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5262" r:id="rId2"/>
  </p:sldMasterIdLst>
  <p:notesMasterIdLst>
    <p:notesMasterId r:id="rId26"/>
  </p:notesMasterIdLst>
  <p:handoutMasterIdLst>
    <p:handoutMasterId r:id="rId27"/>
  </p:handoutMasterIdLst>
  <p:sldIdLst>
    <p:sldId id="256" r:id="rId3"/>
    <p:sldId id="403" r:id="rId4"/>
    <p:sldId id="404" r:id="rId5"/>
    <p:sldId id="405" r:id="rId6"/>
    <p:sldId id="413" r:id="rId7"/>
    <p:sldId id="414" r:id="rId8"/>
    <p:sldId id="419" r:id="rId9"/>
    <p:sldId id="420" r:id="rId10"/>
    <p:sldId id="421" r:id="rId11"/>
    <p:sldId id="406" r:id="rId12"/>
    <p:sldId id="408" r:id="rId13"/>
    <p:sldId id="407" r:id="rId14"/>
    <p:sldId id="409" r:id="rId15"/>
    <p:sldId id="411" r:id="rId16"/>
    <p:sldId id="415" r:id="rId17"/>
    <p:sldId id="418" r:id="rId18"/>
    <p:sldId id="416" r:id="rId19"/>
    <p:sldId id="422" r:id="rId20"/>
    <p:sldId id="424" r:id="rId21"/>
    <p:sldId id="425" r:id="rId22"/>
    <p:sldId id="423" r:id="rId23"/>
    <p:sldId id="417" r:id="rId24"/>
    <p:sldId id="426" r:id="rId25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BCCFF"/>
    <a:srgbClr val="00BBE7"/>
    <a:srgbClr val="080808"/>
    <a:srgbClr val="CB333B"/>
    <a:srgbClr val="C4D600"/>
    <a:srgbClr val="B5C800"/>
    <a:srgbClr val="FFFFFF"/>
    <a:srgbClr val="00B5E2"/>
    <a:srgbClr val="7FA5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5046" autoAdjust="0"/>
  </p:normalViewPr>
  <p:slideViewPr>
    <p:cSldViewPr snapToGrid="0" showGuides="1">
      <p:cViewPr>
        <p:scale>
          <a:sx n="100" d="100"/>
          <a:sy n="100" d="100"/>
        </p:scale>
        <p:origin x="-1272" y="46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onham\AppData\Local\Microsoft\Windows\Temporary%20Internet%20Files\Content.Outlook\LPJI86V0\EPS_Timelin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34"/>
  <c:chart>
    <c:plotArea>
      <c:layout>
        <c:manualLayout>
          <c:layoutTarget val="inner"/>
          <c:xMode val="edge"/>
          <c:yMode val="edge"/>
          <c:x val="8.9652331920049733E-2"/>
          <c:y val="0.10654248687664072"/>
          <c:w val="0.88554054200015164"/>
          <c:h val="0.87565551181102363"/>
        </c:manualLayout>
      </c:layout>
      <c:scatterChart>
        <c:scatterStyle val="lineMarker"/>
        <c:ser>
          <c:idx val="1"/>
          <c:order val="0"/>
          <c:tx>
            <c:strRef>
              <c:f>'Data (X)'!$B$1</c:f>
              <c:strCache>
                <c:ptCount val="1"/>
                <c:pt idx="0">
                  <c:v>   Metop-A</c:v>
                </c:pt>
              </c:strCache>
            </c:strRef>
          </c:tx>
          <c:spPr>
            <a:ln w="50800" cmpd="dbl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'Data (X)'!$A$3:$A$5</c:f>
              <c:numCache>
                <c:formatCode>0.00</c:formatCode>
                <c:ptCount val="3"/>
                <c:pt idx="0">
                  <c:v>2006.8</c:v>
                </c:pt>
                <c:pt idx="1">
                  <c:v>2006.8438356164284</c:v>
                </c:pt>
                <c:pt idx="2">
                  <c:v>2007.3438356164284</c:v>
                </c:pt>
              </c:numCache>
            </c:numRef>
          </c:xVal>
          <c:yVal>
            <c:numRef>
              <c:f>'Data (X)'!$B$3:$B$5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</c:ser>
        <c:ser>
          <c:idx val="2"/>
          <c:order val="1"/>
          <c:tx>
            <c:strRef>
              <c:f>'Data (X)'!$G$1</c:f>
              <c:strCache>
                <c:ptCount val="1"/>
                <c:pt idx="0">
                  <c:v>   Metop-B</c:v>
                </c:pt>
              </c:strCache>
            </c:strRef>
          </c:tx>
          <c:spPr>
            <a:ln w="50800" cmpd="dbl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'Data (X)'!$A$12:$A$14</c:f>
              <c:numCache>
                <c:formatCode>0.00</c:formatCode>
                <c:ptCount val="3"/>
                <c:pt idx="0">
                  <c:v>2012.7131147540979</c:v>
                </c:pt>
                <c:pt idx="1">
                  <c:v>2012.7569503705367</c:v>
                </c:pt>
                <c:pt idx="2">
                  <c:v>2013.2501010554679</c:v>
                </c:pt>
              </c:numCache>
            </c:numRef>
          </c:xVal>
          <c:yVal>
            <c:numRef>
              <c:f>'Data (X)'!$G$12:$G$14</c:f>
              <c:numCache>
                <c:formatCode>0.0</c:formatCode>
                <c:ptCount val="3"/>
                <c:pt idx="0" formatCode="General">
                  <c:v>70</c:v>
                </c:pt>
                <c:pt idx="1">
                  <c:v>173.79310344827582</c:v>
                </c:pt>
                <c:pt idx="2">
                  <c:v>173.79310344827582</c:v>
                </c:pt>
              </c:numCache>
            </c:numRef>
          </c:yVal>
        </c:ser>
        <c:ser>
          <c:idx val="0"/>
          <c:order val="2"/>
          <c:tx>
            <c:strRef>
              <c:f>'Data (X)'!$L$1</c:f>
              <c:strCache>
                <c:ptCount val="1"/>
                <c:pt idx="0">
                  <c:v>   Metop-C</c:v>
                </c:pt>
              </c:strCache>
            </c:strRef>
          </c:tx>
          <c:spPr>
            <a:ln w="50800" cmpd="dbl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'Data (X)'!$A$22:$A$28</c:f>
              <c:numCache>
                <c:formatCode>0.00</c:formatCode>
                <c:ptCount val="7"/>
                <c:pt idx="0">
                  <c:v>2018.1666666666667</c:v>
                </c:pt>
                <c:pt idx="1">
                  <c:v>2018.2105022831051</c:v>
                </c:pt>
                <c:pt idx="2">
                  <c:v>2018.6666666666667</c:v>
                </c:pt>
                <c:pt idx="3">
                  <c:v>2018.7036529680367</c:v>
                </c:pt>
                <c:pt idx="4">
                  <c:v>2018.7420091324202</c:v>
                </c:pt>
                <c:pt idx="5">
                  <c:v>2018.7803652968028</c:v>
                </c:pt>
                <c:pt idx="6">
                  <c:v>2018.8187214611985</c:v>
                </c:pt>
              </c:numCache>
            </c:numRef>
          </c:xVal>
          <c:yVal>
            <c:numRef>
              <c:f>'Data (X)'!$L$22:$L$28</c:f>
              <c:numCache>
                <c:formatCode>General</c:formatCode>
                <c:ptCount val="7"/>
                <c:pt idx="0">
                  <c:v>-120</c:v>
                </c:pt>
                <c:pt idx="1">
                  <c:v>-75</c:v>
                </c:pt>
                <c:pt idx="2">
                  <c:v>-75</c:v>
                </c:pt>
                <c:pt idx="3">
                  <c:v>-75</c:v>
                </c:pt>
                <c:pt idx="4">
                  <c:v>-75</c:v>
                </c:pt>
                <c:pt idx="5">
                  <c:v>0</c:v>
                </c:pt>
              </c:numCache>
            </c:numRef>
          </c:yVal>
        </c:ser>
        <c:ser>
          <c:idx val="3"/>
          <c:order val="3"/>
          <c:tx>
            <c:strRef>
              <c:f>'Data (X)'!$C$1</c:f>
              <c:strCache>
                <c:ptCount val="1"/>
                <c:pt idx="0">
                  <c:v>Nom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'Data (X)'!$A$5:$A$10</c:f>
              <c:numCache>
                <c:formatCode>General</c:formatCode>
                <c:ptCount val="6"/>
                <c:pt idx="0" formatCode="0.00">
                  <c:v>2007.3438356164284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 formatCode="0.00">
                  <c:v>2011.8</c:v>
                </c:pt>
              </c:numCache>
            </c:numRef>
          </c:xVal>
          <c:yVal>
            <c:numRef>
              <c:f>'Data (X)'!$C$5:$C$10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</c:ser>
        <c:ser>
          <c:idx val="4"/>
          <c:order val="4"/>
          <c:tx>
            <c:strRef>
              <c:f>'Data (X)'!$D$1</c:f>
              <c:strCache>
                <c:ptCount val="1"/>
                <c:pt idx="0">
                  <c:v>Ext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'Data (X)'!$A$10:$A$15</c:f>
              <c:numCache>
                <c:formatCode>General</c:formatCode>
                <c:ptCount val="6"/>
                <c:pt idx="0" formatCode="0.00">
                  <c:v>2011.8</c:v>
                </c:pt>
                <c:pt idx="1">
                  <c:v>2012</c:v>
                </c:pt>
                <c:pt idx="2" formatCode="0.00">
                  <c:v>2012.7131147540979</c:v>
                </c:pt>
                <c:pt idx="3" formatCode="0.00">
                  <c:v>2012.7569503705367</c:v>
                </c:pt>
                <c:pt idx="4" formatCode="0.00">
                  <c:v>2013.2501010554679</c:v>
                </c:pt>
                <c:pt idx="5" formatCode="0.00">
                  <c:v>2013.2884572198498</c:v>
                </c:pt>
              </c:numCache>
            </c:numRef>
          </c:xVal>
          <c:yVal>
            <c:numRef>
              <c:f>'Data (X)'!$D$10:$D$15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</c:ser>
        <c:ser>
          <c:idx val="5"/>
          <c:order val="5"/>
          <c:tx>
            <c:strRef>
              <c:f>'Data (X)'!$E$1</c:f>
              <c:strCache>
                <c:ptCount val="1"/>
                <c:pt idx="0">
                  <c:v>B-U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'Data (X)'!$A$15:$A$19</c:f>
              <c:numCache>
                <c:formatCode>General</c:formatCode>
                <c:ptCount val="5"/>
                <c:pt idx="0" formatCode="0.00">
                  <c:v>2013.2884572198498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 formatCode="0.00">
                  <c:v>2016.75</c:v>
                </c:pt>
              </c:numCache>
            </c:numRef>
          </c:xVal>
          <c:yVal>
            <c:numRef>
              <c:f>'Data (X)'!$E$15:$E$19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</c:ser>
        <c:ser>
          <c:idx val="6"/>
          <c:order val="6"/>
          <c:tx>
            <c:strRef>
              <c:f>'Data (X)'!$F$1</c:f>
              <c:strCache>
                <c:ptCount val="1"/>
                <c:pt idx="0">
                  <c:v>Degr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(X)'!$A$19:$A$28</c:f>
              <c:numCache>
                <c:formatCode>General</c:formatCode>
                <c:ptCount val="10"/>
                <c:pt idx="0" formatCode="0.00">
                  <c:v>2016.75</c:v>
                </c:pt>
                <c:pt idx="1">
                  <c:v>2017</c:v>
                </c:pt>
                <c:pt idx="2" formatCode="0.00">
                  <c:v>2017.7131147540979</c:v>
                </c:pt>
                <c:pt idx="3" formatCode="0.00">
                  <c:v>2018.1666666666667</c:v>
                </c:pt>
                <c:pt idx="4" formatCode="0.00">
                  <c:v>2018.2105022831051</c:v>
                </c:pt>
                <c:pt idx="5" formatCode="0.00">
                  <c:v>2018.6666666666667</c:v>
                </c:pt>
                <c:pt idx="6" formatCode="0.00">
                  <c:v>2018.7036529680367</c:v>
                </c:pt>
                <c:pt idx="7" formatCode="0.00">
                  <c:v>2018.7420091324202</c:v>
                </c:pt>
                <c:pt idx="8" formatCode="0.00">
                  <c:v>2018.7803652968028</c:v>
                </c:pt>
                <c:pt idx="9" formatCode="0.00">
                  <c:v>2018.8187214611985</c:v>
                </c:pt>
              </c:numCache>
            </c:numRef>
          </c:xVal>
          <c:yVal>
            <c:numRef>
              <c:f>'Data (X)'!$F$19:$F$28</c:f>
              <c:numCache>
                <c:formatCode>0.0</c:formatCode>
                <c:ptCount val="10"/>
                <c:pt idx="0" formatCode="General">
                  <c:v>0</c:v>
                </c:pt>
                <c:pt idx="1">
                  <c:v>1.8</c:v>
                </c:pt>
                <c:pt idx="2">
                  <c:v>26.714592851382989</c:v>
                </c:pt>
                <c:pt idx="3">
                  <c:v>57.800000000006094</c:v>
                </c:pt>
                <c:pt idx="4">
                  <c:v>61.432327265913379</c:v>
                </c:pt>
                <c:pt idx="5" formatCode="General">
                  <c:v>105.80000000000837</c:v>
                </c:pt>
                <c:pt idx="6" formatCode="General">
                  <c:v>106.55172413793098</c:v>
                </c:pt>
              </c:numCache>
            </c:numRef>
          </c:yVal>
        </c:ser>
        <c:ser>
          <c:idx val="7"/>
          <c:order val="7"/>
          <c:tx>
            <c:strRef>
              <c:f>'Data (X)'!$H$1</c:f>
              <c:strCache>
                <c:ptCount val="1"/>
                <c:pt idx="0">
                  <c:v>Nom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'Data (X)'!$A$14:$A$21</c:f>
              <c:numCache>
                <c:formatCode>0.00</c:formatCode>
                <c:ptCount val="8"/>
                <c:pt idx="0">
                  <c:v>2013.2501010554679</c:v>
                </c:pt>
                <c:pt idx="1">
                  <c:v>2013.2884572198498</c:v>
                </c:pt>
                <c:pt idx="2" formatCode="General">
                  <c:v>2014</c:v>
                </c:pt>
                <c:pt idx="3" formatCode="General">
                  <c:v>2015</c:v>
                </c:pt>
                <c:pt idx="4" formatCode="General">
                  <c:v>2016</c:v>
                </c:pt>
                <c:pt idx="5">
                  <c:v>2016.75</c:v>
                </c:pt>
                <c:pt idx="6" formatCode="General">
                  <c:v>2017</c:v>
                </c:pt>
                <c:pt idx="7">
                  <c:v>2017.7131147540979</c:v>
                </c:pt>
              </c:numCache>
            </c:numRef>
          </c:xVal>
          <c:yVal>
            <c:numRef>
              <c:f>'Data (X)'!$H$14:$H$21</c:f>
              <c:numCache>
                <c:formatCode>General</c:formatCode>
                <c:ptCount val="8"/>
                <c:pt idx="0">
                  <c:v>173.79310344827582</c:v>
                </c:pt>
                <c:pt idx="1">
                  <c:v>173.79310344827582</c:v>
                </c:pt>
                <c:pt idx="2">
                  <c:v>173.79310344827582</c:v>
                </c:pt>
                <c:pt idx="3">
                  <c:v>173.79310344827582</c:v>
                </c:pt>
                <c:pt idx="4">
                  <c:v>173.79310344827582</c:v>
                </c:pt>
                <c:pt idx="5">
                  <c:v>173.79310344827582</c:v>
                </c:pt>
                <c:pt idx="6">
                  <c:v>173.79310344827582</c:v>
                </c:pt>
                <c:pt idx="7">
                  <c:v>173.79310344827582</c:v>
                </c:pt>
              </c:numCache>
            </c:numRef>
          </c:yVal>
        </c:ser>
        <c:ser>
          <c:idx val="8"/>
          <c:order val="8"/>
          <c:tx>
            <c:strRef>
              <c:f>'Data (X)'!$I$1</c:f>
              <c:strCache>
                <c:ptCount val="1"/>
                <c:pt idx="0">
                  <c:v>Ext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'Data (X)'!$A$21:$A$28</c:f>
              <c:numCache>
                <c:formatCode>0.00</c:formatCode>
                <c:ptCount val="8"/>
                <c:pt idx="0">
                  <c:v>2017.7131147540979</c:v>
                </c:pt>
                <c:pt idx="1">
                  <c:v>2018.1666666666667</c:v>
                </c:pt>
                <c:pt idx="2">
                  <c:v>2018.2105022831051</c:v>
                </c:pt>
                <c:pt idx="3">
                  <c:v>2018.6666666666667</c:v>
                </c:pt>
                <c:pt idx="4">
                  <c:v>2018.7036529680367</c:v>
                </c:pt>
                <c:pt idx="5">
                  <c:v>2018.7420091324202</c:v>
                </c:pt>
                <c:pt idx="6">
                  <c:v>2018.7803652968028</c:v>
                </c:pt>
                <c:pt idx="7">
                  <c:v>2018.8187214611985</c:v>
                </c:pt>
              </c:numCache>
            </c:numRef>
          </c:xVal>
          <c:yVal>
            <c:numRef>
              <c:f>'Data (X)'!$I$21:$I$28</c:f>
              <c:numCache>
                <c:formatCode>General</c:formatCode>
                <c:ptCount val="8"/>
                <c:pt idx="0">
                  <c:v>173.79310344827582</c:v>
                </c:pt>
                <c:pt idx="1">
                  <c:v>173.79310344827582</c:v>
                </c:pt>
                <c:pt idx="2">
                  <c:v>173.79310344827582</c:v>
                </c:pt>
                <c:pt idx="3">
                  <c:v>173.79310344827582</c:v>
                </c:pt>
                <c:pt idx="4">
                  <c:v>173.79310344827582</c:v>
                </c:pt>
                <c:pt idx="5">
                  <c:v>173.79310344827582</c:v>
                </c:pt>
                <c:pt idx="6">
                  <c:v>173.79310344827582</c:v>
                </c:pt>
                <c:pt idx="7">
                  <c:v>173.79310344827582</c:v>
                </c:pt>
              </c:numCache>
            </c:numRef>
          </c:yVal>
        </c:ser>
        <c:ser>
          <c:idx val="9"/>
          <c:order val="9"/>
          <c:tx>
            <c:strRef>
              <c:f>'Data (X)'!$J$1</c:f>
              <c:strCache>
                <c:ptCount val="1"/>
                <c:pt idx="0">
                  <c:v>B-U</c:v>
                </c:pt>
              </c:strCache>
            </c:strRef>
          </c:tx>
          <c:spPr>
            <a:ln w="50800" cmpd="sng"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'Data (X)'!$A$28:$A$36</c:f>
              <c:numCache>
                <c:formatCode>General</c:formatCode>
                <c:ptCount val="9"/>
                <c:pt idx="0" formatCode="0.00">
                  <c:v>2018.8187214611985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 formatCode="0.00">
                  <c:v>2022.1631147540893</c:v>
                </c:pt>
                <c:pt idx="6">
                  <c:v>2022.5</c:v>
                </c:pt>
                <c:pt idx="7">
                  <c:v>2023</c:v>
                </c:pt>
                <c:pt idx="8" formatCode="0.00">
                  <c:v>2023.1666666666667</c:v>
                </c:pt>
              </c:numCache>
            </c:numRef>
          </c:xVal>
          <c:yVal>
            <c:numRef>
              <c:f>'Data (X)'!$J$28:$J$36</c:f>
              <c:numCache>
                <c:formatCode>0.0</c:formatCode>
                <c:ptCount val="9"/>
                <c:pt idx="0" formatCode="General">
                  <c:v>173.79310344827582</c:v>
                </c:pt>
                <c:pt idx="1">
                  <c:v>173.79310344827582</c:v>
                </c:pt>
                <c:pt idx="2">
                  <c:v>173.79310344827582</c:v>
                </c:pt>
                <c:pt idx="3">
                  <c:v>173.79310344827582</c:v>
                </c:pt>
                <c:pt idx="4">
                  <c:v>173.79310344827582</c:v>
                </c:pt>
                <c:pt idx="5" formatCode="General">
                  <c:v>173.79310344827582</c:v>
                </c:pt>
              </c:numCache>
            </c:numRef>
          </c:yVal>
        </c:ser>
        <c:ser>
          <c:idx val="12"/>
          <c:order val="10"/>
          <c:tx>
            <c:strRef>
              <c:f>'Data (X)'!$K$1</c:f>
              <c:strCache>
                <c:ptCount val="1"/>
                <c:pt idx="0">
                  <c:v>Degr</c:v>
                </c:pt>
              </c:strCache>
            </c:strRef>
          </c:tx>
          <c:spPr>
            <a:ln w="50800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(X)'!$A$33:$A$41</c:f>
              <c:numCache>
                <c:formatCode>General</c:formatCode>
                <c:ptCount val="9"/>
                <c:pt idx="0" formatCode="0.00">
                  <c:v>2022.1631147540893</c:v>
                </c:pt>
                <c:pt idx="1">
                  <c:v>2022.5</c:v>
                </c:pt>
                <c:pt idx="2">
                  <c:v>2023</c:v>
                </c:pt>
                <c:pt idx="3" formatCode="0.00">
                  <c:v>2023.1666666666667</c:v>
                </c:pt>
                <c:pt idx="4">
                  <c:v>2024</c:v>
                </c:pt>
                <c:pt idx="6" formatCode="0.00">
                  <c:v>2023.1666666666667</c:v>
                </c:pt>
                <c:pt idx="7">
                  <c:v>2024</c:v>
                </c:pt>
                <c:pt idx="8" formatCode="0.00">
                  <c:v>2024.0797814207783</c:v>
                </c:pt>
              </c:numCache>
            </c:numRef>
          </c:xVal>
          <c:yVal>
            <c:numRef>
              <c:f>'Data (X)'!$K$33:$K$41</c:f>
              <c:numCache>
                <c:formatCode>0.0</c:formatCode>
                <c:ptCount val="9"/>
                <c:pt idx="0" formatCode="General">
                  <c:v>173.79310344827582</c:v>
                </c:pt>
                <c:pt idx="1">
                  <c:v>177.06166351277417</c:v>
                </c:pt>
                <c:pt idx="2">
                  <c:v>193.96395859473998</c:v>
                </c:pt>
                <c:pt idx="3" formatCode="General">
                  <c:v>202.79805695540153</c:v>
                </c:pt>
                <c:pt idx="4">
                  <c:v>270.96854875866848</c:v>
                </c:pt>
                <c:pt idx="6">
                  <c:v>-157.20194304459957</c:v>
                </c:pt>
                <c:pt idx="7">
                  <c:v>-89.031451241326522</c:v>
                </c:pt>
                <c:pt idx="8" formatCode="General">
                  <c:v>-80.406896551715761</c:v>
                </c:pt>
              </c:numCache>
            </c:numRef>
          </c:yVal>
        </c:ser>
        <c:ser>
          <c:idx val="10"/>
          <c:order val="11"/>
          <c:tx>
            <c:strRef>
              <c:f>'Data (X)'!$M$1</c:f>
              <c:strCache>
                <c:ptCount val="1"/>
                <c:pt idx="0">
                  <c:v>Nom 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'Data (X)'!$A$27:$A$36</c:f>
              <c:numCache>
                <c:formatCode>0.00</c:formatCode>
                <c:ptCount val="10"/>
                <c:pt idx="0">
                  <c:v>2018.7803652968028</c:v>
                </c:pt>
                <c:pt idx="1">
                  <c:v>2018.8187214611985</c:v>
                </c:pt>
                <c:pt idx="2" formatCode="General">
                  <c:v>2019</c:v>
                </c:pt>
                <c:pt idx="3" formatCode="General">
                  <c:v>2020</c:v>
                </c:pt>
                <c:pt idx="4" formatCode="General">
                  <c:v>2021</c:v>
                </c:pt>
                <c:pt idx="5" formatCode="General">
                  <c:v>2022</c:v>
                </c:pt>
                <c:pt idx="6">
                  <c:v>2022.1631147540893</c:v>
                </c:pt>
                <c:pt idx="7" formatCode="General">
                  <c:v>2022.5</c:v>
                </c:pt>
                <c:pt idx="8" formatCode="General">
                  <c:v>2023</c:v>
                </c:pt>
                <c:pt idx="9">
                  <c:v>2023.1666666666667</c:v>
                </c:pt>
              </c:numCache>
            </c:numRef>
          </c:xVal>
          <c:yVal>
            <c:numRef>
              <c:f>'Data (X)'!$M$27:$M$36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</c:ser>
        <c:ser>
          <c:idx val="24"/>
          <c:order val="12"/>
          <c:tx>
            <c:strRef>
              <c:f>'Data (X)'!$N$1</c:f>
              <c:strCache>
                <c:ptCount val="1"/>
                <c:pt idx="0">
                  <c:v>Ext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'Data (X)'!$A$36:$A$43</c:f>
              <c:numCache>
                <c:formatCode>General</c:formatCode>
                <c:ptCount val="8"/>
                <c:pt idx="0" formatCode="0.00">
                  <c:v>2023.1666666666667</c:v>
                </c:pt>
                <c:pt idx="1">
                  <c:v>2024</c:v>
                </c:pt>
                <c:pt idx="3" formatCode="0.00">
                  <c:v>2023.1666666666667</c:v>
                </c:pt>
                <c:pt idx="4">
                  <c:v>2024</c:v>
                </c:pt>
                <c:pt idx="5" formatCode="0.00">
                  <c:v>2024.0797814207783</c:v>
                </c:pt>
                <c:pt idx="6">
                  <c:v>2025</c:v>
                </c:pt>
                <c:pt idx="7">
                  <c:v>2026</c:v>
                </c:pt>
              </c:numCache>
            </c:numRef>
          </c:xVal>
          <c:yVal>
            <c:numRef>
              <c:f>'Data (X)'!$N$36:$N$43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</c:ser>
        <c:axId val="133413888"/>
        <c:axId val="133497600"/>
      </c:scatterChart>
      <c:valAx>
        <c:axId val="133413888"/>
        <c:scaling>
          <c:orientation val="minMax"/>
          <c:max val="2026"/>
          <c:min val="2006"/>
        </c:scaling>
        <c:axPos val="t"/>
        <c:majorGridlines/>
        <c:numFmt formatCode="0" sourceLinked="0"/>
        <c:tickLblPos val="nextTo"/>
        <c:spPr>
          <a:effectLst>
            <a:innerShdw blurRad="63500" dist="50800" dir="13500000">
              <a:prstClr val="black">
                <a:alpha val="50000"/>
              </a:prstClr>
            </a:innerShdw>
          </a:effectLst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rgbClr val="666699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3497600"/>
        <c:crosses val="max"/>
        <c:crossBetween val="midCat"/>
        <c:majorUnit val="1"/>
      </c:valAx>
      <c:valAx>
        <c:axId val="133497600"/>
        <c:scaling>
          <c:orientation val="minMax"/>
          <c:max val="225"/>
          <c:min val="-135"/>
        </c:scaling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dirty="0"/>
                  <a:t>Phase (degrees)</a:t>
                </a:r>
              </a:p>
            </c:rich>
          </c:tx>
          <c:layout>
            <c:manualLayout>
              <c:xMode val="edge"/>
              <c:yMode val="edge"/>
              <c:x val="1.3704451823246157E-4"/>
              <c:y val="0.41465353056009624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666699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3413888"/>
        <c:crosses val="autoZero"/>
        <c:crossBetween val="midCat"/>
        <c:majorUnit val="45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woPt" dir="t"/>
        </a:scene3d>
        <a:sp3d prstMaterial="dkEdge">
          <a:bevelT prst="angle"/>
        </a:sp3d>
      </c:spPr>
    </c:plotArea>
    <c:legend>
      <c:legendPos val="r"/>
      <c:legendEntry>
        <c:idx val="0"/>
        <c:txPr>
          <a:bodyPr/>
          <a:lstStyle/>
          <a:p>
            <a:pPr>
              <a:defRPr sz="1655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55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55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11220515645421"/>
          <c:y val="0.14944816067270791"/>
          <c:w val="0.19728395061728476"/>
          <c:h val="0.22154386657780795"/>
        </c:manualLayout>
      </c:layout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0.66576</cdr:x>
      <cdr:y>0.41134</cdr:y>
    </cdr:from>
    <cdr:to>
      <cdr:x>0.79269</cdr:x>
      <cdr:y>0.47656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163824" y="2507559"/>
          <a:ext cx="1175156" cy="397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b="1">
              <a:solidFill>
                <a:srgbClr val="C00000"/>
              </a:solidFill>
            </a:rPr>
            <a:t>Metop-A</a:t>
          </a:r>
          <a:r>
            <a:rPr lang="en-GB" sz="1600" b="1" baseline="0">
              <a:solidFill>
                <a:srgbClr val="C00000"/>
              </a:solidFill>
            </a:rPr>
            <a:t>  EOL</a:t>
          </a:r>
          <a:br>
            <a:rPr lang="en-GB" sz="1600" b="1" baseline="0">
              <a:solidFill>
                <a:srgbClr val="C00000"/>
              </a:solidFill>
            </a:rPr>
          </a:br>
          <a:endParaRPr lang="en-GB" sz="1600" b="1" baseline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0.07598</cdr:x>
      <cdr:y>0.76758</cdr:y>
    </cdr:from>
    <cdr:to>
      <cdr:x>0.5981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6064" y="3888432"/>
          <a:ext cx="3958441" cy="1171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indent="0">
            <a:defRPr sz="1600" b="1" i="1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en-GB" sz="1200" b="0" i="1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====== </a:t>
          </a:r>
          <a:r>
            <a:rPr lang="en-GB" sz="1200" b="1" i="1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Acquisition and commissioning</a:t>
          </a:r>
        </a:p>
        <a:p xmlns:a="http://schemas.openxmlformats.org/drawingml/2006/main">
          <a:pPr marL="0" indent="0">
            <a:defRPr sz="1600" b="1" i="1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en-GB" sz="1200" b="1" i="1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______  Nominal Mission/Primary Satellite</a:t>
          </a:r>
        </a:p>
        <a:p xmlns:a="http://schemas.openxmlformats.org/drawingml/2006/main">
          <a:pPr marL="0" indent="0">
            <a:defRPr sz="1600" b="1" i="1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en-GB" sz="1200" b="0" i="1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______  </a:t>
          </a:r>
          <a:r>
            <a:rPr lang="en-GB" sz="1200" b="1" i="1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Nominal Mission Extension/Primary Satellite</a:t>
          </a:r>
        </a:p>
        <a:p xmlns:a="http://schemas.openxmlformats.org/drawingml/2006/main">
          <a:pPr marL="0" indent="0">
            <a:defRPr sz="1600" b="1" i="1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en-GB" sz="1200" b="0" i="1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- - - - - -  </a:t>
          </a:r>
          <a:r>
            <a:rPr lang="en-GB" sz="1200" b="1" i="1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Extended Mission/Back-up Satellite</a:t>
          </a:r>
        </a:p>
        <a:p xmlns:a="http://schemas.openxmlformats.org/drawingml/2006/main">
          <a:pPr marL="0" indent="0">
            <a:defRPr sz="1600" b="1" i="1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en-GB" sz="1200" b="1" i="1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 . . . . . .  LTAN drift Mission Extension/Back-up Satellite</a:t>
          </a:r>
        </a:p>
      </cdr:txBody>
    </cdr:sp>
  </cdr:relSizeAnchor>
  <cdr:relSizeAnchor xmlns:cdr="http://schemas.openxmlformats.org/drawingml/2006/chartDrawing">
    <cdr:from>
      <cdr:x>0.66576</cdr:x>
      <cdr:y>0.41134</cdr:y>
    </cdr:from>
    <cdr:to>
      <cdr:x>0.79269</cdr:x>
      <cdr:y>0.47656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63824" y="2507559"/>
          <a:ext cx="1175156" cy="397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b="1">
              <a:solidFill>
                <a:srgbClr val="C00000"/>
              </a:solidFill>
            </a:rPr>
            <a:t>Metop-A</a:t>
          </a:r>
          <a:r>
            <a:rPr lang="en-GB" sz="1600" b="1" baseline="0">
              <a:solidFill>
                <a:srgbClr val="C00000"/>
              </a:solidFill>
            </a:rPr>
            <a:t>  EOL</a:t>
          </a:r>
          <a:br>
            <a:rPr lang="en-GB" sz="1600" b="1" baseline="0">
              <a:solidFill>
                <a:srgbClr val="C00000"/>
              </a:solidFill>
            </a:rPr>
          </a:br>
          <a:endParaRPr lang="en-GB" sz="1600" b="1" baseline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0.66576</cdr:x>
      <cdr:y>0.41134</cdr:y>
    </cdr:from>
    <cdr:to>
      <cdr:x>0.79269</cdr:x>
      <cdr:y>0.47656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163824" y="2507559"/>
          <a:ext cx="1175156" cy="397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600" b="1">
              <a:solidFill>
                <a:srgbClr val="C00000"/>
              </a:solidFill>
            </a:rPr>
            <a:t>Metop-A</a:t>
          </a:r>
          <a:r>
            <a:rPr lang="en-GB" sz="1600" b="1" baseline="0">
              <a:solidFill>
                <a:srgbClr val="C00000"/>
              </a:solidFill>
            </a:rPr>
            <a:t>  EOL</a:t>
          </a:r>
          <a:br>
            <a:rPr lang="en-GB" sz="1600" b="1" baseline="0">
              <a:solidFill>
                <a:srgbClr val="C00000"/>
              </a:solidFill>
            </a:rPr>
          </a:br>
          <a:endParaRPr lang="en-GB" sz="1600" b="1" baseline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0.66323</cdr:x>
      <cdr:y>0.73417</cdr:y>
    </cdr:from>
    <cdr:to>
      <cdr:x>0.89712</cdr:x>
      <cdr:y>0.83964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140345" y="4461503"/>
          <a:ext cx="2165424" cy="640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b="1" baseline="0">
              <a:solidFill>
                <a:srgbClr val="0070C0"/>
              </a:solidFill>
            </a:rPr>
            <a:t>Metop-C commissioning</a:t>
          </a:r>
          <a:br>
            <a:rPr lang="en-GB" sz="1600" b="1" baseline="0">
              <a:solidFill>
                <a:srgbClr val="0070C0"/>
              </a:solidFill>
            </a:rPr>
          </a:br>
          <a:r>
            <a:rPr lang="en-GB" sz="1600" b="1" baseline="0">
              <a:solidFill>
                <a:srgbClr val="0070C0"/>
              </a:solidFill>
            </a:rPr>
            <a:t>on intermediate phase</a:t>
          </a:r>
        </a:p>
        <a:p xmlns:a="http://schemas.openxmlformats.org/drawingml/2006/main">
          <a:endParaRPr lang="en-GB" sz="1600" b="1" baseline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0.72339</cdr:x>
      <cdr:y>0.87196</cdr:y>
    </cdr:from>
    <cdr:to>
      <cdr:x>0.86497</cdr:x>
      <cdr:y>0.92988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697353" y="5298873"/>
          <a:ext cx="1310790" cy="351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indent="0"/>
          <a:r>
            <a:rPr lang="en-GB" sz="1600" b="1">
              <a:solidFill>
                <a:srgbClr val="00B050"/>
              </a:solidFill>
              <a:latin typeface="Calibri"/>
              <a:ea typeface="+mn-ea"/>
              <a:cs typeface="+mn-cs"/>
            </a:rPr>
            <a:t>Metop-B EOL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60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6863" y="97361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3998D7B9-96C0-46CA-87B5-9D09451833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D21AE84-5974-4939-8492-A8EF79818E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BC2338A1-3052-4F92-A8FC-E819D7924C0D}" type="slidenum">
              <a:rPr lang="de-DE" smtClean="0"/>
              <a:pPr defTabSz="919163"/>
              <a:t>1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509"/>
            <a:fld id="{CD595379-3E89-4A3D-BB39-984521EFCAC2}" type="slidenum">
              <a:rPr lang="en-GB" smtClean="0"/>
              <a:pPr defTabSz="923509"/>
              <a:t>3</a:t>
            </a:fld>
            <a:endParaRPr lang="en-GB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066446" indent="-2066446" algn="just" defTabSz="625330">
              <a:spcBef>
                <a:spcPts val="800"/>
              </a:spcBef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099"/>
            <a:fld id="{F6034E05-6E11-46DC-A322-EFE0F95CBFC1}" type="slidenum">
              <a:rPr lang="en-GB" smtClean="0"/>
              <a:pPr defTabSz="925099"/>
              <a:t>4</a:t>
            </a:fld>
            <a:endParaRPr lang="en-GB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A1F0CEA1-E696-42A4-B3CF-E6074414E57E}" type="slidenum">
              <a:rPr lang="de-DE" smtClean="0"/>
              <a:pPr defTabSz="917848"/>
              <a:t>7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4963" y="6523038"/>
            <a:ext cx="45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D86F34A-48C2-4DB4-B44C-33045723FBED}" type="slidenum">
              <a:rPr lang="de-DE" b="0">
                <a:solidFill>
                  <a:srgbClr val="5F758D"/>
                </a:solidFill>
                <a:latin typeface="Century Gothic" pitchFamily="34" charset="0"/>
              </a:rPr>
              <a:pPr eaLnBrk="0" hangingPunct="0">
                <a:defRPr/>
              </a:pPr>
              <a:t>‹#›</a:t>
            </a:fld>
            <a:endParaRPr lang="de-DE" b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3092450"/>
            <a:ext cx="9906000" cy="128588"/>
            <a:chOff x="3" y="2044"/>
            <a:chExt cx="6237" cy="179"/>
          </a:xfrm>
        </p:grpSpPr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12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3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4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5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6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7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8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9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0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1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22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 baseline="0"/>
            </a:lvl1pPr>
          </a:lstStyle>
          <a:p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Rectangle 61"/>
          <p:cNvSpPr>
            <a:spLocks noChangeArrowheads="1"/>
          </p:cNvSpPr>
          <p:nvPr userDrawn="1"/>
        </p:nvSpPr>
        <p:spPr bwMode="auto">
          <a:xfrm>
            <a:off x="1394449" y="6523038"/>
            <a:ext cx="2875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>
                <a:solidFill>
                  <a:srgbClr val="0066FF"/>
                </a:solidFill>
              </a:rPr>
              <a:t>IWW12</a:t>
            </a:r>
            <a:r>
              <a:rPr lang="de-DE" sz="900" b="0" dirty="0" smtClean="0">
                <a:solidFill>
                  <a:srgbClr val="5F758D"/>
                </a:solidFill>
                <a:latin typeface="Century Gothic" pitchFamily="34" charset="0"/>
              </a:rPr>
              <a:t>,</a:t>
            </a:r>
            <a:r>
              <a:rPr lang="de-DE" b="0" dirty="0" smtClean="0">
                <a:solidFill>
                  <a:srgbClr val="5F758D"/>
                </a:solidFill>
                <a:latin typeface="Century Gothic" pitchFamily="34" charset="0"/>
              </a:rPr>
              <a:t> </a:t>
            </a:r>
            <a:r>
              <a:rPr lang="en-GB" sz="900" dirty="0" smtClean="0">
                <a:solidFill>
                  <a:srgbClr val="0066FF"/>
                </a:solidFill>
              </a:rPr>
              <a:t>Copenhagen, Denmark, </a:t>
            </a:r>
            <a:r>
              <a:rPr lang="de-DE" sz="900" dirty="0" smtClean="0">
                <a:solidFill>
                  <a:srgbClr val="0066FF"/>
                </a:solidFill>
              </a:rPr>
              <a:t>16-20 June 2014</a:t>
            </a:r>
          </a:p>
          <a:p>
            <a:pPr eaLnBrk="0" hangingPunct="0">
              <a:defRPr/>
            </a:pPr>
            <a:endParaRPr lang="de-DE" b="0" dirty="0">
              <a:solidFill>
                <a:srgbClr val="5F758D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8200" y="238125"/>
            <a:ext cx="2287588" cy="5945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238125"/>
            <a:ext cx="6713537" cy="5945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38125"/>
            <a:ext cx="91503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2263" y="1401763"/>
            <a:ext cx="9148762" cy="4781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Slide: </a:t>
            </a:r>
            <a:fld id="{128E5D16-7D0A-436A-AF88-7583444AD3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401763"/>
            <a:ext cx="4497387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401763"/>
            <a:ext cx="44989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27719" name="Rectangle 39"/>
          <p:cNvSpPr>
            <a:spLocks noChangeArrowheads="1"/>
          </p:cNvSpPr>
          <p:nvPr/>
        </p:nvSpPr>
        <p:spPr bwMode="auto">
          <a:xfrm>
            <a:off x="334963" y="6523038"/>
            <a:ext cx="45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4E3E9C7-698E-42BF-9AF5-FD0E48921D0E}" type="slidenum">
              <a:rPr lang="de-DE" b="0">
                <a:solidFill>
                  <a:srgbClr val="5F758D"/>
                </a:solidFill>
                <a:latin typeface="Century Gothic" pitchFamily="34" charset="0"/>
              </a:rPr>
              <a:pPr eaLnBrk="0" hangingPunct="0">
                <a:defRPr/>
              </a:pPr>
              <a:t>‹#›</a:t>
            </a:fld>
            <a:endParaRPr lang="de-DE" b="0">
              <a:solidFill>
                <a:srgbClr val="5F758D"/>
              </a:solidFill>
              <a:latin typeface="Century Gothic" pitchFamily="34" charset="0"/>
            </a:endParaRPr>
          </a:p>
        </p:txBody>
      </p:sp>
      <p:grpSp>
        <p:nvGrpSpPr>
          <p:cNvPr id="5124" name="Group 41"/>
          <p:cNvGrpSpPr>
            <a:grpSpLocks noChangeAspect="1"/>
          </p:cNvGrpSpPr>
          <p:nvPr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5142" name="Picture 51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5" name="Group 52"/>
          <p:cNvGrpSpPr>
            <a:grpSpLocks/>
          </p:cNvGrpSpPr>
          <p:nvPr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2773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512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4" name="Rectangle 61"/>
          <p:cNvSpPr>
            <a:spLocks noChangeArrowheads="1"/>
          </p:cNvSpPr>
          <p:nvPr userDrawn="1"/>
        </p:nvSpPr>
        <p:spPr bwMode="auto">
          <a:xfrm>
            <a:off x="1394449" y="6523038"/>
            <a:ext cx="2875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>
                <a:solidFill>
                  <a:srgbClr val="0066FF"/>
                </a:solidFill>
              </a:rPr>
              <a:t>IWW12</a:t>
            </a:r>
            <a:r>
              <a:rPr lang="de-DE" sz="900" b="0" dirty="0" smtClean="0">
                <a:solidFill>
                  <a:srgbClr val="5F758D"/>
                </a:solidFill>
                <a:latin typeface="Century Gothic" pitchFamily="34" charset="0"/>
              </a:rPr>
              <a:t>,</a:t>
            </a:r>
            <a:r>
              <a:rPr lang="de-DE" b="0" dirty="0" smtClean="0">
                <a:solidFill>
                  <a:srgbClr val="5F758D"/>
                </a:solidFill>
                <a:latin typeface="Century Gothic" pitchFamily="34" charset="0"/>
              </a:rPr>
              <a:t> </a:t>
            </a:r>
            <a:r>
              <a:rPr lang="en-GB" sz="900" dirty="0" smtClean="0">
                <a:solidFill>
                  <a:srgbClr val="0066FF"/>
                </a:solidFill>
              </a:rPr>
              <a:t>Copenhagen, Denmark, </a:t>
            </a:r>
            <a:r>
              <a:rPr lang="de-DE" sz="900" dirty="0" smtClean="0">
                <a:solidFill>
                  <a:srgbClr val="0066FF"/>
                </a:solidFill>
              </a:rPr>
              <a:t>16-20 June 2014</a:t>
            </a:r>
          </a:p>
          <a:p>
            <a:pPr eaLnBrk="0" hangingPunct="0">
              <a:defRPr/>
            </a:pPr>
            <a:endParaRPr lang="de-DE" b="0" dirty="0">
              <a:solidFill>
                <a:srgbClr val="5F758D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  <p:sldLayoutId id="2147485247" r:id="rId10"/>
    <p:sldLayoutId id="2147485248" r:id="rId11"/>
    <p:sldLayoutId id="2147485249" r:id="rId12"/>
    <p:sldLayoutId id="2147485275" r:id="rId13"/>
    <p:sldLayoutId id="2147485276" r:id="rId14"/>
    <p:sldLayoutId id="2147485277" r:id="rId15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3" r:id="rId1"/>
    <p:sldLayoutId id="2147485264" r:id="rId2"/>
    <p:sldLayoutId id="2147485265" r:id="rId3"/>
    <p:sldLayoutId id="2147485266" r:id="rId4"/>
    <p:sldLayoutId id="2147485267" r:id="rId5"/>
    <p:sldLayoutId id="2147485268" r:id="rId6"/>
    <p:sldLayoutId id="2147485269" r:id="rId7"/>
    <p:sldLayoutId id="2147485270" r:id="rId8"/>
    <p:sldLayoutId id="2147485271" r:id="rId9"/>
    <p:sldLayoutId id="2147485272" r:id="rId10"/>
    <p:sldLayoutId id="2147485273" r:id="rId11"/>
    <p:sldLayoutId id="21474852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cap="all" dirty="0" smtClean="0"/>
              <a:t>Current Status of EUMETSAT Operational winds</a:t>
            </a:r>
            <a:endParaRPr lang="en-GB" sz="2800" dirty="0"/>
          </a:p>
        </p:txBody>
      </p:sp>
      <p:sp>
        <p:nvSpPr>
          <p:cNvPr id="9219" name="Rectangle 41"/>
          <p:cNvSpPr>
            <a:spLocks noGrp="1" noChangeArrowheads="1"/>
          </p:cNvSpPr>
          <p:nvPr>
            <p:ph type="subTitle" idx="1"/>
          </p:nvPr>
        </p:nvSpPr>
        <p:spPr>
          <a:xfrm>
            <a:off x="3956051" y="1992313"/>
            <a:ext cx="5073650" cy="1093787"/>
          </a:xfrm>
        </p:spPr>
        <p:txBody>
          <a:bodyPr/>
          <a:lstStyle/>
          <a:p>
            <a:r>
              <a:rPr lang="de-DE" dirty="0" smtClean="0"/>
              <a:t>Ken Holmlund, R. Borde, M. Carranza, and O. Hautecoeur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799638" cy="511175"/>
          </a:xfrm>
        </p:spPr>
        <p:txBody>
          <a:bodyPr/>
          <a:lstStyle/>
          <a:p>
            <a:r>
              <a:rPr lang="en-GB" dirty="0" smtClean="0"/>
              <a:t>EPS-</a:t>
            </a:r>
            <a:r>
              <a:rPr lang="en-GB" dirty="0" err="1" smtClean="0"/>
              <a:t>Metop</a:t>
            </a:r>
            <a:r>
              <a:rPr lang="en-GB" dirty="0" smtClean="0"/>
              <a:t> Lifetime Review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16832"/>
            <a:ext cx="1965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</a:rPr>
              <a:t>Lifetime Review in Sept. 2013 confirmed </a:t>
            </a:r>
            <a:r>
              <a:rPr lang="en-GB" sz="1600" i="1" dirty="0" err="1" smtClean="0">
                <a:solidFill>
                  <a:schemeClr val="tx2"/>
                </a:solidFill>
              </a:rPr>
              <a:t>Metop</a:t>
            </a:r>
            <a:r>
              <a:rPr lang="en-GB" sz="1600" i="1" dirty="0" smtClean="0">
                <a:solidFill>
                  <a:schemeClr val="tx2"/>
                </a:solidFill>
              </a:rPr>
              <a:t>-A lifetime extension remains feasible (77</a:t>
            </a:r>
            <a:r>
              <a:rPr lang="en-GB" sz="1600" i="1" baseline="30000" dirty="0" smtClean="0">
                <a:solidFill>
                  <a:schemeClr val="tx2"/>
                </a:solidFill>
              </a:rPr>
              <a:t>th</a:t>
            </a:r>
            <a:r>
              <a:rPr lang="en-GB" sz="1600" i="1" dirty="0" smtClean="0">
                <a:solidFill>
                  <a:schemeClr val="tx2"/>
                </a:solidFill>
              </a:rPr>
              <a:t> Council) and </a:t>
            </a:r>
            <a:r>
              <a:rPr lang="en-GB" sz="1600" i="1" dirty="0" err="1" smtClean="0">
                <a:solidFill>
                  <a:schemeClr val="tx2"/>
                </a:solidFill>
              </a:rPr>
              <a:t>Metop</a:t>
            </a:r>
            <a:r>
              <a:rPr lang="en-GB" sz="1600" i="1" dirty="0" smtClean="0">
                <a:solidFill>
                  <a:schemeClr val="tx2"/>
                </a:solidFill>
              </a:rPr>
              <a:t>-B expected operational lifetime is same as for </a:t>
            </a:r>
            <a:r>
              <a:rPr lang="en-GB" sz="1600" i="1" dirty="0" err="1" smtClean="0">
                <a:solidFill>
                  <a:schemeClr val="tx2"/>
                </a:solidFill>
              </a:rPr>
              <a:t>Metop</a:t>
            </a:r>
            <a:r>
              <a:rPr lang="en-GB" sz="1600" i="1" dirty="0" smtClean="0">
                <a:solidFill>
                  <a:schemeClr val="tx2"/>
                </a:solidFill>
              </a:rPr>
              <a:t>-A (12 years).</a:t>
            </a:r>
            <a:endParaRPr lang="en-GB" sz="1600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072680" y="1268760"/>
          <a:ext cx="758147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6" y="1164134"/>
            <a:ext cx="2286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Data Acquisition: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Primary Operational</a:t>
            </a:r>
          </a:p>
          <a:p>
            <a:pPr marL="85725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ADA Dumps (most, but not all passes);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HRPT Full Coverage.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Status:</a:t>
            </a:r>
          </a:p>
          <a:p>
            <a:pPr marL="85725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HIRS F/W problem – channels out of spec caused no real impact as yet;</a:t>
            </a:r>
          </a:p>
          <a:p>
            <a:pPr marL="85725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ADCS ARGOS 2 Only (CRA Antenna);</a:t>
            </a:r>
          </a:p>
          <a:p>
            <a:pPr marL="85725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SARR/SARP also impacted to lesser extent.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0" y="1565775"/>
            <a:ext cx="713338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14325"/>
            <a:ext cx="9799638" cy="539750"/>
          </a:xfrm>
        </p:spPr>
        <p:txBody>
          <a:bodyPr/>
          <a:lstStyle/>
          <a:p>
            <a:r>
              <a:rPr lang="en-GB" dirty="0" err="1" smtClean="0"/>
              <a:t>Metop</a:t>
            </a:r>
            <a:r>
              <a:rPr lang="en-GB" dirty="0" smtClean="0"/>
              <a:t>-B Status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950" y="1556250"/>
            <a:ext cx="713338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351" y="1238250"/>
            <a:ext cx="2286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Data Acquisition: Secondary Operational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No ADA Dumps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HRPT Limited Coverage</a:t>
            </a:r>
            <a:endParaRPr lang="en-GB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Status:</a:t>
            </a:r>
          </a:p>
          <a:p>
            <a:pPr marL="85725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HRPT B-side, SSPA switching since 16/05/13</a:t>
            </a:r>
          </a:p>
          <a:p>
            <a:pPr marL="85725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AMSUA1 H7 failed, H3 &amp; H8 out of spec/worsening</a:t>
            </a:r>
          </a:p>
          <a:p>
            <a:pPr marL="85725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MHS H3 &amp; H4 worsening, LO-B;</a:t>
            </a:r>
          </a:p>
          <a:p>
            <a:pPr marL="85725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0" dirty="0" smtClean="0">
                <a:solidFill>
                  <a:schemeClr val="tx1"/>
                </a:solidFill>
              </a:rPr>
              <a:t>GOME UV Throughput still falling slightly.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799638" cy="520700"/>
          </a:xfrm>
        </p:spPr>
        <p:txBody>
          <a:bodyPr/>
          <a:lstStyle/>
          <a:p>
            <a:r>
              <a:rPr lang="en-GB" dirty="0" err="1" smtClean="0"/>
              <a:t>Metop</a:t>
            </a:r>
            <a:r>
              <a:rPr lang="en-GB" dirty="0" smtClean="0"/>
              <a:t>-A Status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900" y="1493838"/>
            <a:ext cx="8982471" cy="41894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1800" dirty="0" smtClean="0"/>
              <a:t> Validation METOP B winds and Version v2.1.3 ; March 2013.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Several minor changes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1800" dirty="0" smtClean="0"/>
              <a:t>Validation Version v2.2 ; May 2013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GB" sz="1800" dirty="0" err="1" smtClean="0"/>
              <a:t>Tropopause</a:t>
            </a:r>
            <a:r>
              <a:rPr lang="en-GB" sz="1800" dirty="0" smtClean="0"/>
              <a:t> determination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Temperature inversion determination.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Coverage extended from 55° to 50° latitude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The IASI CTH is only used if the barycentre of the CCC method is contained in the IASI pixel. In this version, the collocation distance threshold is set to 5 km.</a:t>
            </a:r>
          </a:p>
          <a:p>
            <a:pPr>
              <a:buClr>
                <a:srgbClr val="FF0000"/>
              </a:buClr>
              <a:defRPr/>
            </a:pPr>
            <a:endParaRPr lang="en-GB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1800" dirty="0" smtClean="0"/>
              <a:t>Version 2.4 that extracts both single </a:t>
            </a:r>
            <a:r>
              <a:rPr lang="en-GB" sz="1800" dirty="0" err="1" smtClean="0"/>
              <a:t>Metop</a:t>
            </a:r>
            <a:r>
              <a:rPr lang="en-GB" sz="1800" dirty="0" smtClean="0"/>
              <a:t> polar winds and global dual </a:t>
            </a:r>
            <a:r>
              <a:rPr lang="en-GB" sz="1800" dirty="0" err="1" smtClean="0"/>
              <a:t>Metop</a:t>
            </a:r>
            <a:r>
              <a:rPr lang="en-GB" sz="1800" dirty="0" smtClean="0"/>
              <a:t> winds, May 2014.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Change in quality (more good quality winds, smaller bias, smaller RMS)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GB" sz="1800" dirty="0" smtClean="0"/>
          </a:p>
          <a:p>
            <a:pPr lvl="1"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2950" y="58738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3200" dirty="0" err="1" smtClean="0"/>
              <a:t>Metop</a:t>
            </a:r>
            <a:r>
              <a:rPr lang="en-GB" sz="3200" dirty="0" smtClean="0"/>
              <a:t> AVHRR polar wind change since IWW11 </a:t>
            </a:r>
            <a:endParaRPr lang="en-GB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isto_FinalPres_N_qi60_GS1_GS2_B_20130524000103Z-20130604071903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54" y="2348880"/>
            <a:ext cx="4643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507340" y="5653088"/>
            <a:ext cx="939866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Histogram of AMV pressures obtained on GS‑1 (black) and on GS‑2 (red) for </a:t>
            </a:r>
            <a:r>
              <a:rPr lang="en-GB" sz="1600" dirty="0" err="1">
                <a:solidFill>
                  <a:schemeClr val="tx1"/>
                </a:solidFill>
              </a:rPr>
              <a:t>Metop</a:t>
            </a:r>
            <a:r>
              <a:rPr lang="en-GB" sz="1600" dirty="0">
                <a:solidFill>
                  <a:schemeClr val="tx1"/>
                </a:solidFill>
              </a:rPr>
              <a:t> A  between </a:t>
            </a:r>
            <a:r>
              <a:rPr lang="en-GB" sz="1600" dirty="0" smtClean="0">
                <a:solidFill>
                  <a:schemeClr val="tx1"/>
                </a:solidFill>
              </a:rPr>
              <a:t>24</a:t>
            </a:r>
            <a:r>
              <a:rPr lang="en-GB" sz="1600" baseline="30000" dirty="0" smtClean="0">
                <a:solidFill>
                  <a:schemeClr val="tx1"/>
                </a:solidFill>
              </a:rPr>
              <a:t>th</a:t>
            </a:r>
            <a:r>
              <a:rPr lang="en-GB" sz="1600" dirty="0" smtClean="0">
                <a:solidFill>
                  <a:schemeClr val="tx1"/>
                </a:solidFill>
              </a:rPr>
              <a:t>  </a:t>
            </a:r>
            <a:r>
              <a:rPr lang="en-GB" sz="1600" dirty="0">
                <a:solidFill>
                  <a:schemeClr val="tx1"/>
                </a:solidFill>
              </a:rPr>
              <a:t>May 2013 and </a:t>
            </a:r>
            <a:r>
              <a:rPr lang="en-GB" sz="1600" dirty="0" smtClean="0">
                <a:solidFill>
                  <a:schemeClr val="tx1"/>
                </a:solidFill>
              </a:rPr>
              <a:t>4</a:t>
            </a:r>
            <a:r>
              <a:rPr lang="en-GB" sz="1600" baseline="30000" dirty="0" smtClean="0">
                <a:solidFill>
                  <a:schemeClr val="tx1"/>
                </a:solidFill>
              </a:rPr>
              <a:t>th</a:t>
            </a:r>
            <a:r>
              <a:rPr lang="en-GB" sz="1600" dirty="0" smtClean="0">
                <a:solidFill>
                  <a:schemeClr val="tx1"/>
                </a:solidFill>
              </a:rPr>
              <a:t>  </a:t>
            </a:r>
            <a:r>
              <a:rPr lang="en-GB" sz="1600" dirty="0">
                <a:solidFill>
                  <a:schemeClr val="tx1"/>
                </a:solidFill>
              </a:rPr>
              <a:t>June 2013.  QI larger than 60 %.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229" y="58738"/>
            <a:ext cx="897043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3200" kern="0" dirty="0">
                <a:latin typeface="+mj-lt"/>
                <a:ea typeface="+mj-ea"/>
                <a:cs typeface="+mj-cs"/>
              </a:rPr>
              <a:t>Validation Version v2.2 ; Histogram Pressure</a:t>
            </a:r>
          </a:p>
          <a:p>
            <a:pPr algn="ctr">
              <a:defRPr/>
            </a:pPr>
            <a:r>
              <a:rPr lang="en-GB" sz="1800" dirty="0"/>
              <a:t>Period: 24</a:t>
            </a:r>
            <a:r>
              <a:rPr lang="en-GB" sz="1800" baseline="30000" dirty="0"/>
              <a:t>th</a:t>
            </a:r>
            <a:r>
              <a:rPr lang="en-GB" sz="1800" dirty="0"/>
              <a:t> May - </a:t>
            </a:r>
            <a:r>
              <a:rPr lang="en-GB" sz="1800" dirty="0" smtClean="0"/>
              <a:t>4</a:t>
            </a:r>
            <a:r>
              <a:rPr lang="en-GB" sz="1800" baseline="30000" dirty="0" smtClean="0"/>
              <a:t>th</a:t>
            </a:r>
            <a:r>
              <a:rPr lang="en-GB" sz="1800" dirty="0"/>
              <a:t> </a:t>
            </a:r>
            <a:r>
              <a:rPr lang="en-GB" sz="1800" dirty="0" smtClean="0"/>
              <a:t>June 2013 </a:t>
            </a:r>
            <a:endParaRPr lang="en-GB" sz="18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isto_FinalPres_S_qi60_GS1_GS2_A_20130524000103Z-20130604075803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082" y="2348880"/>
            <a:ext cx="4643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54645" y="1700809"/>
            <a:ext cx="1552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North Pole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0967" y="1700809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South Pole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900" y="1493838"/>
            <a:ext cx="8868699" cy="41894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defRPr/>
            </a:pPr>
            <a:endParaRPr lang="en-GB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1800" dirty="0" smtClean="0"/>
              <a:t>Version 2.4 that extracts both single </a:t>
            </a:r>
            <a:r>
              <a:rPr lang="en-GB" sz="1800" dirty="0" err="1" smtClean="0"/>
              <a:t>Metop</a:t>
            </a:r>
            <a:r>
              <a:rPr lang="en-GB" sz="1800" dirty="0" smtClean="0"/>
              <a:t> polar winds and global dual </a:t>
            </a:r>
            <a:r>
              <a:rPr lang="en-GB" sz="1800" dirty="0" err="1" smtClean="0"/>
              <a:t>Metop</a:t>
            </a:r>
            <a:r>
              <a:rPr lang="en-GB" sz="1800" dirty="0" smtClean="0"/>
              <a:t> winds, May 2014.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GB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GB" sz="1800" dirty="0" smtClean="0"/>
          </a:p>
          <a:p>
            <a:pPr lvl="1"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2950" y="58738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3200" dirty="0" smtClean="0"/>
              <a:t>Global Dual </a:t>
            </a:r>
            <a:r>
              <a:rPr lang="en-GB" sz="3200" dirty="0" err="1" smtClean="0"/>
              <a:t>Metop</a:t>
            </a:r>
            <a:r>
              <a:rPr lang="en-GB" sz="3200" dirty="0" smtClean="0"/>
              <a:t> AVHRR wind</a:t>
            </a:r>
            <a:endParaRPr lang="en-GB" dirty="0" smtClean="0"/>
          </a:p>
        </p:txBody>
      </p:sp>
      <p:pic>
        <p:nvPicPr>
          <p:cNvPr id="8" name="Picture 1" descr="C:\Users\borde\AppData\Local\Microsoft\Windows\Temporary Internet Files\Content.Word\AVHRR_image+AMV_qi60_lon15.00_lat45.00_20131125084903Z-20131125101003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865" y="2343150"/>
            <a:ext cx="383476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2827035"/>
            <a:ext cx="515302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GB" sz="1800" b="0" dirty="0" smtClean="0">
                <a:solidFill>
                  <a:schemeClr val="tx1"/>
                </a:solidFill>
              </a:rPr>
              <a:t> Two complementary products:      </a:t>
            </a:r>
            <a:r>
              <a:rPr lang="en-GB" sz="1800" b="0" dirty="0" err="1" smtClean="0">
                <a:solidFill>
                  <a:schemeClr val="tx1"/>
                </a:solidFill>
              </a:rPr>
              <a:t>Metop</a:t>
            </a:r>
            <a:r>
              <a:rPr lang="en-GB" sz="1800" b="0" dirty="0" smtClean="0">
                <a:solidFill>
                  <a:schemeClr val="tx1"/>
                </a:solidFill>
              </a:rPr>
              <a:t> A/</a:t>
            </a:r>
            <a:r>
              <a:rPr lang="en-GB" sz="1800" b="0" dirty="0" err="1" smtClean="0">
                <a:solidFill>
                  <a:schemeClr val="tx1"/>
                </a:solidFill>
              </a:rPr>
              <a:t>Metop</a:t>
            </a:r>
            <a:r>
              <a:rPr lang="en-GB" sz="1800" b="0" dirty="0" smtClean="0">
                <a:solidFill>
                  <a:schemeClr val="tx1"/>
                </a:solidFill>
              </a:rPr>
              <a:t> B and </a:t>
            </a:r>
            <a:r>
              <a:rPr lang="en-GB" sz="1800" b="0" dirty="0" err="1" smtClean="0">
                <a:solidFill>
                  <a:schemeClr val="tx1"/>
                </a:solidFill>
              </a:rPr>
              <a:t>Metop</a:t>
            </a:r>
            <a:r>
              <a:rPr lang="en-GB" sz="1800" b="0" dirty="0" smtClean="0">
                <a:solidFill>
                  <a:schemeClr val="tx1"/>
                </a:solidFill>
              </a:rPr>
              <a:t> B / </a:t>
            </a:r>
            <a:r>
              <a:rPr lang="en-GB" sz="1800" b="0" dirty="0" err="1" smtClean="0">
                <a:solidFill>
                  <a:schemeClr val="tx1"/>
                </a:solidFill>
              </a:rPr>
              <a:t>Metop</a:t>
            </a:r>
            <a:r>
              <a:rPr lang="en-GB" sz="1800" b="0" dirty="0" smtClean="0">
                <a:solidFill>
                  <a:schemeClr val="tx1"/>
                </a:solidFill>
              </a:rPr>
              <a:t> A</a:t>
            </a:r>
          </a:p>
          <a:p>
            <a:pPr marL="720000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GB" sz="1800" b="0" dirty="0" smtClean="0">
                <a:solidFill>
                  <a:schemeClr val="tx1"/>
                </a:solidFill>
              </a:rPr>
              <a:t> Global coverage</a:t>
            </a:r>
          </a:p>
          <a:p>
            <a:pPr marL="720000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b="0" dirty="0" smtClean="0">
                <a:solidFill>
                  <a:schemeClr val="tx1"/>
                </a:solidFill>
              </a:rPr>
              <a:t> Help </a:t>
            </a:r>
            <a:r>
              <a:rPr lang="fr-FR" sz="1800" b="0" dirty="0" err="1" smtClean="0">
                <a:solidFill>
                  <a:schemeClr val="tx1"/>
                </a:solidFill>
              </a:rPr>
              <a:t>filling</a:t>
            </a:r>
            <a:r>
              <a:rPr lang="fr-FR" sz="1800" b="0" dirty="0" smtClean="0">
                <a:solidFill>
                  <a:schemeClr val="tx1"/>
                </a:solidFill>
              </a:rPr>
              <a:t> 50-70 </a:t>
            </a:r>
            <a:r>
              <a:rPr lang="fr-FR" sz="1800" b="0" dirty="0" err="1" smtClean="0">
                <a:solidFill>
                  <a:schemeClr val="tx1"/>
                </a:solidFill>
              </a:rPr>
              <a:t>deg</a:t>
            </a:r>
            <a:r>
              <a:rPr lang="fr-FR" sz="1800" b="0" dirty="0" smtClean="0">
                <a:solidFill>
                  <a:schemeClr val="tx1"/>
                </a:solidFill>
              </a:rPr>
              <a:t> latitude band</a:t>
            </a:r>
            <a:endParaRPr lang="en-GB" sz="1800" b="0" dirty="0" smtClean="0">
              <a:solidFill>
                <a:schemeClr val="tx1"/>
              </a:solidFill>
            </a:endParaRPr>
          </a:p>
          <a:p>
            <a:pPr marL="720000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GB" sz="1800" b="0" dirty="0" smtClean="0">
                <a:solidFill>
                  <a:schemeClr val="tx1"/>
                </a:solidFill>
              </a:rPr>
              <a:t> Trial dissemination foreseen in July</a:t>
            </a:r>
          </a:p>
          <a:p>
            <a:pPr marL="720000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en-GB" sz="1800" b="0" dirty="0" smtClean="0">
                <a:solidFill>
                  <a:schemeClr val="tx1"/>
                </a:solidFill>
              </a:rPr>
              <a:t> Validation study against other wind observation. (TROPOS, Leipzig)</a:t>
            </a:r>
          </a:p>
          <a:p>
            <a:pPr>
              <a:buClr>
                <a:srgbClr val="FF0000"/>
              </a:buClr>
              <a:defRPr/>
            </a:pPr>
            <a:endParaRPr lang="fr-FR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791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458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3200" kern="0" dirty="0">
                <a:latin typeface="+mj-lt"/>
                <a:ea typeface="+mj-ea"/>
                <a:cs typeface="+mj-cs"/>
              </a:rPr>
              <a:t>EUMETSAT </a:t>
            </a:r>
            <a:r>
              <a:rPr lang="en-GB" sz="3200" kern="0" dirty="0" smtClean="0">
                <a:latin typeface="+mj-lt"/>
                <a:ea typeface="+mj-ea"/>
                <a:cs typeface="+mj-cs"/>
              </a:rPr>
              <a:t>dual </a:t>
            </a:r>
            <a:r>
              <a:rPr lang="en-GB" sz="3200" kern="0" dirty="0" err="1" smtClean="0">
                <a:latin typeface="+mj-lt"/>
                <a:ea typeface="+mj-ea"/>
                <a:cs typeface="+mj-cs"/>
              </a:rPr>
              <a:t>Metop</a:t>
            </a:r>
            <a:r>
              <a:rPr lang="en-GB" sz="3200" kern="0" dirty="0" smtClean="0">
                <a:latin typeface="+mj-lt"/>
                <a:ea typeface="+mj-ea"/>
                <a:cs typeface="+mj-cs"/>
              </a:rPr>
              <a:t> winds</a:t>
            </a:r>
          </a:p>
          <a:p>
            <a:pPr>
              <a:defRPr/>
            </a:pPr>
            <a:r>
              <a:rPr lang="en-GB" sz="2000" kern="0" dirty="0" smtClean="0"/>
              <a:t>Comparisons dual </a:t>
            </a:r>
            <a:r>
              <a:rPr lang="en-GB" sz="2000" kern="0" dirty="0" err="1" smtClean="0"/>
              <a:t>Metop</a:t>
            </a:r>
            <a:r>
              <a:rPr lang="en-GB" sz="2000" kern="0" dirty="0" smtClean="0"/>
              <a:t> winds / MSG </a:t>
            </a:r>
            <a:r>
              <a:rPr lang="en-GB" sz="3200" kern="0" dirty="0">
                <a:latin typeface="+mj-lt"/>
                <a:ea typeface="+mj-ea"/>
                <a:cs typeface="+mj-cs"/>
              </a:rPr>
              <a:t/>
            </a:r>
            <a:br>
              <a:rPr lang="en-GB" sz="3200" kern="0" dirty="0">
                <a:latin typeface="+mj-lt"/>
                <a:ea typeface="+mj-ea"/>
                <a:cs typeface="+mj-cs"/>
              </a:rPr>
            </a:br>
            <a:endParaRPr lang="en-GB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988" y="81915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5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830263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188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095" y="2167476"/>
            <a:ext cx="34754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chemeClr val="tx1"/>
                </a:solidFill>
              </a:rPr>
              <a:t>Comparison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criteria</a:t>
            </a:r>
            <a:r>
              <a:rPr lang="fr-FR" sz="2000" b="0" dirty="0" smtClean="0">
                <a:solidFill>
                  <a:schemeClr val="tx1"/>
                </a:solidFill>
              </a:rPr>
              <a:t>:</a:t>
            </a:r>
          </a:p>
          <a:p>
            <a:endParaRPr lang="fr-FR" sz="2000" b="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b="0" dirty="0" smtClean="0">
                <a:solidFill>
                  <a:schemeClr val="tx1"/>
                </a:solidFill>
              </a:rPr>
              <a:t> 1</a:t>
            </a:r>
            <a:r>
              <a:rPr lang="fr-FR" sz="2000" b="0" baseline="30000" dirty="0" smtClean="0">
                <a:solidFill>
                  <a:schemeClr val="tx1"/>
                </a:solidFill>
              </a:rPr>
              <a:t>st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Oct</a:t>
            </a:r>
            <a:r>
              <a:rPr lang="fr-FR" sz="2000" b="0" dirty="0" smtClean="0">
                <a:solidFill>
                  <a:schemeClr val="tx1"/>
                </a:solidFill>
              </a:rPr>
              <a:t> 2013 </a:t>
            </a:r>
          </a:p>
          <a:p>
            <a:pPr>
              <a:buClr>
                <a:srgbClr val="FF0000"/>
              </a:buClr>
            </a:pPr>
            <a:r>
              <a:rPr lang="fr-FR" sz="2000" b="0" dirty="0" smtClean="0">
                <a:solidFill>
                  <a:schemeClr val="tx1"/>
                </a:solidFill>
              </a:rPr>
              <a:t>              – 31</a:t>
            </a:r>
            <a:r>
              <a:rPr lang="fr-FR" sz="2000" b="0" baseline="30000" dirty="0" smtClean="0">
                <a:solidFill>
                  <a:schemeClr val="tx1"/>
                </a:solidFill>
              </a:rPr>
              <a:t>st</a:t>
            </a:r>
            <a:r>
              <a:rPr lang="fr-FR" sz="2000" b="0" dirty="0" smtClean="0">
                <a:solidFill>
                  <a:schemeClr val="tx1"/>
                </a:solidFill>
              </a:rPr>
              <a:t> Jan 2014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b="0" dirty="0" smtClean="0">
                <a:solidFill>
                  <a:schemeClr val="tx1"/>
                </a:solidFill>
              </a:rPr>
              <a:t> QI &gt; 80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b="0" dirty="0" smtClean="0">
                <a:solidFill>
                  <a:schemeClr val="tx1"/>
                </a:solidFill>
              </a:rPr>
              <a:t> 45 minutes max </a:t>
            </a:r>
            <a:r>
              <a:rPr lang="fr-FR" sz="2000" b="0" dirty="0" err="1" smtClean="0">
                <a:solidFill>
                  <a:schemeClr val="tx1"/>
                </a:solidFill>
              </a:rPr>
              <a:t>difference</a:t>
            </a:r>
            <a:endParaRPr lang="fr-FR" sz="2000" b="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b="0" dirty="0" smtClean="0">
                <a:solidFill>
                  <a:schemeClr val="tx1"/>
                </a:solidFill>
              </a:rPr>
              <a:t> 0.25 </a:t>
            </a:r>
            <a:r>
              <a:rPr lang="fr-FR" sz="2000" b="0" dirty="0" err="1" smtClean="0">
                <a:solidFill>
                  <a:schemeClr val="tx1"/>
                </a:solidFill>
              </a:rPr>
              <a:t>deg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lat</a:t>
            </a:r>
            <a:r>
              <a:rPr lang="fr-FR" sz="2000" b="0" dirty="0" smtClean="0">
                <a:solidFill>
                  <a:schemeClr val="tx1"/>
                </a:solidFill>
              </a:rPr>
              <a:t>/</a:t>
            </a:r>
            <a:r>
              <a:rPr lang="fr-FR" sz="2000" b="0" dirty="0" err="1" smtClean="0">
                <a:solidFill>
                  <a:schemeClr val="tx1"/>
                </a:solidFill>
              </a:rPr>
              <a:t>lon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grid</a:t>
            </a:r>
            <a:r>
              <a:rPr lang="fr-FR" sz="2000" b="0" dirty="0" smtClean="0">
                <a:solidFill>
                  <a:schemeClr val="tx1"/>
                </a:solidFill>
              </a:rPr>
              <a:t> box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75" y="4848225"/>
            <a:ext cx="3286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For more </a:t>
            </a:r>
            <a:r>
              <a:rPr lang="fr-FR" sz="2000" b="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details</a:t>
            </a:r>
            <a:r>
              <a:rPr lang="fr-FR" sz="2000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2000" b="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see</a:t>
            </a:r>
            <a:r>
              <a:rPr lang="fr-FR" sz="2000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fr-FR" sz="2000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b="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Olivier’s</a:t>
            </a:r>
            <a:r>
              <a:rPr lang="fr-FR" sz="2000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talk</a:t>
            </a:r>
          </a:p>
          <a:p>
            <a:pPr>
              <a:buFontTx/>
              <a:buChar char="-"/>
            </a:pPr>
            <a:r>
              <a:rPr lang="fr-FR" sz="2000" b="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Akos’ poster for validation</a:t>
            </a:r>
            <a:endParaRPr lang="en-GB" sz="2000" b="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900" y="1493838"/>
            <a:ext cx="8982471" cy="41894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1800" dirty="0" smtClean="0"/>
              <a:t> Polar winds</a:t>
            </a:r>
            <a:endParaRPr lang="fr-FR" sz="1800" dirty="0" smtClean="0"/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smtClean="0"/>
              <a:t>Introduction of triplet mode over polar areas, </a:t>
            </a:r>
            <a:r>
              <a:rPr lang="fr-FR" sz="1800" dirty="0" err="1" smtClean="0"/>
              <a:t>Dec</a:t>
            </a:r>
            <a:r>
              <a:rPr lang="fr-FR" sz="1800" dirty="0" smtClean="0"/>
              <a:t> 2014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err="1" smtClean="0"/>
              <a:t>Preparation</a:t>
            </a:r>
            <a:r>
              <a:rPr lang="fr-FR" sz="1800" dirty="0" smtClean="0"/>
              <a:t> of AMV </a:t>
            </a:r>
            <a:r>
              <a:rPr lang="fr-FR" sz="1800" dirty="0" err="1" smtClean="0"/>
              <a:t>METImage</a:t>
            </a:r>
            <a:r>
              <a:rPr lang="fr-FR" sz="1800" dirty="0" smtClean="0"/>
              <a:t> ATBD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fr-FR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800" dirty="0" smtClean="0"/>
              <a:t>Dual </a:t>
            </a:r>
            <a:r>
              <a:rPr lang="fr-FR" sz="1800" dirty="0" err="1" smtClean="0"/>
              <a:t>winds</a:t>
            </a:r>
            <a:endParaRPr lang="fr-FR" sz="1800" dirty="0" smtClean="0"/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err="1" smtClean="0"/>
              <a:t>Development</a:t>
            </a:r>
            <a:r>
              <a:rPr lang="fr-FR" sz="1800" dirty="0" smtClean="0"/>
              <a:t> and updates </a:t>
            </a:r>
            <a:r>
              <a:rPr lang="fr-FR" sz="1800" dirty="0" err="1" smtClean="0"/>
              <a:t>according</a:t>
            </a:r>
            <a:r>
              <a:rPr lang="fr-FR" sz="1800" dirty="0" smtClean="0"/>
              <a:t> to </a:t>
            </a:r>
            <a:r>
              <a:rPr lang="fr-FR" sz="1800" dirty="0" err="1" smtClean="0"/>
              <a:t>users</a:t>
            </a:r>
            <a:r>
              <a:rPr lang="fr-FR" sz="1800" dirty="0" smtClean="0"/>
              <a:t> feedbacks.</a:t>
            </a:r>
          </a:p>
          <a:p>
            <a:pPr lvl="1"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2950" y="58738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3200" dirty="0" err="1" smtClean="0"/>
              <a:t>Metop</a:t>
            </a:r>
            <a:r>
              <a:rPr lang="en-GB" sz="3200" dirty="0" smtClean="0"/>
              <a:t> AVHRR AMVs upcoming changes</a:t>
            </a:r>
            <a:endParaRPr lang="en-GB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Scatterometer</a:t>
            </a:r>
            <a:r>
              <a:rPr lang="en-GB" dirty="0" smtClean="0"/>
              <a:t> constellation</a:t>
            </a:r>
            <a:br>
              <a:rPr lang="en-GB" dirty="0" smtClean="0"/>
            </a:br>
            <a:r>
              <a:rPr lang="de-DE" dirty="0" smtClean="0"/>
              <a:t> </a:t>
            </a:r>
            <a:r>
              <a:rPr lang="en-GB" sz="1800" dirty="0" smtClean="0"/>
              <a:t>Source: CEOS Ocean Surface Winds Virtual Constellation</a:t>
            </a:r>
            <a:endParaRPr lang="en-GB" sz="1800" dirty="0"/>
          </a:p>
        </p:txBody>
      </p:sp>
      <p:grpSp>
        <p:nvGrpSpPr>
          <p:cNvPr id="3" name="Group 93"/>
          <p:cNvGrpSpPr/>
          <p:nvPr/>
        </p:nvGrpSpPr>
        <p:grpSpPr>
          <a:xfrm>
            <a:off x="223573" y="-57150"/>
            <a:ext cx="9534525" cy="6915150"/>
            <a:chOff x="206375" y="-57150"/>
            <a:chExt cx="8801100" cy="6915150"/>
          </a:xfrm>
        </p:grpSpPr>
        <p:sp>
          <p:nvSpPr>
            <p:cNvPr id="4" name="Rectangle 105"/>
            <p:cNvSpPr>
              <a:spLocks noChangeArrowheads="1"/>
            </p:cNvSpPr>
            <p:nvPr/>
          </p:nvSpPr>
          <p:spPr bwMode="auto">
            <a:xfrm>
              <a:off x="296863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" name="Rectangle 104"/>
            <p:cNvSpPr>
              <a:spLocks noChangeArrowheads="1"/>
            </p:cNvSpPr>
            <p:nvPr/>
          </p:nvSpPr>
          <p:spPr bwMode="auto">
            <a:xfrm>
              <a:off x="3419475" y="-57150"/>
              <a:ext cx="6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chemeClr val="accent1"/>
                </a:solidFill>
                <a:latin typeface="Calibri" pitchFamily="34" charset="0"/>
              </a:endParaRPr>
            </a:p>
          </p:txBody>
        </p:sp>
        <p:sp>
          <p:nvSpPr>
            <p:cNvPr id="6" name="Rectangle 121"/>
            <p:cNvSpPr>
              <a:spLocks noChangeArrowheads="1"/>
            </p:cNvSpPr>
            <p:nvPr/>
          </p:nvSpPr>
          <p:spPr bwMode="auto">
            <a:xfrm>
              <a:off x="570005" y="3825628"/>
              <a:ext cx="161784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99"/>
                  </a:solidFill>
                  <a:latin typeface="+mn-lt"/>
                  <a:ea typeface="+mn-ea"/>
                </a:rPr>
                <a:t>Ku-band</a:t>
              </a:r>
            </a:p>
          </p:txBody>
        </p:sp>
        <p:sp>
          <p:nvSpPr>
            <p:cNvPr id="7" name="Rectangle 137"/>
            <p:cNvSpPr>
              <a:spLocks noChangeArrowheads="1"/>
            </p:cNvSpPr>
            <p:nvPr/>
          </p:nvSpPr>
          <p:spPr bwMode="auto">
            <a:xfrm>
              <a:off x="570005" y="5111052"/>
              <a:ext cx="262719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99"/>
                  </a:solidFill>
                  <a:latin typeface="+mn-lt"/>
                  <a:ea typeface="+mn-ea"/>
                </a:rPr>
                <a:t>Combined C- and Ku-band</a:t>
              </a:r>
            </a:p>
          </p:txBody>
        </p:sp>
        <p:sp>
          <p:nvSpPr>
            <p:cNvPr id="8" name="Rectangle 115"/>
            <p:cNvSpPr>
              <a:spLocks noChangeArrowheads="1"/>
            </p:cNvSpPr>
            <p:nvPr/>
          </p:nvSpPr>
          <p:spPr bwMode="auto">
            <a:xfrm>
              <a:off x="570005" y="1791254"/>
              <a:ext cx="107919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99"/>
                  </a:solidFill>
                  <a:latin typeface="+mn-lt"/>
                  <a:ea typeface="+mn-ea"/>
                </a:rPr>
                <a:t>C-band</a:t>
              </a:r>
            </a:p>
          </p:txBody>
        </p:sp>
        <p:sp>
          <p:nvSpPr>
            <p:cNvPr id="9" name="TextBox 228"/>
            <p:cNvSpPr txBox="1">
              <a:spLocks noChangeArrowheads="1"/>
            </p:cNvSpPr>
            <p:nvPr/>
          </p:nvSpPr>
          <p:spPr bwMode="auto">
            <a:xfrm>
              <a:off x="296863" y="1292225"/>
              <a:ext cx="7445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10/06</a:t>
              </a:r>
            </a:p>
          </p:txBody>
        </p:sp>
        <p:sp>
          <p:nvSpPr>
            <p:cNvPr id="10" name="TextBox 249"/>
            <p:cNvSpPr txBox="1">
              <a:spLocks noChangeArrowheads="1"/>
            </p:cNvSpPr>
            <p:nvPr/>
          </p:nvSpPr>
          <p:spPr bwMode="auto">
            <a:xfrm>
              <a:off x="311150" y="2128838"/>
              <a:ext cx="5211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06/99</a:t>
              </a:r>
            </a:p>
          </p:txBody>
        </p:sp>
        <p:grpSp>
          <p:nvGrpSpPr>
            <p:cNvPr id="11" name="Group 182"/>
            <p:cNvGrpSpPr>
              <a:grpSpLocks/>
            </p:cNvGrpSpPr>
            <p:nvPr/>
          </p:nvGrpSpPr>
          <p:grpSpPr bwMode="auto">
            <a:xfrm>
              <a:off x="330200" y="6275388"/>
              <a:ext cx="2536825" cy="268287"/>
              <a:chOff x="330830" y="6275799"/>
              <a:chExt cx="2920879" cy="331644"/>
            </a:xfrm>
          </p:grpSpPr>
          <p:sp>
            <p:nvSpPr>
              <p:cNvPr id="12" name="Rectangle 162"/>
              <p:cNvSpPr>
                <a:spLocks noChangeArrowheads="1"/>
              </p:cNvSpPr>
              <p:nvPr/>
            </p:nvSpPr>
            <p:spPr bwMode="auto">
              <a:xfrm>
                <a:off x="330830" y="6275799"/>
                <a:ext cx="1462267" cy="331644"/>
              </a:xfrm>
              <a:prstGeom prst="rect">
                <a:avLst/>
              </a:prstGeom>
              <a:solidFill>
                <a:srgbClr val="7BAA49"/>
              </a:solidFill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Design Life</a:t>
                </a:r>
              </a:p>
            </p:txBody>
          </p:sp>
          <p:sp>
            <p:nvSpPr>
              <p:cNvPr id="13" name="Rectangle 162"/>
              <p:cNvSpPr>
                <a:spLocks noChangeArrowheads="1"/>
              </p:cNvSpPr>
              <p:nvPr/>
            </p:nvSpPr>
            <p:spPr bwMode="auto">
              <a:xfrm>
                <a:off x="1789442" y="6275799"/>
                <a:ext cx="1462267" cy="331644"/>
              </a:xfrm>
              <a:prstGeom prst="rect">
                <a:avLst/>
              </a:prstGeom>
              <a:solidFill>
                <a:srgbClr val="A6CF7C"/>
              </a:soli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Extended Life</a:t>
                </a:r>
              </a:p>
            </p:txBody>
          </p:sp>
        </p:grpSp>
        <p:grpSp>
          <p:nvGrpSpPr>
            <p:cNvPr id="14" name="Group 208"/>
            <p:cNvGrpSpPr/>
            <p:nvPr/>
          </p:nvGrpSpPr>
          <p:grpSpPr bwMode="auto">
            <a:xfrm>
              <a:off x="7307263" y="6275800"/>
              <a:ext cx="1468631" cy="261006"/>
              <a:chOff x="4817875" y="6210859"/>
              <a:chExt cx="1468625" cy="3810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5" name="Rectangle 161"/>
              <p:cNvSpPr>
                <a:spLocks noChangeArrowheads="1"/>
              </p:cNvSpPr>
              <p:nvPr/>
            </p:nvSpPr>
            <p:spPr bwMode="auto">
              <a:xfrm>
                <a:off x="4817875" y="6210859"/>
                <a:ext cx="1468625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6" name="Rectangle 162"/>
              <p:cNvSpPr>
                <a:spLocks noChangeArrowheads="1"/>
              </p:cNvSpPr>
              <p:nvPr/>
            </p:nvSpPr>
            <p:spPr bwMode="auto">
              <a:xfrm>
                <a:off x="4823589" y="6210859"/>
                <a:ext cx="1462911" cy="381000"/>
              </a:xfrm>
              <a:prstGeom prst="rect">
                <a:avLst/>
              </a:prstGeom>
              <a:grp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Proposed</a:t>
                </a:r>
              </a:p>
            </p:txBody>
          </p:sp>
        </p:grpSp>
        <p:sp>
          <p:nvSpPr>
            <p:cNvPr id="17" name="TextBox 256"/>
            <p:cNvSpPr txBox="1">
              <a:spLocks noChangeArrowheads="1"/>
            </p:cNvSpPr>
            <p:nvPr/>
          </p:nvSpPr>
          <p:spPr bwMode="auto">
            <a:xfrm>
              <a:off x="1025525" y="6543675"/>
              <a:ext cx="10588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cs typeface="Arial" charset="0"/>
                </a:rPr>
                <a:t>Operating</a:t>
              </a:r>
            </a:p>
          </p:txBody>
        </p:sp>
        <p:sp>
          <p:nvSpPr>
            <p:cNvPr id="18" name="Rectangle 162"/>
            <p:cNvSpPr>
              <a:spLocks noChangeArrowheads="1"/>
            </p:cNvSpPr>
            <p:nvPr/>
          </p:nvSpPr>
          <p:spPr bwMode="auto">
            <a:xfrm>
              <a:off x="296863" y="2401888"/>
              <a:ext cx="455612" cy="193675"/>
            </a:xfrm>
            <a:prstGeom prst="rect">
              <a:avLst/>
            </a:prstGeom>
            <a:solidFill>
              <a:srgbClr val="7BAA49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latin typeface="+mn-lt"/>
                <a:ea typeface="+mn-ea"/>
              </a:endParaRPr>
            </a:p>
          </p:txBody>
        </p:sp>
        <p:sp>
          <p:nvSpPr>
            <p:cNvPr id="19" name="TextBox 181"/>
            <p:cNvSpPr txBox="1">
              <a:spLocks noChangeArrowheads="1"/>
            </p:cNvSpPr>
            <p:nvPr/>
          </p:nvSpPr>
          <p:spPr bwMode="auto">
            <a:xfrm>
              <a:off x="8397875" y="6627813"/>
              <a:ext cx="6096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May2014</a:t>
              </a:r>
            </a:p>
          </p:txBody>
        </p:sp>
        <p:grpSp>
          <p:nvGrpSpPr>
            <p:cNvPr id="20" name="Group 183"/>
            <p:cNvGrpSpPr>
              <a:grpSpLocks/>
            </p:cNvGrpSpPr>
            <p:nvPr/>
          </p:nvGrpSpPr>
          <p:grpSpPr bwMode="auto">
            <a:xfrm>
              <a:off x="3455988" y="6281738"/>
              <a:ext cx="2536825" cy="261937"/>
              <a:chOff x="330830" y="6275805"/>
              <a:chExt cx="2920879" cy="331648"/>
            </a:xfrm>
          </p:grpSpPr>
          <p:sp>
            <p:nvSpPr>
              <p:cNvPr id="21" name="Rectangle 162"/>
              <p:cNvSpPr>
                <a:spLocks noChangeArrowheads="1"/>
              </p:cNvSpPr>
              <p:nvPr/>
            </p:nvSpPr>
            <p:spPr bwMode="auto">
              <a:xfrm>
                <a:off x="330830" y="6275805"/>
                <a:ext cx="1462267" cy="331648"/>
              </a:xfrm>
              <a:prstGeom prst="rect">
                <a:avLst/>
              </a:prstGeom>
              <a:solidFill>
                <a:srgbClr val="FFFF00"/>
              </a:solidFill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Design Life</a:t>
                </a:r>
              </a:p>
            </p:txBody>
          </p:sp>
          <p:sp>
            <p:nvSpPr>
              <p:cNvPr id="22" name="Rectangle 162"/>
              <p:cNvSpPr>
                <a:spLocks noChangeArrowheads="1"/>
              </p:cNvSpPr>
              <p:nvPr/>
            </p:nvSpPr>
            <p:spPr bwMode="auto">
              <a:xfrm>
                <a:off x="1789442" y="6275805"/>
                <a:ext cx="1462267" cy="331648"/>
              </a:xfrm>
              <a:prstGeom prst="rect">
                <a:avLst/>
              </a:prstGeom>
              <a:solidFill>
                <a:srgbClr val="FFFFCC"/>
              </a:solidFill>
              <a:ln w="9525" cap="rnd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Extended Life</a:t>
                </a:r>
              </a:p>
            </p:txBody>
          </p:sp>
        </p:grpSp>
        <p:sp>
          <p:nvSpPr>
            <p:cNvPr id="23" name="TextBox 256"/>
            <p:cNvSpPr txBox="1">
              <a:spLocks noChangeArrowheads="1"/>
            </p:cNvSpPr>
            <p:nvPr/>
          </p:nvSpPr>
          <p:spPr bwMode="auto">
            <a:xfrm>
              <a:off x="4052888" y="6550025"/>
              <a:ext cx="11334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cs typeface="Arial" charset="0"/>
                </a:rPr>
                <a:t>Approved</a:t>
              </a:r>
            </a:p>
          </p:txBody>
        </p:sp>
        <p:grpSp>
          <p:nvGrpSpPr>
            <p:cNvPr id="24" name="Group 205"/>
            <p:cNvGrpSpPr>
              <a:grpSpLocks/>
            </p:cNvGrpSpPr>
            <p:nvPr/>
          </p:nvGrpSpPr>
          <p:grpSpPr bwMode="auto">
            <a:xfrm>
              <a:off x="312738" y="1509713"/>
              <a:ext cx="8650287" cy="238125"/>
              <a:chOff x="330831" y="1596517"/>
              <a:chExt cx="8649255" cy="292608"/>
            </a:xfrm>
          </p:grpSpPr>
          <p:grpSp>
            <p:nvGrpSpPr>
              <p:cNvPr id="25" name="Group 123"/>
              <p:cNvGrpSpPr>
                <a:grpSpLocks/>
              </p:cNvGrpSpPr>
              <p:nvPr/>
            </p:nvGrpSpPr>
            <p:grpSpPr bwMode="auto">
              <a:xfrm>
                <a:off x="2301875" y="1596517"/>
                <a:ext cx="3378830" cy="292608"/>
                <a:chOff x="1102" y="3140"/>
                <a:chExt cx="2229" cy="193"/>
              </a:xfrm>
              <a:solidFill>
                <a:srgbClr val="B0DC80"/>
              </a:solidFill>
            </p:grpSpPr>
            <p:sp>
              <p:nvSpPr>
                <p:cNvPr id="31" name="Freeform 124"/>
                <p:cNvSpPr>
                  <a:spLocks/>
                </p:cNvSpPr>
                <p:nvPr/>
              </p:nvSpPr>
              <p:spPr bwMode="auto">
                <a:xfrm>
                  <a:off x="1102" y="3140"/>
                  <a:ext cx="1903" cy="193"/>
                </a:xfrm>
                <a:custGeom>
                  <a:avLst/>
                  <a:gdLst>
                    <a:gd name="T0" fmla="*/ 1693 w 1903"/>
                    <a:gd name="T1" fmla="*/ 0 h 193"/>
                    <a:gd name="T2" fmla="*/ 0 w 1903"/>
                    <a:gd name="T3" fmla="*/ 0 h 193"/>
                    <a:gd name="T4" fmla="*/ 0 w 1903"/>
                    <a:gd name="T5" fmla="*/ 193 h 193"/>
                    <a:gd name="T6" fmla="*/ 1693 w 1903"/>
                    <a:gd name="T7" fmla="*/ 193 h 193"/>
                    <a:gd name="T8" fmla="*/ 1903 w 1903"/>
                    <a:gd name="T9" fmla="*/ 96 h 193"/>
                    <a:gd name="T10" fmla="*/ 1693 w 1903"/>
                    <a:gd name="T11" fmla="*/ 0 h 1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03"/>
                    <a:gd name="T19" fmla="*/ 0 h 193"/>
                    <a:gd name="T20" fmla="*/ 1903 w 1903"/>
                    <a:gd name="T21" fmla="*/ 193 h 1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03" h="193">
                      <a:moveTo>
                        <a:pt x="1693" y="0"/>
                      </a:moveTo>
                      <a:lnTo>
                        <a:pt x="0" y="0"/>
                      </a:lnTo>
                      <a:lnTo>
                        <a:pt x="0" y="193"/>
                      </a:lnTo>
                      <a:lnTo>
                        <a:pt x="1693" y="193"/>
                      </a:lnTo>
                      <a:lnTo>
                        <a:pt x="1903" y="96"/>
                      </a:lnTo>
                      <a:lnTo>
                        <a:pt x="169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125"/>
                <p:cNvSpPr>
                  <a:spLocks/>
                </p:cNvSpPr>
                <p:nvPr/>
              </p:nvSpPr>
              <p:spPr bwMode="auto">
                <a:xfrm>
                  <a:off x="1102" y="3140"/>
                  <a:ext cx="2229" cy="193"/>
                </a:xfrm>
                <a:custGeom>
                  <a:avLst/>
                  <a:gdLst>
                    <a:gd name="T0" fmla="*/ 1693 w 1903"/>
                    <a:gd name="T1" fmla="*/ 0 h 193"/>
                    <a:gd name="T2" fmla="*/ 0 w 1903"/>
                    <a:gd name="T3" fmla="*/ 0 h 193"/>
                    <a:gd name="T4" fmla="*/ 0 w 1903"/>
                    <a:gd name="T5" fmla="*/ 193 h 193"/>
                    <a:gd name="T6" fmla="*/ 1693 w 1903"/>
                    <a:gd name="T7" fmla="*/ 193 h 193"/>
                    <a:gd name="T8" fmla="*/ 1903 w 1903"/>
                    <a:gd name="T9" fmla="*/ 96 h 193"/>
                    <a:gd name="T10" fmla="*/ 1693 w 1903"/>
                    <a:gd name="T11" fmla="*/ 0 h 1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03"/>
                    <a:gd name="T19" fmla="*/ 0 h 193"/>
                    <a:gd name="T20" fmla="*/ 1903 w 1903"/>
                    <a:gd name="T21" fmla="*/ 193 h 1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03" h="193">
                      <a:moveTo>
                        <a:pt x="1693" y="0"/>
                      </a:moveTo>
                      <a:lnTo>
                        <a:pt x="0" y="0"/>
                      </a:lnTo>
                      <a:lnTo>
                        <a:pt x="0" y="193"/>
                      </a:lnTo>
                      <a:lnTo>
                        <a:pt x="1693" y="193"/>
                      </a:lnTo>
                      <a:lnTo>
                        <a:pt x="1903" y="96"/>
                      </a:lnTo>
                      <a:lnTo>
                        <a:pt x="1693" y="0"/>
                      </a:lnTo>
                      <a:close/>
                    </a:path>
                  </a:pathLst>
                </a:custGeom>
                <a:grp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dirty="0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6" name="Freeform 125"/>
              <p:cNvSpPr>
                <a:spLocks/>
              </p:cNvSpPr>
              <p:nvPr/>
            </p:nvSpPr>
            <p:spPr bwMode="auto">
              <a:xfrm>
                <a:off x="330831" y="1596517"/>
                <a:ext cx="2190489" cy="292608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7BAA49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tIns="0" bIns="0"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Arial" pitchFamily="34" charset="0"/>
                    <a:ea typeface="+mn-ea"/>
                    <a:cs typeface="Arial" pitchFamily="34" charset="0"/>
                  </a:rPr>
                  <a:t>METOP-A</a:t>
                </a:r>
                <a:r>
                  <a:rPr lang="en-US" sz="1400" dirty="0"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lang="en-US" sz="1000" b="1" dirty="0">
                    <a:latin typeface="Arial" pitchFamily="34" charset="0"/>
                    <a:ea typeface="+mn-ea"/>
                    <a:cs typeface="Arial" pitchFamily="34" charset="0"/>
                  </a:rPr>
                  <a:t>Europe</a:t>
                </a:r>
              </a:p>
            </p:txBody>
          </p:sp>
          <p:grpSp>
            <p:nvGrpSpPr>
              <p:cNvPr id="27" name="Group 123"/>
              <p:cNvGrpSpPr>
                <a:grpSpLocks/>
              </p:cNvGrpSpPr>
              <p:nvPr/>
            </p:nvGrpSpPr>
            <p:grpSpPr bwMode="auto">
              <a:xfrm>
                <a:off x="7177980" y="1596517"/>
                <a:ext cx="1802106" cy="292608"/>
                <a:chOff x="1102" y="3140"/>
                <a:chExt cx="1903" cy="193"/>
              </a:xfrm>
              <a:solidFill>
                <a:srgbClr val="7BAA49"/>
              </a:solidFill>
            </p:grpSpPr>
            <p:sp>
              <p:nvSpPr>
                <p:cNvPr id="29" name="Freeform 124"/>
                <p:cNvSpPr>
                  <a:spLocks/>
                </p:cNvSpPr>
                <p:nvPr/>
              </p:nvSpPr>
              <p:spPr bwMode="auto">
                <a:xfrm>
                  <a:off x="1102" y="3140"/>
                  <a:ext cx="1903" cy="193"/>
                </a:xfrm>
                <a:custGeom>
                  <a:avLst/>
                  <a:gdLst>
                    <a:gd name="T0" fmla="*/ 1693 w 1903"/>
                    <a:gd name="T1" fmla="*/ 0 h 193"/>
                    <a:gd name="T2" fmla="*/ 0 w 1903"/>
                    <a:gd name="T3" fmla="*/ 0 h 193"/>
                    <a:gd name="T4" fmla="*/ 0 w 1903"/>
                    <a:gd name="T5" fmla="*/ 193 h 193"/>
                    <a:gd name="T6" fmla="*/ 1693 w 1903"/>
                    <a:gd name="T7" fmla="*/ 193 h 193"/>
                    <a:gd name="T8" fmla="*/ 1903 w 1903"/>
                    <a:gd name="T9" fmla="*/ 96 h 193"/>
                    <a:gd name="T10" fmla="*/ 1693 w 1903"/>
                    <a:gd name="T11" fmla="*/ 0 h 1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03"/>
                    <a:gd name="T19" fmla="*/ 0 h 193"/>
                    <a:gd name="T20" fmla="*/ 1903 w 1903"/>
                    <a:gd name="T21" fmla="*/ 193 h 1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03" h="193">
                      <a:moveTo>
                        <a:pt x="1693" y="0"/>
                      </a:moveTo>
                      <a:lnTo>
                        <a:pt x="0" y="0"/>
                      </a:lnTo>
                      <a:lnTo>
                        <a:pt x="0" y="193"/>
                      </a:lnTo>
                      <a:lnTo>
                        <a:pt x="1693" y="193"/>
                      </a:lnTo>
                      <a:lnTo>
                        <a:pt x="1903" y="96"/>
                      </a:lnTo>
                      <a:lnTo>
                        <a:pt x="169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Freeform 125"/>
                <p:cNvSpPr>
                  <a:spLocks/>
                </p:cNvSpPr>
                <p:nvPr/>
              </p:nvSpPr>
              <p:spPr bwMode="auto">
                <a:xfrm>
                  <a:off x="1102" y="3140"/>
                  <a:ext cx="1903" cy="193"/>
                </a:xfrm>
                <a:custGeom>
                  <a:avLst/>
                  <a:gdLst>
                    <a:gd name="T0" fmla="*/ 1693 w 1903"/>
                    <a:gd name="T1" fmla="*/ 0 h 193"/>
                    <a:gd name="T2" fmla="*/ 0 w 1903"/>
                    <a:gd name="T3" fmla="*/ 0 h 193"/>
                    <a:gd name="T4" fmla="*/ 0 w 1903"/>
                    <a:gd name="T5" fmla="*/ 193 h 193"/>
                    <a:gd name="T6" fmla="*/ 1693 w 1903"/>
                    <a:gd name="T7" fmla="*/ 193 h 193"/>
                    <a:gd name="T8" fmla="*/ 1903 w 1903"/>
                    <a:gd name="T9" fmla="*/ 96 h 193"/>
                    <a:gd name="T10" fmla="*/ 1693 w 1903"/>
                    <a:gd name="T11" fmla="*/ 0 h 1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03"/>
                    <a:gd name="T19" fmla="*/ 0 h 193"/>
                    <a:gd name="T20" fmla="*/ 1903 w 1903"/>
                    <a:gd name="T21" fmla="*/ 193 h 1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03" h="193">
                      <a:moveTo>
                        <a:pt x="1693" y="0"/>
                      </a:moveTo>
                      <a:lnTo>
                        <a:pt x="0" y="0"/>
                      </a:lnTo>
                      <a:lnTo>
                        <a:pt x="0" y="193"/>
                      </a:lnTo>
                      <a:lnTo>
                        <a:pt x="1693" y="193"/>
                      </a:lnTo>
                      <a:lnTo>
                        <a:pt x="1903" y="96"/>
                      </a:lnTo>
                      <a:lnTo>
                        <a:pt x="16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dirty="0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8" name="Freeform 125"/>
              <p:cNvSpPr>
                <a:spLocks/>
              </p:cNvSpPr>
              <p:nvPr/>
            </p:nvSpPr>
            <p:spPr bwMode="auto">
              <a:xfrm>
                <a:off x="5416574" y="1596517"/>
                <a:ext cx="3025414" cy="292608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tIns="0" bIns="0"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Arial" pitchFamily="34" charset="0"/>
                    <a:ea typeface="+mn-ea"/>
                    <a:cs typeface="Arial" pitchFamily="34" charset="0"/>
                  </a:rPr>
                  <a:t>METOP-C</a:t>
                </a:r>
                <a:r>
                  <a:rPr lang="en-US" sz="1400" dirty="0"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lang="en-US" sz="1000" b="1" dirty="0">
                    <a:latin typeface="Arial" pitchFamily="34" charset="0"/>
                    <a:ea typeface="+mn-ea"/>
                    <a:cs typeface="Arial" pitchFamily="34" charset="0"/>
                  </a:rPr>
                  <a:t>Europe</a:t>
                </a:r>
              </a:p>
            </p:txBody>
          </p:sp>
        </p:grpSp>
        <p:grpSp>
          <p:nvGrpSpPr>
            <p:cNvPr id="33" name="Group 214"/>
            <p:cNvGrpSpPr>
              <a:grpSpLocks/>
            </p:cNvGrpSpPr>
            <p:nvPr/>
          </p:nvGrpSpPr>
          <p:grpSpPr bwMode="auto">
            <a:xfrm>
              <a:off x="2203450" y="1824038"/>
              <a:ext cx="6759575" cy="223837"/>
              <a:chOff x="2301874" y="2100080"/>
              <a:chExt cx="6759170" cy="296290"/>
            </a:xfrm>
          </p:grpSpPr>
          <p:grpSp>
            <p:nvGrpSpPr>
              <p:cNvPr id="34" name="Group 123"/>
              <p:cNvGrpSpPr>
                <a:grpSpLocks/>
              </p:cNvGrpSpPr>
              <p:nvPr/>
            </p:nvGrpSpPr>
            <p:grpSpPr bwMode="auto">
              <a:xfrm>
                <a:off x="4765675" y="2103762"/>
                <a:ext cx="2914717" cy="292608"/>
                <a:chOff x="1102" y="3140"/>
                <a:chExt cx="1903" cy="193"/>
              </a:xfrm>
              <a:solidFill>
                <a:srgbClr val="7BAA49"/>
              </a:solidFill>
            </p:grpSpPr>
            <p:sp>
              <p:nvSpPr>
                <p:cNvPr id="37" name="Freeform 124"/>
                <p:cNvSpPr>
                  <a:spLocks/>
                </p:cNvSpPr>
                <p:nvPr/>
              </p:nvSpPr>
              <p:spPr bwMode="auto">
                <a:xfrm>
                  <a:off x="1102" y="3140"/>
                  <a:ext cx="1903" cy="193"/>
                </a:xfrm>
                <a:custGeom>
                  <a:avLst/>
                  <a:gdLst>
                    <a:gd name="T0" fmla="*/ 1693 w 1903"/>
                    <a:gd name="T1" fmla="*/ 0 h 193"/>
                    <a:gd name="T2" fmla="*/ 0 w 1903"/>
                    <a:gd name="T3" fmla="*/ 0 h 193"/>
                    <a:gd name="T4" fmla="*/ 0 w 1903"/>
                    <a:gd name="T5" fmla="*/ 193 h 193"/>
                    <a:gd name="T6" fmla="*/ 1693 w 1903"/>
                    <a:gd name="T7" fmla="*/ 193 h 193"/>
                    <a:gd name="T8" fmla="*/ 1903 w 1903"/>
                    <a:gd name="T9" fmla="*/ 96 h 193"/>
                    <a:gd name="T10" fmla="*/ 1693 w 1903"/>
                    <a:gd name="T11" fmla="*/ 0 h 1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03"/>
                    <a:gd name="T19" fmla="*/ 0 h 193"/>
                    <a:gd name="T20" fmla="*/ 1903 w 1903"/>
                    <a:gd name="T21" fmla="*/ 193 h 1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03" h="193">
                      <a:moveTo>
                        <a:pt x="1693" y="0"/>
                      </a:moveTo>
                      <a:lnTo>
                        <a:pt x="0" y="0"/>
                      </a:lnTo>
                      <a:lnTo>
                        <a:pt x="0" y="193"/>
                      </a:lnTo>
                      <a:lnTo>
                        <a:pt x="1693" y="193"/>
                      </a:lnTo>
                      <a:lnTo>
                        <a:pt x="1903" y="96"/>
                      </a:lnTo>
                      <a:lnTo>
                        <a:pt x="169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Freeform 125"/>
                <p:cNvSpPr>
                  <a:spLocks/>
                </p:cNvSpPr>
                <p:nvPr/>
              </p:nvSpPr>
              <p:spPr bwMode="auto">
                <a:xfrm>
                  <a:off x="1102" y="3140"/>
                  <a:ext cx="1903" cy="193"/>
                </a:xfrm>
                <a:custGeom>
                  <a:avLst/>
                  <a:gdLst>
                    <a:gd name="T0" fmla="*/ 1693 w 1903"/>
                    <a:gd name="T1" fmla="*/ 0 h 193"/>
                    <a:gd name="T2" fmla="*/ 0 w 1903"/>
                    <a:gd name="T3" fmla="*/ 0 h 193"/>
                    <a:gd name="T4" fmla="*/ 0 w 1903"/>
                    <a:gd name="T5" fmla="*/ 193 h 193"/>
                    <a:gd name="T6" fmla="*/ 1693 w 1903"/>
                    <a:gd name="T7" fmla="*/ 193 h 193"/>
                    <a:gd name="T8" fmla="*/ 1903 w 1903"/>
                    <a:gd name="T9" fmla="*/ 96 h 193"/>
                    <a:gd name="T10" fmla="*/ 1693 w 1903"/>
                    <a:gd name="T11" fmla="*/ 0 h 1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03"/>
                    <a:gd name="T19" fmla="*/ 0 h 193"/>
                    <a:gd name="T20" fmla="*/ 1903 w 1903"/>
                    <a:gd name="T21" fmla="*/ 193 h 1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03" h="193">
                      <a:moveTo>
                        <a:pt x="1693" y="0"/>
                      </a:moveTo>
                      <a:lnTo>
                        <a:pt x="0" y="0"/>
                      </a:lnTo>
                      <a:lnTo>
                        <a:pt x="0" y="193"/>
                      </a:lnTo>
                      <a:lnTo>
                        <a:pt x="1693" y="193"/>
                      </a:lnTo>
                      <a:lnTo>
                        <a:pt x="1903" y="96"/>
                      </a:lnTo>
                      <a:lnTo>
                        <a:pt x="16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b="1" dirty="0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5" name="Freeform 125"/>
              <p:cNvSpPr>
                <a:spLocks/>
              </p:cNvSpPr>
              <p:nvPr/>
            </p:nvSpPr>
            <p:spPr bwMode="auto">
              <a:xfrm>
                <a:off x="2301874" y="2100080"/>
                <a:ext cx="3458956" cy="292087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7BAA49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tIns="0" bIns="0"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Arial" pitchFamily="34" charset="0"/>
                    <a:ea typeface="+mn-ea"/>
                    <a:cs typeface="Arial" pitchFamily="34" charset="0"/>
                  </a:rPr>
                  <a:t>METOP-B</a:t>
                </a:r>
                <a:r>
                  <a:rPr lang="en-US" sz="1400" dirty="0"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lang="en-US" sz="1000" b="1" dirty="0">
                    <a:latin typeface="Arial" pitchFamily="34" charset="0"/>
                    <a:ea typeface="+mn-ea"/>
                    <a:cs typeface="Arial" pitchFamily="34" charset="0"/>
                  </a:rPr>
                  <a:t>Europe</a:t>
                </a:r>
              </a:p>
            </p:txBody>
          </p:sp>
          <p:sp>
            <p:nvSpPr>
              <p:cNvPr id="36" name="Freeform 141"/>
              <p:cNvSpPr>
                <a:spLocks/>
              </p:cNvSpPr>
              <p:nvPr/>
            </p:nvSpPr>
            <p:spPr bwMode="auto">
              <a:xfrm>
                <a:off x="7459353" y="2106383"/>
                <a:ext cx="1601691" cy="289987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tIns="0" bIns="0"/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Post EPS </a:t>
                </a:r>
                <a:r>
                  <a:rPr lang="en-US" sz="1000" b="1" dirty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Europe</a:t>
                </a:r>
                <a:endParaRPr lang="en-US" sz="1000" b="1" dirty="0"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  <a:p>
                <a:pPr>
                  <a:defRPr/>
                </a:pPr>
                <a:endParaRPr lang="en-US" b="1" dirty="0">
                  <a:latin typeface="Calibri" charset="0"/>
                  <a:ea typeface="ＭＳ Ｐゴシック" charset="-128"/>
                  <a:cs typeface="Arial Unicode MS" charset="0"/>
                </a:endParaRPr>
              </a:p>
            </p:txBody>
          </p:sp>
        </p:grpSp>
        <p:sp>
          <p:nvSpPr>
            <p:cNvPr id="39" name="TextBox 209"/>
            <p:cNvSpPr txBox="1">
              <a:spLocks noChangeArrowheads="1"/>
            </p:cNvSpPr>
            <p:nvPr/>
          </p:nvSpPr>
          <p:spPr bwMode="auto">
            <a:xfrm>
              <a:off x="206375" y="2401888"/>
              <a:ext cx="887413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/>
                <a:t>QSCAT </a:t>
              </a:r>
              <a:r>
                <a:rPr lang="en-GB" sz="800" b="1"/>
                <a:t>USA</a:t>
              </a:r>
            </a:p>
          </p:txBody>
        </p:sp>
        <p:sp>
          <p:nvSpPr>
            <p:cNvPr id="40" name="Freeform 125"/>
            <p:cNvSpPr>
              <a:spLocks/>
            </p:cNvSpPr>
            <p:nvPr/>
          </p:nvSpPr>
          <p:spPr bwMode="auto">
            <a:xfrm>
              <a:off x="5273675" y="3595688"/>
              <a:ext cx="1887538" cy="230187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tIns="0" bIns="0"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Arial" pitchFamily="34" charset="0"/>
                  <a:ea typeface="+mn-ea"/>
                  <a:cs typeface="Arial" pitchFamily="34" charset="0"/>
                </a:rPr>
                <a:t>CFOSAT </a:t>
              </a:r>
              <a:r>
                <a:rPr lang="en-US" sz="1000" b="1" dirty="0">
                  <a:latin typeface="Arial" pitchFamily="34" charset="0"/>
                  <a:ea typeface="+mn-ea"/>
                  <a:cs typeface="Arial" pitchFamily="34" charset="0"/>
                </a:rPr>
                <a:t>China/France</a:t>
              </a:r>
            </a:p>
          </p:txBody>
        </p:sp>
        <p:sp>
          <p:nvSpPr>
            <p:cNvPr id="41" name="Freeform 125"/>
            <p:cNvSpPr>
              <a:spLocks/>
            </p:cNvSpPr>
            <p:nvPr/>
          </p:nvSpPr>
          <p:spPr bwMode="auto">
            <a:xfrm>
              <a:off x="3238500" y="3871913"/>
              <a:ext cx="1220788" cy="230187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tIns="0"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err="1">
                  <a:latin typeface="Arial" pitchFamily="34" charset="0"/>
                  <a:ea typeface="+mn-ea"/>
                  <a:cs typeface="Arial" pitchFamily="34" charset="0"/>
                </a:rPr>
                <a:t>RapidSCAT</a:t>
              </a:r>
              <a:r>
                <a:rPr lang="en-US" sz="1000" b="1" dirty="0">
                  <a:latin typeface="Arial" pitchFamily="34" charset="0"/>
                  <a:ea typeface="+mn-ea"/>
                  <a:cs typeface="Arial" pitchFamily="34" charset="0"/>
                </a:rPr>
                <a:t> USA</a:t>
              </a:r>
            </a:p>
          </p:txBody>
        </p:sp>
        <p:sp>
          <p:nvSpPr>
            <p:cNvPr id="42" name="Freeform 141"/>
            <p:cNvSpPr>
              <a:spLocks/>
            </p:cNvSpPr>
            <p:nvPr/>
          </p:nvSpPr>
          <p:spPr bwMode="auto">
            <a:xfrm>
              <a:off x="5953125" y="4995863"/>
              <a:ext cx="1855788" cy="230187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t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Arial" pitchFamily="34" charset="0"/>
                  <a:ea typeface="+mn-ea"/>
                  <a:cs typeface="Arial" pitchFamily="34" charset="0"/>
                </a:rPr>
                <a:t>GCOM-W2 </a:t>
              </a:r>
              <a:r>
                <a:rPr lang="en-US" sz="1000" b="1" dirty="0">
                  <a:latin typeface="Arial" pitchFamily="34" charset="0"/>
                  <a:ea typeface="+mn-ea"/>
                  <a:cs typeface="Arial" pitchFamily="34" charset="0"/>
                </a:rPr>
                <a:t>Japan/India/USA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atin typeface="+mn-lt"/>
                <a:ea typeface="+mn-ea"/>
              </a:endParaRPr>
            </a:p>
          </p:txBody>
        </p:sp>
        <p:sp>
          <p:nvSpPr>
            <p:cNvPr id="43" name="Freeform 141"/>
            <p:cNvSpPr>
              <a:spLocks/>
            </p:cNvSpPr>
            <p:nvPr/>
          </p:nvSpPr>
          <p:spPr bwMode="auto">
            <a:xfrm>
              <a:off x="4848225" y="5830888"/>
              <a:ext cx="3021013" cy="230187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t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>
                  <a:latin typeface="Arial" pitchFamily="34" charset="0"/>
                  <a:ea typeface="+mn-ea"/>
                  <a:cs typeface="Arial" pitchFamily="34" charset="0"/>
                </a:rPr>
                <a:t>Scatt</a:t>
              </a:r>
              <a:r>
                <a:rPr lang="en-US" sz="1400" b="1" dirty="0">
                  <a:latin typeface="Arial" pitchFamily="34" charset="0"/>
                  <a:ea typeface="+mn-ea"/>
                  <a:cs typeface="Arial" pitchFamily="34" charset="0"/>
                </a:rPr>
                <a:t> operational series </a:t>
              </a:r>
              <a:r>
                <a:rPr lang="en-US" sz="1000" b="1" dirty="0">
                  <a:latin typeface="Arial" pitchFamily="34" charset="0"/>
                  <a:ea typeface="+mn-ea"/>
                  <a:cs typeface="Arial" pitchFamily="34" charset="0"/>
                </a:rPr>
                <a:t>India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atin typeface="+mn-lt"/>
                <a:ea typeface="+mn-ea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12738" y="2128838"/>
              <a:ext cx="86074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4963" y="4829175"/>
              <a:ext cx="86074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105"/>
            <p:cNvSpPr>
              <a:spLocks noChangeArrowheads="1"/>
            </p:cNvSpPr>
            <p:nvPr/>
          </p:nvSpPr>
          <p:spPr bwMode="auto">
            <a:xfrm>
              <a:off x="833438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Rectangle 105"/>
            <p:cNvSpPr>
              <a:spLocks noChangeArrowheads="1"/>
            </p:cNvSpPr>
            <p:nvPr/>
          </p:nvSpPr>
          <p:spPr bwMode="auto">
            <a:xfrm>
              <a:off x="1370013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Rectangle 105"/>
            <p:cNvSpPr>
              <a:spLocks noChangeArrowheads="1"/>
            </p:cNvSpPr>
            <p:nvPr/>
          </p:nvSpPr>
          <p:spPr bwMode="auto">
            <a:xfrm>
              <a:off x="1906588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Rectangle 105"/>
            <p:cNvSpPr>
              <a:spLocks noChangeArrowheads="1"/>
            </p:cNvSpPr>
            <p:nvPr/>
          </p:nvSpPr>
          <p:spPr bwMode="auto">
            <a:xfrm>
              <a:off x="2443163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Rectangle 105"/>
            <p:cNvSpPr>
              <a:spLocks noChangeArrowheads="1"/>
            </p:cNvSpPr>
            <p:nvPr/>
          </p:nvSpPr>
          <p:spPr bwMode="auto">
            <a:xfrm>
              <a:off x="2979738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Rectangle 105"/>
            <p:cNvSpPr>
              <a:spLocks noChangeArrowheads="1"/>
            </p:cNvSpPr>
            <p:nvPr/>
          </p:nvSpPr>
          <p:spPr bwMode="auto">
            <a:xfrm>
              <a:off x="3516313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Rectangle 105"/>
            <p:cNvSpPr>
              <a:spLocks noChangeArrowheads="1"/>
            </p:cNvSpPr>
            <p:nvPr/>
          </p:nvSpPr>
          <p:spPr bwMode="auto">
            <a:xfrm>
              <a:off x="4052888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Rectangle 105"/>
            <p:cNvSpPr>
              <a:spLocks noChangeArrowheads="1"/>
            </p:cNvSpPr>
            <p:nvPr/>
          </p:nvSpPr>
          <p:spPr bwMode="auto">
            <a:xfrm>
              <a:off x="5126038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Rectangle 105"/>
            <p:cNvSpPr>
              <a:spLocks noChangeArrowheads="1"/>
            </p:cNvSpPr>
            <p:nvPr/>
          </p:nvSpPr>
          <p:spPr bwMode="auto">
            <a:xfrm>
              <a:off x="5662613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Rectangle 105"/>
            <p:cNvSpPr>
              <a:spLocks noChangeArrowheads="1"/>
            </p:cNvSpPr>
            <p:nvPr/>
          </p:nvSpPr>
          <p:spPr bwMode="auto">
            <a:xfrm>
              <a:off x="6199188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Rectangle 105"/>
            <p:cNvSpPr>
              <a:spLocks noChangeArrowheads="1"/>
            </p:cNvSpPr>
            <p:nvPr/>
          </p:nvSpPr>
          <p:spPr bwMode="auto">
            <a:xfrm>
              <a:off x="6735763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105"/>
            <p:cNvSpPr>
              <a:spLocks noChangeArrowheads="1"/>
            </p:cNvSpPr>
            <p:nvPr/>
          </p:nvSpPr>
          <p:spPr bwMode="auto">
            <a:xfrm>
              <a:off x="7272338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Rectangle 105"/>
            <p:cNvSpPr>
              <a:spLocks noChangeArrowheads="1"/>
            </p:cNvSpPr>
            <p:nvPr/>
          </p:nvSpPr>
          <p:spPr bwMode="auto">
            <a:xfrm>
              <a:off x="7808913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/>
          </p:nvSpPr>
          <p:spPr bwMode="auto">
            <a:xfrm>
              <a:off x="8345488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TextBox 261"/>
            <p:cNvSpPr txBox="1">
              <a:spLocks noChangeArrowheads="1"/>
            </p:cNvSpPr>
            <p:nvPr/>
          </p:nvSpPr>
          <p:spPr bwMode="auto">
            <a:xfrm>
              <a:off x="296863" y="1031875"/>
              <a:ext cx="536575" cy="2159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GB" sz="800"/>
                <a:t>Launch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3438" y="985838"/>
              <a:ext cx="536575" cy="3079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70013" y="985838"/>
              <a:ext cx="536575" cy="3079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11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06588" y="985838"/>
              <a:ext cx="536575" cy="3079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12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43163" y="985838"/>
              <a:ext cx="536575" cy="3079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13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979738" y="985838"/>
              <a:ext cx="536575" cy="3079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14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16313" y="985838"/>
              <a:ext cx="536575" cy="3079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52888" y="985838"/>
              <a:ext cx="536575" cy="3079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16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89463" y="985838"/>
              <a:ext cx="536575" cy="3079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17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26038" y="985838"/>
              <a:ext cx="536575" cy="3079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18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662613" y="985838"/>
              <a:ext cx="536575" cy="3079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19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99188" y="985838"/>
              <a:ext cx="536575" cy="3079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20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735763" y="985838"/>
              <a:ext cx="536575" cy="3079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21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72338" y="985838"/>
              <a:ext cx="536575" cy="3079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22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08913" y="985838"/>
              <a:ext cx="536575" cy="3079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23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45488" y="985838"/>
              <a:ext cx="536575" cy="3079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ea typeface="ＭＳ Ｐゴシック" charset="-128"/>
                </a:rPr>
                <a:t>24</a:t>
              </a:r>
            </a:p>
          </p:txBody>
        </p:sp>
        <p:sp>
          <p:nvSpPr>
            <p:cNvPr id="76" name="Freeform 125"/>
            <p:cNvSpPr>
              <a:spLocks/>
            </p:cNvSpPr>
            <p:nvPr/>
          </p:nvSpPr>
          <p:spPr bwMode="auto">
            <a:xfrm>
              <a:off x="4848225" y="4167188"/>
              <a:ext cx="1887538" cy="230187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tIns="0" bIns="0"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Arial" pitchFamily="34" charset="0"/>
                  <a:ea typeface="+mn-ea"/>
                  <a:cs typeface="Arial" pitchFamily="34" charset="0"/>
                </a:rPr>
                <a:t>Meteor-M N3 </a:t>
              </a:r>
              <a:r>
                <a:rPr lang="en-US" sz="1000" b="1" dirty="0">
                  <a:latin typeface="Arial" pitchFamily="34" charset="0"/>
                  <a:ea typeface="+mn-ea"/>
                  <a:cs typeface="Arial" pitchFamily="34" charset="0"/>
                </a:rPr>
                <a:t>Russia</a:t>
              </a:r>
            </a:p>
          </p:txBody>
        </p:sp>
        <p:sp>
          <p:nvSpPr>
            <p:cNvPr id="77" name="Freeform 141"/>
            <p:cNvSpPr>
              <a:spLocks/>
            </p:cNvSpPr>
            <p:nvPr/>
          </p:nvSpPr>
          <p:spPr bwMode="auto">
            <a:xfrm>
              <a:off x="4206875" y="2649538"/>
              <a:ext cx="3021013" cy="222250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t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ea typeface="Arial Unicode MS" charset="0"/>
                  <a:cs typeface="Arial" pitchFamily="34" charset="0"/>
                </a:rPr>
                <a:t>Oceansat-3 </a:t>
              </a:r>
              <a:r>
                <a:rPr lang="en-US" sz="1000" b="1" dirty="0">
                  <a:solidFill>
                    <a:srgbClr val="000000"/>
                  </a:solidFill>
                  <a:latin typeface="Arial" pitchFamily="34" charset="0"/>
                  <a:ea typeface="Arial Unicode MS" charset="0"/>
                  <a:cs typeface="Arial" pitchFamily="34" charset="0"/>
                </a:rPr>
                <a:t>India</a:t>
              </a:r>
              <a:endParaRPr lang="en-US" sz="1000" b="1" dirty="0"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atin typeface="+mn-lt"/>
                <a:ea typeface="+mn-ea"/>
              </a:endParaRPr>
            </a:p>
          </p:txBody>
        </p:sp>
        <p:sp>
          <p:nvSpPr>
            <p:cNvPr id="78" name="Freeform 141"/>
            <p:cNvSpPr>
              <a:spLocks/>
            </p:cNvSpPr>
            <p:nvPr/>
          </p:nvSpPr>
          <p:spPr bwMode="auto">
            <a:xfrm>
              <a:off x="3840163" y="2913063"/>
              <a:ext cx="3021012" cy="222250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t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ea typeface="Arial Unicode MS" charset="0"/>
                  <a:cs typeface="Arial" pitchFamily="34" charset="0"/>
                </a:rPr>
                <a:t>SCATSAT </a:t>
              </a:r>
              <a:r>
                <a:rPr lang="en-US" sz="1000" b="1" dirty="0">
                  <a:solidFill>
                    <a:srgbClr val="000000"/>
                  </a:solidFill>
                  <a:latin typeface="Arial" pitchFamily="34" charset="0"/>
                  <a:ea typeface="Arial Unicode MS" charset="0"/>
                  <a:cs typeface="Arial" pitchFamily="34" charset="0"/>
                </a:rPr>
                <a:t>India</a:t>
              </a:r>
              <a:endParaRPr lang="en-US" sz="1000" b="1" dirty="0"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atin typeface="+mn-lt"/>
                <a:ea typeface="+mn-ea"/>
              </a:endParaRPr>
            </a:p>
          </p:txBody>
        </p:sp>
        <p:sp>
          <p:nvSpPr>
            <p:cNvPr id="79" name="Freeform 125"/>
            <p:cNvSpPr>
              <a:spLocks/>
            </p:cNvSpPr>
            <p:nvPr/>
          </p:nvSpPr>
          <p:spPr bwMode="auto">
            <a:xfrm>
              <a:off x="5921375" y="4511675"/>
              <a:ext cx="1887538" cy="230188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tIns="0" bIns="0"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Arial" pitchFamily="34" charset="0"/>
                  <a:ea typeface="+mn-ea"/>
                  <a:cs typeface="Arial" pitchFamily="34" charset="0"/>
                </a:rPr>
                <a:t>Meteor-MP 3 </a:t>
              </a:r>
              <a:r>
                <a:rPr lang="en-US" sz="1000" b="1" dirty="0">
                  <a:latin typeface="Arial" pitchFamily="34" charset="0"/>
                  <a:ea typeface="+mn-ea"/>
                  <a:cs typeface="Arial" pitchFamily="34" charset="0"/>
                </a:rPr>
                <a:t>Russia</a:t>
              </a:r>
            </a:p>
          </p:txBody>
        </p:sp>
        <p:sp>
          <p:nvSpPr>
            <p:cNvPr id="80" name="Freeform 141"/>
            <p:cNvSpPr>
              <a:spLocks/>
            </p:cNvSpPr>
            <p:nvPr/>
          </p:nvSpPr>
          <p:spPr bwMode="auto">
            <a:xfrm>
              <a:off x="7954963" y="4995863"/>
              <a:ext cx="987425" cy="230187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t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Arial" pitchFamily="34" charset="0"/>
                  <a:ea typeface="+mn-ea"/>
                  <a:cs typeface="Arial" pitchFamily="34" charset="0"/>
                </a:rPr>
                <a:t>GCOM-W3</a:t>
              </a:r>
              <a:r>
                <a:rPr lang="en-US" sz="1400" b="1" dirty="0"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en-US" sz="1000" b="1" dirty="0">
                  <a:latin typeface="Arial" pitchFamily="34" charset="0"/>
                  <a:ea typeface="+mn-ea"/>
                  <a:cs typeface="Arial" pitchFamily="34" charset="0"/>
                </a:rPr>
                <a:t>Japan/India/USA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atin typeface="+mn-lt"/>
                <a:ea typeface="+mn-ea"/>
              </a:endParaRPr>
            </a:p>
          </p:txBody>
        </p:sp>
        <p:sp>
          <p:nvSpPr>
            <p:cNvPr id="81" name="Rectangle 105"/>
            <p:cNvSpPr>
              <a:spLocks noChangeArrowheads="1"/>
            </p:cNvSpPr>
            <p:nvPr/>
          </p:nvSpPr>
          <p:spPr bwMode="auto">
            <a:xfrm>
              <a:off x="4589463" y="1293813"/>
              <a:ext cx="536575" cy="478790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82" name="Group 88"/>
            <p:cNvGrpSpPr>
              <a:grpSpLocks/>
            </p:cNvGrpSpPr>
            <p:nvPr/>
          </p:nvGrpSpPr>
          <p:grpSpPr bwMode="auto">
            <a:xfrm>
              <a:off x="1731963" y="3284538"/>
              <a:ext cx="6073775" cy="234950"/>
              <a:chOff x="1731963" y="3284538"/>
              <a:chExt cx="6073775" cy="234949"/>
            </a:xfrm>
          </p:grpSpPr>
          <p:sp>
            <p:nvSpPr>
              <p:cNvPr id="83" name="Freeform 125"/>
              <p:cNvSpPr>
                <a:spLocks/>
              </p:cNvSpPr>
              <p:nvPr/>
            </p:nvSpPr>
            <p:spPr bwMode="auto">
              <a:xfrm>
                <a:off x="2733675" y="3292475"/>
                <a:ext cx="1106488" cy="227012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latin typeface="+mn-lt"/>
                  <a:ea typeface="+mn-ea"/>
                </a:endParaRPr>
              </a:p>
            </p:txBody>
          </p:sp>
          <p:sp>
            <p:nvSpPr>
              <p:cNvPr id="84" name="Freeform 125"/>
              <p:cNvSpPr>
                <a:spLocks/>
              </p:cNvSpPr>
              <p:nvPr/>
            </p:nvSpPr>
            <p:spPr bwMode="auto">
              <a:xfrm>
                <a:off x="1731963" y="3284538"/>
                <a:ext cx="1936750" cy="230186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7BAA49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tIns="0" bIns="0"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Arial" pitchFamily="34" charset="0"/>
                    <a:ea typeface="+mn-ea"/>
                    <a:cs typeface="Arial" pitchFamily="34" charset="0"/>
                  </a:rPr>
                  <a:t>HY-2A</a:t>
                </a:r>
                <a:r>
                  <a:rPr lang="en-US" sz="1400" dirty="0"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lang="en-US" sz="1000" b="1" dirty="0">
                    <a:latin typeface="Arial" pitchFamily="34" charset="0"/>
                    <a:ea typeface="+mn-ea"/>
                    <a:cs typeface="Arial" pitchFamily="34" charset="0"/>
                  </a:rPr>
                  <a:t>China</a:t>
                </a:r>
              </a:p>
            </p:txBody>
          </p:sp>
          <p:sp>
            <p:nvSpPr>
              <p:cNvPr id="85" name="Freeform 125"/>
              <p:cNvSpPr>
                <a:spLocks/>
              </p:cNvSpPr>
              <p:nvPr/>
            </p:nvSpPr>
            <p:spPr bwMode="auto">
              <a:xfrm>
                <a:off x="4886325" y="3292475"/>
                <a:ext cx="1106488" cy="227012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latin typeface="+mn-lt"/>
                  <a:ea typeface="+mn-ea"/>
                </a:endParaRPr>
              </a:p>
            </p:txBody>
          </p:sp>
          <p:sp>
            <p:nvSpPr>
              <p:cNvPr id="86" name="Freeform 125"/>
              <p:cNvSpPr>
                <a:spLocks/>
              </p:cNvSpPr>
              <p:nvPr/>
            </p:nvSpPr>
            <p:spPr bwMode="auto">
              <a:xfrm>
                <a:off x="3781425" y="3284538"/>
                <a:ext cx="1889125" cy="230186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tIns="0" bIns="0"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Arial" pitchFamily="34" charset="0"/>
                    <a:ea typeface="+mn-ea"/>
                    <a:cs typeface="Arial" pitchFamily="34" charset="0"/>
                  </a:rPr>
                  <a:t>HY-2B</a:t>
                </a:r>
                <a:r>
                  <a:rPr lang="en-US" sz="1400" dirty="0"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lang="en-US" sz="1000" b="1" dirty="0">
                    <a:latin typeface="Arial" pitchFamily="34" charset="0"/>
                    <a:ea typeface="+mn-ea"/>
                    <a:cs typeface="Arial" pitchFamily="34" charset="0"/>
                  </a:rPr>
                  <a:t>China</a:t>
                </a:r>
              </a:p>
            </p:txBody>
          </p:sp>
          <p:sp>
            <p:nvSpPr>
              <p:cNvPr id="87" name="Freeform 141"/>
              <p:cNvSpPr>
                <a:spLocks/>
              </p:cNvSpPr>
              <p:nvPr/>
            </p:nvSpPr>
            <p:spPr bwMode="auto">
              <a:xfrm>
                <a:off x="5916613" y="3292475"/>
                <a:ext cx="1889125" cy="222249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t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HY-2C</a:t>
                </a:r>
                <a:r>
                  <a:rPr lang="en-US" sz="1400" dirty="0"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</a:t>
                </a:r>
                <a:r>
                  <a:rPr lang="en-US" sz="1000" b="1" dirty="0"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China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88" name="Group 93"/>
            <p:cNvGrpSpPr>
              <a:grpSpLocks/>
            </p:cNvGrpSpPr>
            <p:nvPr/>
          </p:nvGrpSpPr>
          <p:grpSpPr bwMode="auto">
            <a:xfrm>
              <a:off x="4459288" y="5499100"/>
              <a:ext cx="3886200" cy="230188"/>
              <a:chOff x="4459288" y="5499100"/>
              <a:chExt cx="3886200" cy="230188"/>
            </a:xfrm>
          </p:grpSpPr>
          <p:sp>
            <p:nvSpPr>
              <p:cNvPr id="89" name="Freeform 125"/>
              <p:cNvSpPr>
                <a:spLocks/>
              </p:cNvSpPr>
              <p:nvPr/>
            </p:nvSpPr>
            <p:spPr bwMode="auto">
              <a:xfrm>
                <a:off x="5399088" y="5502275"/>
                <a:ext cx="1106487" cy="227013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b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latin typeface="+mn-lt"/>
                  <a:ea typeface="+mn-ea"/>
                </a:endParaRPr>
              </a:p>
            </p:txBody>
          </p:sp>
          <p:sp>
            <p:nvSpPr>
              <p:cNvPr id="90" name="Freeform 141"/>
              <p:cNvSpPr>
                <a:spLocks/>
              </p:cNvSpPr>
              <p:nvPr/>
            </p:nvSpPr>
            <p:spPr bwMode="auto">
              <a:xfrm>
                <a:off x="4459288" y="5499100"/>
                <a:ext cx="1889125" cy="230188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t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Arial" pitchFamily="34" charset="0"/>
                    <a:ea typeface="+mn-ea"/>
                    <a:cs typeface="Arial" pitchFamily="34" charset="0"/>
                  </a:rPr>
                  <a:t>FY-3E </a:t>
                </a:r>
                <a:r>
                  <a:rPr lang="en-US" sz="1000" b="1" dirty="0">
                    <a:latin typeface="Arial" pitchFamily="34" charset="0"/>
                    <a:ea typeface="+mn-ea"/>
                    <a:cs typeface="Arial" pitchFamily="34" charset="0"/>
                  </a:rPr>
                  <a:t>China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latin typeface="+mn-lt"/>
                  <a:ea typeface="+mn-ea"/>
                </a:endParaRPr>
              </a:p>
            </p:txBody>
          </p:sp>
          <p:sp>
            <p:nvSpPr>
              <p:cNvPr id="91" name="Freeform 141"/>
              <p:cNvSpPr>
                <a:spLocks/>
              </p:cNvSpPr>
              <p:nvPr/>
            </p:nvSpPr>
            <p:spPr bwMode="auto">
              <a:xfrm>
                <a:off x="6456363" y="5499100"/>
                <a:ext cx="1889125" cy="230188"/>
              </a:xfrm>
              <a:custGeom>
                <a:avLst/>
                <a:gdLst>
                  <a:gd name="T0" fmla="*/ 1693 w 1903"/>
                  <a:gd name="T1" fmla="*/ 0 h 193"/>
                  <a:gd name="T2" fmla="*/ 0 w 1903"/>
                  <a:gd name="T3" fmla="*/ 0 h 193"/>
                  <a:gd name="T4" fmla="*/ 0 w 1903"/>
                  <a:gd name="T5" fmla="*/ 193 h 193"/>
                  <a:gd name="T6" fmla="*/ 1693 w 1903"/>
                  <a:gd name="T7" fmla="*/ 193 h 193"/>
                  <a:gd name="T8" fmla="*/ 1903 w 1903"/>
                  <a:gd name="T9" fmla="*/ 96 h 193"/>
                  <a:gd name="T10" fmla="*/ 1693 w 1903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3"/>
                  <a:gd name="T19" fmla="*/ 0 h 193"/>
                  <a:gd name="T20" fmla="*/ 1903 w 190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3" h="193">
                    <a:moveTo>
                      <a:pt x="1693" y="0"/>
                    </a:moveTo>
                    <a:lnTo>
                      <a:pt x="0" y="0"/>
                    </a:lnTo>
                    <a:lnTo>
                      <a:pt x="0" y="193"/>
                    </a:lnTo>
                    <a:lnTo>
                      <a:pt x="1693" y="193"/>
                    </a:lnTo>
                    <a:lnTo>
                      <a:pt x="1903" y="96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t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Arial" pitchFamily="34" charset="0"/>
                    <a:ea typeface="+mn-ea"/>
                    <a:cs typeface="Arial" pitchFamily="34" charset="0"/>
                  </a:rPr>
                  <a:t>FY-3G </a:t>
                </a:r>
                <a:r>
                  <a:rPr lang="en-US" sz="1000" b="1" dirty="0">
                    <a:latin typeface="Arial" pitchFamily="34" charset="0"/>
                    <a:ea typeface="+mn-ea"/>
                    <a:cs typeface="Arial" pitchFamily="34" charset="0"/>
                  </a:rPr>
                  <a:t>China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latin typeface="+mn-lt"/>
                  <a:ea typeface="+mn-ea"/>
                </a:endParaRPr>
              </a:p>
            </p:txBody>
          </p:sp>
        </p:grpSp>
        <p:sp>
          <p:nvSpPr>
            <p:cNvPr id="92" name="Rectangle 162"/>
            <p:cNvSpPr>
              <a:spLocks noChangeArrowheads="1"/>
            </p:cNvSpPr>
            <p:nvPr/>
          </p:nvSpPr>
          <p:spPr bwMode="auto">
            <a:xfrm>
              <a:off x="627063" y="2663825"/>
              <a:ext cx="2559050" cy="207963"/>
            </a:xfrm>
            <a:prstGeom prst="rect">
              <a:avLst/>
            </a:prstGeom>
            <a:solidFill>
              <a:srgbClr val="7BAA49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 b="1">
                  <a:cs typeface="Arial" charset="0"/>
                </a:rPr>
                <a:t>Oceansat-2</a:t>
              </a:r>
              <a:r>
                <a:rPr lang="en-US" sz="1400">
                  <a:cs typeface="Arial" charset="0"/>
                </a:rPr>
                <a:t> </a:t>
              </a:r>
              <a:r>
                <a:rPr lang="en-US" sz="1000" b="1">
                  <a:cs typeface="Arial" charset="0"/>
                </a:rPr>
                <a:t>India</a:t>
              </a:r>
            </a:p>
          </p:txBody>
        </p:sp>
        <p:sp>
          <p:nvSpPr>
            <p:cNvPr id="93" name="TextBox 249"/>
            <p:cNvSpPr txBox="1">
              <a:spLocks noChangeArrowheads="1"/>
            </p:cNvSpPr>
            <p:nvPr/>
          </p:nvSpPr>
          <p:spPr bwMode="auto">
            <a:xfrm>
              <a:off x="2733675" y="2386013"/>
              <a:ext cx="5667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03/04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on HY-2/NSOAS data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9148762" cy="2179637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000" dirty="0" smtClean="0"/>
              <a:t>Technical bilateral with NSOAS 21 May in Guangzhou, China</a:t>
            </a:r>
          </a:p>
          <a:p>
            <a:pPr>
              <a:buFontTx/>
              <a:buChar char="-"/>
            </a:pPr>
            <a:r>
              <a:rPr lang="en-GB" sz="2000" dirty="0" smtClean="0"/>
              <a:t>NRT data distribution discussions ongoing</a:t>
            </a:r>
          </a:p>
          <a:p>
            <a:pPr>
              <a:buFontTx/>
              <a:buChar char="-"/>
            </a:pPr>
            <a:r>
              <a:rPr lang="en-GB" sz="2000" dirty="0" smtClean="0"/>
              <a:t>Use of a Nordic reception station (</a:t>
            </a:r>
            <a:r>
              <a:rPr lang="en-GB" sz="2000" dirty="0" err="1" smtClean="0"/>
              <a:t>Sodankylä</a:t>
            </a:r>
            <a:r>
              <a:rPr lang="en-GB" sz="2000" dirty="0" smtClean="0"/>
              <a:t>, TBC), would enable NRT timeliness for 75% of the data initially (limitations due to Ground Station conflicts with other missions</a:t>
            </a:r>
          </a:p>
          <a:p>
            <a:pPr>
              <a:buFontTx/>
              <a:buChar char="-"/>
            </a:pPr>
            <a:r>
              <a:rPr lang="en-GB" sz="2000" dirty="0" smtClean="0"/>
              <a:t>Preparations for tests ongoing, however limited by EUMETSAT’s DVB-S2 migration activities</a:t>
            </a:r>
          </a:p>
          <a:p>
            <a:pPr>
              <a:buFontTx/>
              <a:buChar char="-"/>
            </a:pPr>
            <a:r>
              <a:rPr lang="en-GB" sz="2000" dirty="0" smtClean="0"/>
              <a:t>Final commitment on dump strategy pending decision by China’s State Oceanic Administration</a:t>
            </a:r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Tx/>
              <a:buChar char="-"/>
            </a:pPr>
            <a:r>
              <a:rPr lang="en-GB" sz="2000" dirty="0" smtClean="0"/>
              <a:t>A Potential redistribution scenario:</a:t>
            </a:r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25" y="3981450"/>
            <a:ext cx="56864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4375" y="1474788"/>
            <a:ext cx="8982471" cy="418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</a:rPr>
              <a:t>Geostationary Satellite status 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 MTP/MSG Planning 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 Major evolutions impacting AMVs since last IWWS 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 Upcoming Changes 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</a:rPr>
              <a:t>Low earth Orbiting Systems status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dirty="0" err="1" smtClean="0"/>
              <a:t>Metop</a:t>
            </a:r>
            <a:r>
              <a:rPr lang="en-GB" sz="2000" dirty="0" smtClean="0"/>
              <a:t> planning 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 AVHRR Winds 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 ASCAT Status 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 Oceansat-2 status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</a:rPr>
              <a:t>Reprocessing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2950" y="58738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Content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Scatterometer</a:t>
            </a:r>
            <a:r>
              <a:rPr lang="en-GB" dirty="0" smtClean="0"/>
              <a:t> data from ISRO’s missions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Oceansat-2 </a:t>
            </a:r>
            <a:r>
              <a:rPr lang="en-GB" dirty="0" err="1" smtClean="0"/>
              <a:t>scatterometer</a:t>
            </a:r>
            <a:r>
              <a:rPr lang="en-GB" dirty="0" smtClean="0"/>
              <a:t> failed 20 February 2014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At the 42 CGMS in Guangzhou, China, ISRO reconfirmed it’s commitment to CGMS:</a:t>
            </a:r>
          </a:p>
          <a:p>
            <a:pPr lvl="1">
              <a:buFontTx/>
              <a:buChar char="-"/>
            </a:pPr>
            <a:r>
              <a:rPr lang="en-GB" dirty="0" smtClean="0"/>
              <a:t>Requested to become full member</a:t>
            </a:r>
          </a:p>
          <a:p>
            <a:pPr lvl="1">
              <a:buFontTx/>
              <a:buChar char="-"/>
            </a:pPr>
            <a:r>
              <a:rPr lang="en-GB" dirty="0" smtClean="0"/>
              <a:t>Committed to provide NRT access in a similar fashion to Oceansat-2 from future missions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Next step is to prepare for SCATSAT to be launched in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Scatterometer winds </a:t>
            </a:r>
            <a:r>
              <a:rPr lang="en-GB" sz="3200" dirty="0" err="1" smtClean="0"/>
              <a:t>MetOp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7" y="946820"/>
            <a:ext cx="8982203" cy="30963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Instruments: ASCAT on </a:t>
            </a:r>
            <a:r>
              <a:rPr lang="en-GB" dirty="0" err="1" smtClean="0">
                <a:solidFill>
                  <a:schemeClr val="bg1"/>
                </a:solidFill>
              </a:rPr>
              <a:t>Metop</a:t>
            </a:r>
            <a:r>
              <a:rPr lang="en-GB" dirty="0" smtClean="0">
                <a:solidFill>
                  <a:schemeClr val="bg1"/>
                </a:solidFill>
              </a:rPr>
              <a:t>-A and </a:t>
            </a:r>
            <a:r>
              <a:rPr lang="en-GB" dirty="0" err="1" smtClean="0">
                <a:solidFill>
                  <a:schemeClr val="bg1"/>
                </a:solidFill>
              </a:rPr>
              <a:t>Metop</a:t>
            </a:r>
            <a:r>
              <a:rPr lang="en-GB" dirty="0" smtClean="0">
                <a:solidFill>
                  <a:schemeClr val="bg1"/>
                </a:solidFill>
              </a:rPr>
              <a:t>-B in Dual (tandem) operations: </a:t>
            </a:r>
          </a:p>
          <a:p>
            <a:r>
              <a:rPr lang="en-GB" dirty="0" smtClean="0"/>
              <a:t>Good coverage and revisit time at mid to high latitudes (50/100 min, and almost full daily coverage)</a:t>
            </a:r>
          </a:p>
          <a:p>
            <a:r>
              <a:rPr lang="en-GB" dirty="0" smtClean="0"/>
              <a:t>In tropics/Equator, overlap swaths from consecutive orbits provide measurements with 50 min time interval – convection at the surface</a:t>
            </a:r>
            <a:endParaRPr lang="en-GB" dirty="0"/>
          </a:p>
          <a:p>
            <a:pPr>
              <a:buNone/>
            </a:pPr>
            <a:r>
              <a:rPr lang="en-IE" dirty="0" smtClean="0"/>
              <a:t>Services</a:t>
            </a:r>
            <a:r>
              <a:rPr lang="en-IE" dirty="0"/>
              <a:t>: Global and EARS/Fast extraction </a:t>
            </a:r>
            <a:r>
              <a:rPr lang="en-IE" dirty="0" smtClean="0"/>
              <a:t>service</a:t>
            </a:r>
          </a:p>
          <a:p>
            <a:r>
              <a:rPr lang="en-GB" dirty="0" smtClean="0"/>
              <a:t>EUMETSAT provides NRCS and OSI SAF (KKNMI) provides winds</a:t>
            </a:r>
          </a:p>
          <a:p>
            <a:r>
              <a:rPr lang="en-GB" dirty="0" smtClean="0"/>
              <a:t>Timeliness global:  ASCAT-B ~ 80 min (primary mission) / ASCAT-A ~ 120 min</a:t>
            </a:r>
          </a:p>
          <a:p>
            <a:r>
              <a:rPr lang="en-GB" dirty="0" smtClean="0"/>
              <a:t>Timeliness EARS/FES: 30 min</a:t>
            </a:r>
          </a:p>
          <a:p>
            <a:r>
              <a:rPr lang="en-GB" dirty="0" smtClean="0"/>
              <a:t>Since may 2013, dissemination of full-resolution NRCS in NRT</a:t>
            </a:r>
          </a:p>
          <a:p>
            <a:r>
              <a:rPr lang="en-IE" dirty="0" smtClean="0"/>
              <a:t>Ongoing activities: consolidation of services (integration) by Q2 2015 and optimization of spatial re-sampling and resolution, as well as coastal processing</a:t>
            </a:r>
          </a:p>
          <a:p>
            <a:pPr>
              <a:buNone/>
            </a:pPr>
            <a:r>
              <a:rPr lang="en-IE" dirty="0" smtClean="0"/>
              <a:t>Products </a:t>
            </a:r>
          </a:p>
          <a:p>
            <a:r>
              <a:rPr lang="en-IE" dirty="0" smtClean="0"/>
              <a:t>ASCAT-A NRCS record (2017-2013) re-processed – validation it shows a very stable instrument, able to detect long term surface wind trends over 0.1 m/s over 5 years</a:t>
            </a:r>
          </a:p>
          <a:p>
            <a:r>
              <a:rPr lang="en-IE" dirty="0" smtClean="0">
                <a:solidFill>
                  <a:srgbClr val="00B050"/>
                </a:solidFill>
              </a:rPr>
              <a:t>See Ad’s presentation on Wednesday for more on winds products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6" y="3861048"/>
            <a:ext cx="3221168" cy="287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094905" y="3861048"/>
            <a:ext cx="5655077" cy="2852936"/>
            <a:chOff x="176212" y="1017939"/>
            <a:chExt cx="8834438" cy="5840061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212" y="1017939"/>
              <a:ext cx="8834438" cy="584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67429" y="5133974"/>
              <a:ext cx="2472058" cy="4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Current coverage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265035" y="4725144"/>
            <a:ext cx="2418269" cy="936104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5265035" y="4221088"/>
            <a:ext cx="2418269" cy="1944216"/>
            <a:chOff x="4860032" y="4221088"/>
            <a:chExt cx="2232248" cy="1944216"/>
          </a:xfrm>
        </p:grpSpPr>
        <p:sp>
          <p:nvSpPr>
            <p:cNvPr id="8" name="Oval 7"/>
            <p:cNvSpPr/>
            <p:nvPr/>
          </p:nvSpPr>
          <p:spPr>
            <a:xfrm>
              <a:off x="4860032" y="4221088"/>
              <a:ext cx="2232248" cy="432048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860032" y="5733256"/>
              <a:ext cx="2232248" cy="432048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reprocessing activities </a:t>
            </a:r>
            <a:br>
              <a:rPr lang="en-US" dirty="0" smtClean="0"/>
            </a:br>
            <a:r>
              <a:rPr lang="en-US" dirty="0" smtClean="0"/>
              <a:t>(mainly in the framework of ERACLIM project)</a:t>
            </a: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152400" y="1479550"/>
            <a:ext cx="9539288" cy="1982788"/>
          </a:xfrm>
          <a:prstGeom prst="rect">
            <a:avLst/>
          </a:prstGeom>
          <a:solidFill>
            <a:srgbClr val="92D05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de-DE"/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217488" y="1550988"/>
            <a:ext cx="97202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92D050"/>
                </a:solidFill>
              </a:rPr>
              <a:t>LEO</a:t>
            </a:r>
          </a:p>
          <a:p>
            <a:r>
              <a:rPr lang="en-US" sz="2000" b="0">
                <a:solidFill>
                  <a:schemeClr val="tx1"/>
                </a:solidFill>
              </a:rPr>
              <a:t>METOP AVHRR AMVs were reprocessed over the period 2004 – 2012 using two algorithms (CIMSS / EUMETSAT) .</a:t>
            </a:r>
          </a:p>
          <a:p>
            <a:r>
              <a:rPr lang="en-US" sz="2000" b="0">
                <a:solidFill>
                  <a:schemeClr val="tx1"/>
                </a:solidFill>
              </a:rPr>
              <a:t>-&gt; End of 2014, reprocessing with the new EUMETSAT algorithm</a:t>
            </a:r>
          </a:p>
          <a:p>
            <a:endParaRPr lang="en-GB" sz="2800" b="0">
              <a:solidFill>
                <a:schemeClr val="tx1"/>
              </a:solidFill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52400" y="3592513"/>
            <a:ext cx="9539288" cy="2532062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>
              <a:defRPr/>
            </a:pPr>
            <a:endParaRPr lang="de-DE"/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152400" y="3806825"/>
            <a:ext cx="95218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92D050"/>
                </a:solidFill>
              </a:rPr>
              <a:t>GEO</a:t>
            </a:r>
          </a:p>
          <a:p>
            <a:r>
              <a:rPr lang="en-US" sz="2000" b="0">
                <a:solidFill>
                  <a:schemeClr val="tx1"/>
                </a:solidFill>
              </a:rPr>
              <a:t>MSG AMVs have been reprocessed (2004-2011). 2012 will be done by the end of the summer.</a:t>
            </a:r>
          </a:p>
          <a:p>
            <a:r>
              <a:rPr lang="en-US" sz="2000" b="0">
                <a:solidFill>
                  <a:schemeClr val="tx1"/>
                </a:solidFill>
              </a:rPr>
              <a:t>Meteosat First Generation AMVs reprocessing with an MSG-like algorithm by the end of 2016.</a:t>
            </a:r>
          </a:p>
          <a:p>
            <a:endParaRPr lang="en-GB" sz="2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22263" y="1401763"/>
            <a:ext cx="9148762" cy="47815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6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800" b="0" kern="0" noProof="0" dirty="0" smtClean="0">
              <a:solidFill>
                <a:schemeClr val="tx2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800" b="0" kern="0" dirty="0" smtClean="0">
              <a:solidFill>
                <a:schemeClr val="tx2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Special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thanks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to M. Doutriaux-Boucher, J. Figa, R. Stuhlmann and F. Montagner for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their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inputs.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711200" cy="2667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Slide: </a:t>
            </a:r>
            <a:fld id="{090ED849-2617-4058-997E-4051E683B50C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916363" y="4064000"/>
            <a:ext cx="2147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923C1"/>
                </a:solidFill>
              </a:rPr>
              <a:t>Rapid Scan Service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27263" y="4530725"/>
            <a:ext cx="28087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Launched 28-8-2002</a:t>
            </a:r>
          </a:p>
          <a:p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Back up Met-10</a:t>
            </a:r>
          </a:p>
          <a:p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Back up Met-9 RSS</a:t>
            </a:r>
          </a:p>
          <a:p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RSS gap filling until 2015</a:t>
            </a:r>
            <a:endParaRPr lang="en-GB" sz="1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8750" y="4440238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C000"/>
                </a:solidFill>
              </a:rPr>
              <a:t>Launched 5-7-12</a:t>
            </a:r>
          </a:p>
          <a:p>
            <a:r>
              <a:rPr lang="en-GB" sz="1600" dirty="0" smtClean="0">
                <a:solidFill>
                  <a:srgbClr val="FFC000"/>
                </a:solidFill>
              </a:rPr>
              <a:t>Full </a:t>
            </a:r>
            <a:r>
              <a:rPr lang="en-GB" sz="1600" dirty="0">
                <a:solidFill>
                  <a:srgbClr val="FFC000"/>
                </a:solidFill>
              </a:rPr>
              <a:t>Earth </a:t>
            </a:r>
            <a:r>
              <a:rPr lang="en-GB" sz="1600" dirty="0" smtClean="0">
                <a:solidFill>
                  <a:srgbClr val="FFC000"/>
                </a:solidFill>
              </a:rPr>
              <a:t>Scan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49" y="333375"/>
            <a:ext cx="957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MSG space segment configuration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1228725"/>
            <a:ext cx="9458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MSG space segment configuration is stable since the end of re-locations and services swaps in early 2013.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32" name="Picture 9" descr="P:\Groups\INFDIV\GRAPHICS\SAT\Ms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2859976"/>
            <a:ext cx="373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295400" y="2513901"/>
            <a:ext cx="8286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>
                <a:solidFill>
                  <a:srgbClr val="FFC000"/>
                </a:solidFill>
              </a:rPr>
              <a:t>Met-10</a:t>
            </a: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590550" y="3387026"/>
            <a:ext cx="46038" cy="2762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7650" y="3752151"/>
            <a:ext cx="7429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3.4°W</a:t>
            </a:r>
          </a:p>
        </p:txBody>
      </p:sp>
      <p:pic>
        <p:nvPicPr>
          <p:cNvPr id="39" name="Picture 9" descr="P:\Groups\INFDIV\GRAPHICS\SAT\Ms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2869501"/>
            <a:ext cx="373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495550" y="2513901"/>
            <a:ext cx="7159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Met-8</a:t>
            </a:r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4829175" y="3387026"/>
            <a:ext cx="46038" cy="2762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4533900" y="3790251"/>
            <a:ext cx="6683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9.5°E</a:t>
            </a:r>
          </a:p>
        </p:txBody>
      </p:sp>
      <p:pic>
        <p:nvPicPr>
          <p:cNvPr id="43" name="Picture 9" descr="P:\Groups\INFDIV\GRAPHICS\SAT\Ms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869501"/>
            <a:ext cx="373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4448175" y="2532951"/>
            <a:ext cx="7159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>
                <a:solidFill>
                  <a:srgbClr val="F945D7"/>
                </a:solidFill>
              </a:rPr>
              <a:t>Met-9</a:t>
            </a: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619250" y="3387026"/>
            <a:ext cx="46038" cy="2762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1514475" y="3714051"/>
            <a:ext cx="3889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0°</a:t>
            </a: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2828925" y="3387026"/>
            <a:ext cx="46038" cy="2762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2543175" y="3761676"/>
            <a:ext cx="6683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3.5°E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171450" y="2837751"/>
            <a:ext cx="129905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MSG-4</a:t>
            </a:r>
          </a:p>
          <a:p>
            <a:r>
              <a:rPr lang="en-GB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IOS position</a:t>
            </a:r>
            <a:endParaRPr lang="en-GB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47650" y="3533775"/>
            <a:ext cx="4724400" cy="0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5191125" y="3533775"/>
            <a:ext cx="1695450" cy="9525"/>
          </a:xfrm>
          <a:prstGeom prst="line">
            <a:avLst/>
          </a:prstGeom>
          <a:solidFill>
            <a:schemeClr val="bg2"/>
          </a:solidFill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7124700" y="3543300"/>
            <a:ext cx="2495550" cy="0"/>
          </a:xfrm>
          <a:prstGeom prst="straightConnector1">
            <a:avLst/>
          </a:prstGeom>
          <a:solidFill>
            <a:schemeClr val="bg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4" name="Picture 8" descr="mf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531093" y="2962275"/>
            <a:ext cx="38733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8677275" y="3406076"/>
            <a:ext cx="46038" cy="2762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8362950" y="3771201"/>
            <a:ext cx="782884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57.5°E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8372475" y="2637726"/>
            <a:ext cx="715558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Met-7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V="1">
            <a:off x="762001" y="3609975"/>
            <a:ext cx="742949" cy="828676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 flipV="1">
            <a:off x="2943226" y="3609975"/>
            <a:ext cx="771524" cy="942975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8334375" y="4095051"/>
            <a:ext cx="662659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IODC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6"/>
          <p:cNvGrpSpPr>
            <a:grpSpLocks/>
          </p:cNvGrpSpPr>
          <p:nvPr/>
        </p:nvGrpSpPr>
        <p:grpSpPr bwMode="auto">
          <a:xfrm>
            <a:off x="123825" y="692150"/>
            <a:ext cx="9637713" cy="5484813"/>
            <a:chOff x="139804" y="692150"/>
            <a:chExt cx="9638013" cy="5484813"/>
          </a:xfrm>
        </p:grpSpPr>
        <p:sp>
          <p:nvSpPr>
            <p:cNvPr id="15491" name="Rectangle 320"/>
            <p:cNvSpPr>
              <a:spLocks noChangeArrowheads="1"/>
            </p:cNvSpPr>
            <p:nvPr/>
          </p:nvSpPr>
          <p:spPr bwMode="auto">
            <a:xfrm>
              <a:off x="141234" y="2782888"/>
              <a:ext cx="27893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>
                  <a:solidFill>
                    <a:srgbClr val="000080"/>
                  </a:solidFill>
                  <a:latin typeface="Arial" charset="0"/>
                </a:rPr>
                <a:t>3.5ºE</a:t>
              </a: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3" name="Group 698"/>
            <p:cNvGrpSpPr>
              <a:grpSpLocks/>
            </p:cNvGrpSpPr>
            <p:nvPr/>
          </p:nvGrpSpPr>
          <p:grpSpPr bwMode="auto">
            <a:xfrm>
              <a:off x="139804" y="692150"/>
              <a:ext cx="9638013" cy="5484813"/>
              <a:chOff x="140098" y="692150"/>
              <a:chExt cx="9637719" cy="5484813"/>
            </a:xfrm>
          </p:grpSpPr>
          <p:sp>
            <p:nvSpPr>
              <p:cNvPr id="15493" name="Freeform 3"/>
              <p:cNvSpPr>
                <a:spLocks/>
              </p:cNvSpPr>
              <p:nvPr/>
            </p:nvSpPr>
            <p:spPr bwMode="auto">
              <a:xfrm>
                <a:off x="560388" y="1127125"/>
                <a:ext cx="9217025" cy="4679950"/>
              </a:xfrm>
              <a:custGeom>
                <a:avLst/>
                <a:gdLst>
                  <a:gd name="T0" fmla="*/ 2147483647 w 9295"/>
                  <a:gd name="T1" fmla="*/ 2147483647 h 5668"/>
                  <a:gd name="T2" fmla="*/ 2147483647 w 9295"/>
                  <a:gd name="T3" fmla="*/ 2147483647 h 5668"/>
                  <a:gd name="T4" fmla="*/ 2147483647 w 9295"/>
                  <a:gd name="T5" fmla="*/ 2147483647 h 5668"/>
                  <a:gd name="T6" fmla="*/ 2147483647 w 9295"/>
                  <a:gd name="T7" fmla="*/ 2147483647 h 5668"/>
                  <a:gd name="T8" fmla="*/ 2147483647 w 9295"/>
                  <a:gd name="T9" fmla="*/ 2147483647 h 5668"/>
                  <a:gd name="T10" fmla="*/ 2147483647 w 9295"/>
                  <a:gd name="T11" fmla="*/ 2147483647 h 5668"/>
                  <a:gd name="T12" fmla="*/ 2147483647 w 9295"/>
                  <a:gd name="T13" fmla="*/ 2147483647 h 5668"/>
                  <a:gd name="T14" fmla="*/ 2147483647 w 9295"/>
                  <a:gd name="T15" fmla="*/ 2147483647 h 5668"/>
                  <a:gd name="T16" fmla="*/ 2147483647 w 9295"/>
                  <a:gd name="T17" fmla="*/ 2147483647 h 5668"/>
                  <a:gd name="T18" fmla="*/ 2147483647 w 9295"/>
                  <a:gd name="T19" fmla="*/ 2147483647 h 5668"/>
                  <a:gd name="T20" fmla="*/ 2147483647 w 9295"/>
                  <a:gd name="T21" fmla="*/ 2147483647 h 5668"/>
                  <a:gd name="T22" fmla="*/ 2147483647 w 9295"/>
                  <a:gd name="T23" fmla="*/ 2147483647 h 5668"/>
                  <a:gd name="T24" fmla="*/ 2147483647 w 9295"/>
                  <a:gd name="T25" fmla="*/ 2147483647 h 5668"/>
                  <a:gd name="T26" fmla="*/ 2147483647 w 9295"/>
                  <a:gd name="T27" fmla="*/ 2147483647 h 5668"/>
                  <a:gd name="T28" fmla="*/ 2147483647 w 9295"/>
                  <a:gd name="T29" fmla="*/ 2147483647 h 5668"/>
                  <a:gd name="T30" fmla="*/ 2147483647 w 9295"/>
                  <a:gd name="T31" fmla="*/ 2147483647 h 5668"/>
                  <a:gd name="T32" fmla="*/ 2147483647 w 9295"/>
                  <a:gd name="T33" fmla="*/ 2147483647 h 5668"/>
                  <a:gd name="T34" fmla="*/ 2147483647 w 9295"/>
                  <a:gd name="T35" fmla="*/ 2147483647 h 5668"/>
                  <a:gd name="T36" fmla="*/ 2147483647 w 9295"/>
                  <a:gd name="T37" fmla="*/ 2147483647 h 5668"/>
                  <a:gd name="T38" fmla="*/ 2147483647 w 9295"/>
                  <a:gd name="T39" fmla="*/ 2147483647 h 5668"/>
                  <a:gd name="T40" fmla="*/ 2147483647 w 9295"/>
                  <a:gd name="T41" fmla="*/ 2147483647 h 5668"/>
                  <a:gd name="T42" fmla="*/ 2147483647 w 9295"/>
                  <a:gd name="T43" fmla="*/ 2147483647 h 5668"/>
                  <a:gd name="T44" fmla="*/ 2147483647 w 9295"/>
                  <a:gd name="T45" fmla="*/ 0 h 5668"/>
                  <a:gd name="T46" fmla="*/ 2147483647 w 9295"/>
                  <a:gd name="T47" fmla="*/ 0 h 5668"/>
                  <a:gd name="T48" fmla="*/ 2147483647 w 9295"/>
                  <a:gd name="T49" fmla="*/ 2147483647 h 5668"/>
                  <a:gd name="T50" fmla="*/ 2147483647 w 9295"/>
                  <a:gd name="T51" fmla="*/ 2147483647 h 5668"/>
                  <a:gd name="T52" fmla="*/ 2147483647 w 9295"/>
                  <a:gd name="T53" fmla="*/ 2147483647 h 5668"/>
                  <a:gd name="T54" fmla="*/ 2147483647 w 9295"/>
                  <a:gd name="T55" fmla="*/ 2147483647 h 5668"/>
                  <a:gd name="T56" fmla="*/ 2147483647 w 9295"/>
                  <a:gd name="T57" fmla="*/ 2147483647 h 5668"/>
                  <a:gd name="T58" fmla="*/ 2147483647 w 9295"/>
                  <a:gd name="T59" fmla="*/ 2147483647 h 5668"/>
                  <a:gd name="T60" fmla="*/ 2147483647 w 9295"/>
                  <a:gd name="T61" fmla="*/ 2147483647 h 5668"/>
                  <a:gd name="T62" fmla="*/ 2147483647 w 9295"/>
                  <a:gd name="T63" fmla="*/ 2147483647 h 5668"/>
                  <a:gd name="T64" fmla="*/ 2147483647 w 9295"/>
                  <a:gd name="T65" fmla="*/ 2147483647 h 5668"/>
                  <a:gd name="T66" fmla="*/ 0 w 9295"/>
                  <a:gd name="T67" fmla="*/ 2147483647 h 5668"/>
                  <a:gd name="T68" fmla="*/ 0 w 9295"/>
                  <a:gd name="T69" fmla="*/ 2147483647 h 5668"/>
                  <a:gd name="T70" fmla="*/ 2147483647 w 9295"/>
                  <a:gd name="T71" fmla="*/ 2147483647 h 5668"/>
                  <a:gd name="T72" fmla="*/ 2147483647 w 9295"/>
                  <a:gd name="T73" fmla="*/ 2147483647 h 5668"/>
                  <a:gd name="T74" fmla="*/ 2147483647 w 9295"/>
                  <a:gd name="T75" fmla="*/ 2147483647 h 5668"/>
                  <a:gd name="T76" fmla="*/ 2147483647 w 9295"/>
                  <a:gd name="T77" fmla="*/ 2147483647 h 5668"/>
                  <a:gd name="T78" fmla="*/ 2147483647 w 9295"/>
                  <a:gd name="T79" fmla="*/ 2147483647 h 5668"/>
                  <a:gd name="T80" fmla="*/ 2147483647 w 9295"/>
                  <a:gd name="T81" fmla="*/ 2147483647 h 5668"/>
                  <a:gd name="T82" fmla="*/ 2147483647 w 9295"/>
                  <a:gd name="T83" fmla="*/ 2147483647 h 5668"/>
                  <a:gd name="T84" fmla="*/ 2147483647 w 9295"/>
                  <a:gd name="T85" fmla="*/ 2147483647 h 5668"/>
                  <a:gd name="T86" fmla="*/ 2147483647 w 9295"/>
                  <a:gd name="T87" fmla="*/ 2147483647 h 5668"/>
                  <a:gd name="T88" fmla="*/ 2147483647 w 9295"/>
                  <a:gd name="T89" fmla="*/ 2147483647 h 5668"/>
                  <a:gd name="T90" fmla="*/ 2147483647 w 9295"/>
                  <a:gd name="T91" fmla="*/ 2147483647 h 56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295"/>
                  <a:gd name="T139" fmla="*/ 0 h 5668"/>
                  <a:gd name="T140" fmla="*/ 9295 w 9295"/>
                  <a:gd name="T141" fmla="*/ 5668 h 56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295" h="5668">
                    <a:moveTo>
                      <a:pt x="180" y="5668"/>
                    </a:moveTo>
                    <a:lnTo>
                      <a:pt x="9114" y="5668"/>
                    </a:lnTo>
                    <a:lnTo>
                      <a:pt x="9123" y="5667"/>
                    </a:lnTo>
                    <a:lnTo>
                      <a:pt x="9133" y="5667"/>
                    </a:lnTo>
                    <a:lnTo>
                      <a:pt x="9142" y="5666"/>
                    </a:lnTo>
                    <a:lnTo>
                      <a:pt x="9151" y="5663"/>
                    </a:lnTo>
                    <a:lnTo>
                      <a:pt x="9159" y="5662"/>
                    </a:lnTo>
                    <a:lnTo>
                      <a:pt x="9167" y="5660"/>
                    </a:lnTo>
                    <a:lnTo>
                      <a:pt x="9176" y="5656"/>
                    </a:lnTo>
                    <a:lnTo>
                      <a:pt x="9184" y="5654"/>
                    </a:lnTo>
                    <a:lnTo>
                      <a:pt x="9193" y="5650"/>
                    </a:lnTo>
                    <a:lnTo>
                      <a:pt x="9200" y="5645"/>
                    </a:lnTo>
                    <a:lnTo>
                      <a:pt x="9208" y="5642"/>
                    </a:lnTo>
                    <a:lnTo>
                      <a:pt x="9216" y="5637"/>
                    </a:lnTo>
                    <a:lnTo>
                      <a:pt x="9223" y="5631"/>
                    </a:lnTo>
                    <a:lnTo>
                      <a:pt x="9229" y="5626"/>
                    </a:lnTo>
                    <a:lnTo>
                      <a:pt x="9236" y="5620"/>
                    </a:lnTo>
                    <a:lnTo>
                      <a:pt x="9242" y="5614"/>
                    </a:lnTo>
                    <a:lnTo>
                      <a:pt x="9248" y="5608"/>
                    </a:lnTo>
                    <a:lnTo>
                      <a:pt x="9254" y="5601"/>
                    </a:lnTo>
                    <a:lnTo>
                      <a:pt x="9259" y="5594"/>
                    </a:lnTo>
                    <a:lnTo>
                      <a:pt x="9264" y="5588"/>
                    </a:lnTo>
                    <a:lnTo>
                      <a:pt x="9269" y="5580"/>
                    </a:lnTo>
                    <a:lnTo>
                      <a:pt x="9273" y="5573"/>
                    </a:lnTo>
                    <a:lnTo>
                      <a:pt x="9277" y="5564"/>
                    </a:lnTo>
                    <a:lnTo>
                      <a:pt x="9281" y="5557"/>
                    </a:lnTo>
                    <a:lnTo>
                      <a:pt x="9284" y="5549"/>
                    </a:lnTo>
                    <a:lnTo>
                      <a:pt x="9287" y="5540"/>
                    </a:lnTo>
                    <a:lnTo>
                      <a:pt x="9289" y="5532"/>
                    </a:lnTo>
                    <a:lnTo>
                      <a:pt x="9292" y="5522"/>
                    </a:lnTo>
                    <a:lnTo>
                      <a:pt x="9293" y="5514"/>
                    </a:lnTo>
                    <a:lnTo>
                      <a:pt x="9294" y="5504"/>
                    </a:lnTo>
                    <a:lnTo>
                      <a:pt x="9295" y="5495"/>
                    </a:lnTo>
                    <a:lnTo>
                      <a:pt x="9295" y="5486"/>
                    </a:lnTo>
                    <a:lnTo>
                      <a:pt x="9295" y="182"/>
                    </a:lnTo>
                    <a:lnTo>
                      <a:pt x="9295" y="172"/>
                    </a:lnTo>
                    <a:lnTo>
                      <a:pt x="9294" y="162"/>
                    </a:lnTo>
                    <a:lnTo>
                      <a:pt x="9293" y="153"/>
                    </a:lnTo>
                    <a:lnTo>
                      <a:pt x="9292" y="145"/>
                    </a:lnTo>
                    <a:lnTo>
                      <a:pt x="9289" y="136"/>
                    </a:lnTo>
                    <a:lnTo>
                      <a:pt x="9287" y="127"/>
                    </a:lnTo>
                    <a:lnTo>
                      <a:pt x="9284" y="118"/>
                    </a:lnTo>
                    <a:lnTo>
                      <a:pt x="9281" y="110"/>
                    </a:lnTo>
                    <a:lnTo>
                      <a:pt x="9277" y="103"/>
                    </a:lnTo>
                    <a:lnTo>
                      <a:pt x="9273" y="94"/>
                    </a:lnTo>
                    <a:lnTo>
                      <a:pt x="9269" y="87"/>
                    </a:lnTo>
                    <a:lnTo>
                      <a:pt x="9264" y="80"/>
                    </a:lnTo>
                    <a:lnTo>
                      <a:pt x="9259" y="73"/>
                    </a:lnTo>
                    <a:lnTo>
                      <a:pt x="9254" y="66"/>
                    </a:lnTo>
                    <a:lnTo>
                      <a:pt x="9248" y="58"/>
                    </a:lnTo>
                    <a:lnTo>
                      <a:pt x="9242" y="53"/>
                    </a:lnTo>
                    <a:lnTo>
                      <a:pt x="9236" y="47"/>
                    </a:lnTo>
                    <a:lnTo>
                      <a:pt x="9229" y="41"/>
                    </a:lnTo>
                    <a:lnTo>
                      <a:pt x="9223" y="36"/>
                    </a:lnTo>
                    <a:lnTo>
                      <a:pt x="9216" y="30"/>
                    </a:lnTo>
                    <a:lnTo>
                      <a:pt x="9208" y="26"/>
                    </a:lnTo>
                    <a:lnTo>
                      <a:pt x="9200" y="21"/>
                    </a:lnTo>
                    <a:lnTo>
                      <a:pt x="9193" y="18"/>
                    </a:lnTo>
                    <a:lnTo>
                      <a:pt x="9184" y="13"/>
                    </a:lnTo>
                    <a:lnTo>
                      <a:pt x="9176" y="11"/>
                    </a:lnTo>
                    <a:lnTo>
                      <a:pt x="9167" y="7"/>
                    </a:lnTo>
                    <a:lnTo>
                      <a:pt x="9159" y="5"/>
                    </a:lnTo>
                    <a:lnTo>
                      <a:pt x="9151" y="3"/>
                    </a:lnTo>
                    <a:lnTo>
                      <a:pt x="9142" y="1"/>
                    </a:lnTo>
                    <a:lnTo>
                      <a:pt x="9133" y="0"/>
                    </a:lnTo>
                    <a:lnTo>
                      <a:pt x="9123" y="0"/>
                    </a:lnTo>
                    <a:lnTo>
                      <a:pt x="9114" y="0"/>
                    </a:lnTo>
                    <a:lnTo>
                      <a:pt x="180" y="0"/>
                    </a:lnTo>
                    <a:lnTo>
                      <a:pt x="171" y="0"/>
                    </a:lnTo>
                    <a:lnTo>
                      <a:pt x="162" y="0"/>
                    </a:lnTo>
                    <a:lnTo>
                      <a:pt x="153" y="1"/>
                    </a:lnTo>
                    <a:lnTo>
                      <a:pt x="144" y="3"/>
                    </a:lnTo>
                    <a:lnTo>
                      <a:pt x="134" y="5"/>
                    </a:lnTo>
                    <a:lnTo>
                      <a:pt x="126" y="7"/>
                    </a:lnTo>
                    <a:lnTo>
                      <a:pt x="118" y="11"/>
                    </a:lnTo>
                    <a:lnTo>
                      <a:pt x="109" y="13"/>
                    </a:lnTo>
                    <a:lnTo>
                      <a:pt x="102" y="18"/>
                    </a:lnTo>
                    <a:lnTo>
                      <a:pt x="94" y="21"/>
                    </a:lnTo>
                    <a:lnTo>
                      <a:pt x="86" y="26"/>
                    </a:lnTo>
                    <a:lnTo>
                      <a:pt x="79" y="30"/>
                    </a:lnTo>
                    <a:lnTo>
                      <a:pt x="72" y="36"/>
                    </a:lnTo>
                    <a:lnTo>
                      <a:pt x="65" y="41"/>
                    </a:lnTo>
                    <a:lnTo>
                      <a:pt x="59" y="47"/>
                    </a:lnTo>
                    <a:lnTo>
                      <a:pt x="53" y="53"/>
                    </a:lnTo>
                    <a:lnTo>
                      <a:pt x="47" y="58"/>
                    </a:lnTo>
                    <a:lnTo>
                      <a:pt x="41" y="66"/>
                    </a:lnTo>
                    <a:lnTo>
                      <a:pt x="35" y="73"/>
                    </a:lnTo>
                    <a:lnTo>
                      <a:pt x="30" y="80"/>
                    </a:lnTo>
                    <a:lnTo>
                      <a:pt x="25" y="87"/>
                    </a:lnTo>
                    <a:lnTo>
                      <a:pt x="21" y="94"/>
                    </a:lnTo>
                    <a:lnTo>
                      <a:pt x="16" y="103"/>
                    </a:lnTo>
                    <a:lnTo>
                      <a:pt x="13" y="110"/>
                    </a:lnTo>
                    <a:lnTo>
                      <a:pt x="10" y="118"/>
                    </a:lnTo>
                    <a:lnTo>
                      <a:pt x="7" y="127"/>
                    </a:lnTo>
                    <a:lnTo>
                      <a:pt x="4" y="136"/>
                    </a:lnTo>
                    <a:lnTo>
                      <a:pt x="3" y="145"/>
                    </a:lnTo>
                    <a:lnTo>
                      <a:pt x="1" y="153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0" y="182"/>
                    </a:lnTo>
                    <a:lnTo>
                      <a:pt x="0" y="5486"/>
                    </a:lnTo>
                    <a:lnTo>
                      <a:pt x="0" y="5495"/>
                    </a:lnTo>
                    <a:lnTo>
                      <a:pt x="0" y="5504"/>
                    </a:lnTo>
                    <a:lnTo>
                      <a:pt x="1" y="5514"/>
                    </a:lnTo>
                    <a:lnTo>
                      <a:pt x="3" y="5522"/>
                    </a:lnTo>
                    <a:lnTo>
                      <a:pt x="4" y="5532"/>
                    </a:lnTo>
                    <a:lnTo>
                      <a:pt x="7" y="5540"/>
                    </a:lnTo>
                    <a:lnTo>
                      <a:pt x="10" y="5549"/>
                    </a:lnTo>
                    <a:lnTo>
                      <a:pt x="13" y="5557"/>
                    </a:lnTo>
                    <a:lnTo>
                      <a:pt x="16" y="5564"/>
                    </a:lnTo>
                    <a:lnTo>
                      <a:pt x="21" y="5573"/>
                    </a:lnTo>
                    <a:lnTo>
                      <a:pt x="25" y="5580"/>
                    </a:lnTo>
                    <a:lnTo>
                      <a:pt x="30" y="5588"/>
                    </a:lnTo>
                    <a:lnTo>
                      <a:pt x="35" y="5594"/>
                    </a:lnTo>
                    <a:lnTo>
                      <a:pt x="41" y="5601"/>
                    </a:lnTo>
                    <a:lnTo>
                      <a:pt x="47" y="5608"/>
                    </a:lnTo>
                    <a:lnTo>
                      <a:pt x="53" y="5614"/>
                    </a:lnTo>
                    <a:lnTo>
                      <a:pt x="59" y="5620"/>
                    </a:lnTo>
                    <a:lnTo>
                      <a:pt x="65" y="5626"/>
                    </a:lnTo>
                    <a:lnTo>
                      <a:pt x="72" y="5631"/>
                    </a:lnTo>
                    <a:lnTo>
                      <a:pt x="79" y="5637"/>
                    </a:lnTo>
                    <a:lnTo>
                      <a:pt x="86" y="5642"/>
                    </a:lnTo>
                    <a:lnTo>
                      <a:pt x="94" y="5645"/>
                    </a:lnTo>
                    <a:lnTo>
                      <a:pt x="102" y="5650"/>
                    </a:lnTo>
                    <a:lnTo>
                      <a:pt x="109" y="5654"/>
                    </a:lnTo>
                    <a:lnTo>
                      <a:pt x="118" y="5656"/>
                    </a:lnTo>
                    <a:lnTo>
                      <a:pt x="126" y="5660"/>
                    </a:lnTo>
                    <a:lnTo>
                      <a:pt x="134" y="5662"/>
                    </a:lnTo>
                    <a:lnTo>
                      <a:pt x="144" y="5663"/>
                    </a:lnTo>
                    <a:lnTo>
                      <a:pt x="153" y="5666"/>
                    </a:lnTo>
                    <a:lnTo>
                      <a:pt x="162" y="5667"/>
                    </a:lnTo>
                    <a:lnTo>
                      <a:pt x="171" y="5667"/>
                    </a:lnTo>
                    <a:lnTo>
                      <a:pt x="180" y="5668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4" name="Freeform 2"/>
              <p:cNvSpPr>
                <a:spLocks/>
              </p:cNvSpPr>
              <p:nvPr/>
            </p:nvSpPr>
            <p:spPr bwMode="auto">
              <a:xfrm>
                <a:off x="560793" y="1124744"/>
                <a:ext cx="9217024" cy="4679950"/>
              </a:xfrm>
              <a:custGeom>
                <a:avLst/>
                <a:gdLst>
                  <a:gd name="T0" fmla="*/ 2147483647 w 9295"/>
                  <a:gd name="T1" fmla="*/ 2147483647 h 5668"/>
                  <a:gd name="T2" fmla="*/ 2147483647 w 9295"/>
                  <a:gd name="T3" fmla="*/ 2147483647 h 5668"/>
                  <a:gd name="T4" fmla="*/ 2147483647 w 9295"/>
                  <a:gd name="T5" fmla="*/ 2147483647 h 5668"/>
                  <a:gd name="T6" fmla="*/ 2147483647 w 9295"/>
                  <a:gd name="T7" fmla="*/ 2147483647 h 5668"/>
                  <a:gd name="T8" fmla="*/ 2147483647 w 9295"/>
                  <a:gd name="T9" fmla="*/ 2147483647 h 5668"/>
                  <a:gd name="T10" fmla="*/ 2147483647 w 9295"/>
                  <a:gd name="T11" fmla="*/ 2147483647 h 5668"/>
                  <a:gd name="T12" fmla="*/ 2147483647 w 9295"/>
                  <a:gd name="T13" fmla="*/ 2147483647 h 5668"/>
                  <a:gd name="T14" fmla="*/ 2147483647 w 9295"/>
                  <a:gd name="T15" fmla="*/ 2147483647 h 5668"/>
                  <a:gd name="T16" fmla="*/ 2147483647 w 9295"/>
                  <a:gd name="T17" fmla="*/ 2147483647 h 5668"/>
                  <a:gd name="T18" fmla="*/ 2147483647 w 9295"/>
                  <a:gd name="T19" fmla="*/ 2147483647 h 5668"/>
                  <a:gd name="T20" fmla="*/ 2147483647 w 9295"/>
                  <a:gd name="T21" fmla="*/ 2147483647 h 5668"/>
                  <a:gd name="T22" fmla="*/ 2147483647 w 9295"/>
                  <a:gd name="T23" fmla="*/ 2147483647 h 5668"/>
                  <a:gd name="T24" fmla="*/ 2147483647 w 9295"/>
                  <a:gd name="T25" fmla="*/ 2147483647 h 5668"/>
                  <a:gd name="T26" fmla="*/ 2147483647 w 9295"/>
                  <a:gd name="T27" fmla="*/ 2147483647 h 5668"/>
                  <a:gd name="T28" fmla="*/ 2147483647 w 9295"/>
                  <a:gd name="T29" fmla="*/ 2147483647 h 5668"/>
                  <a:gd name="T30" fmla="*/ 2147483647 w 9295"/>
                  <a:gd name="T31" fmla="*/ 2147483647 h 5668"/>
                  <a:gd name="T32" fmla="*/ 2147483647 w 9295"/>
                  <a:gd name="T33" fmla="*/ 2147483647 h 5668"/>
                  <a:gd name="T34" fmla="*/ 2147483647 w 9295"/>
                  <a:gd name="T35" fmla="*/ 2147483647 h 5668"/>
                  <a:gd name="T36" fmla="*/ 2147483647 w 9295"/>
                  <a:gd name="T37" fmla="*/ 2147483647 h 5668"/>
                  <a:gd name="T38" fmla="*/ 2147483647 w 9295"/>
                  <a:gd name="T39" fmla="*/ 2147483647 h 5668"/>
                  <a:gd name="T40" fmla="*/ 2147483647 w 9295"/>
                  <a:gd name="T41" fmla="*/ 2147483647 h 5668"/>
                  <a:gd name="T42" fmla="*/ 2147483647 w 9295"/>
                  <a:gd name="T43" fmla="*/ 2147483647 h 5668"/>
                  <a:gd name="T44" fmla="*/ 2147483647 w 9295"/>
                  <a:gd name="T45" fmla="*/ 0 h 5668"/>
                  <a:gd name="T46" fmla="*/ 2147483647 w 9295"/>
                  <a:gd name="T47" fmla="*/ 0 h 5668"/>
                  <a:gd name="T48" fmla="*/ 2147483647 w 9295"/>
                  <a:gd name="T49" fmla="*/ 2147483647 h 5668"/>
                  <a:gd name="T50" fmla="*/ 2147483647 w 9295"/>
                  <a:gd name="T51" fmla="*/ 2147483647 h 5668"/>
                  <a:gd name="T52" fmla="*/ 2147483647 w 9295"/>
                  <a:gd name="T53" fmla="*/ 2147483647 h 5668"/>
                  <a:gd name="T54" fmla="*/ 2147483647 w 9295"/>
                  <a:gd name="T55" fmla="*/ 2147483647 h 5668"/>
                  <a:gd name="T56" fmla="*/ 2147483647 w 9295"/>
                  <a:gd name="T57" fmla="*/ 2147483647 h 5668"/>
                  <a:gd name="T58" fmla="*/ 2147483647 w 9295"/>
                  <a:gd name="T59" fmla="*/ 2147483647 h 5668"/>
                  <a:gd name="T60" fmla="*/ 2147483647 w 9295"/>
                  <a:gd name="T61" fmla="*/ 2147483647 h 5668"/>
                  <a:gd name="T62" fmla="*/ 2147483647 w 9295"/>
                  <a:gd name="T63" fmla="*/ 2147483647 h 5668"/>
                  <a:gd name="T64" fmla="*/ 2147483647 w 9295"/>
                  <a:gd name="T65" fmla="*/ 2147483647 h 5668"/>
                  <a:gd name="T66" fmla="*/ 0 w 9295"/>
                  <a:gd name="T67" fmla="*/ 2147483647 h 5668"/>
                  <a:gd name="T68" fmla="*/ 0 w 9295"/>
                  <a:gd name="T69" fmla="*/ 2147483647 h 5668"/>
                  <a:gd name="T70" fmla="*/ 2147483647 w 9295"/>
                  <a:gd name="T71" fmla="*/ 2147483647 h 5668"/>
                  <a:gd name="T72" fmla="*/ 2147483647 w 9295"/>
                  <a:gd name="T73" fmla="*/ 2147483647 h 5668"/>
                  <a:gd name="T74" fmla="*/ 2147483647 w 9295"/>
                  <a:gd name="T75" fmla="*/ 2147483647 h 5668"/>
                  <a:gd name="T76" fmla="*/ 2147483647 w 9295"/>
                  <a:gd name="T77" fmla="*/ 2147483647 h 5668"/>
                  <a:gd name="T78" fmla="*/ 2147483647 w 9295"/>
                  <a:gd name="T79" fmla="*/ 2147483647 h 5668"/>
                  <a:gd name="T80" fmla="*/ 2147483647 w 9295"/>
                  <a:gd name="T81" fmla="*/ 2147483647 h 5668"/>
                  <a:gd name="T82" fmla="*/ 2147483647 w 9295"/>
                  <a:gd name="T83" fmla="*/ 2147483647 h 5668"/>
                  <a:gd name="T84" fmla="*/ 2147483647 w 9295"/>
                  <a:gd name="T85" fmla="*/ 2147483647 h 5668"/>
                  <a:gd name="T86" fmla="*/ 2147483647 w 9295"/>
                  <a:gd name="T87" fmla="*/ 2147483647 h 5668"/>
                  <a:gd name="T88" fmla="*/ 2147483647 w 9295"/>
                  <a:gd name="T89" fmla="*/ 2147483647 h 5668"/>
                  <a:gd name="T90" fmla="*/ 2147483647 w 9295"/>
                  <a:gd name="T91" fmla="*/ 2147483647 h 56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295"/>
                  <a:gd name="T139" fmla="*/ 0 h 5668"/>
                  <a:gd name="T140" fmla="*/ 9295 w 9295"/>
                  <a:gd name="T141" fmla="*/ 5668 h 56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295" h="5668">
                    <a:moveTo>
                      <a:pt x="180" y="5668"/>
                    </a:moveTo>
                    <a:lnTo>
                      <a:pt x="9114" y="5668"/>
                    </a:lnTo>
                    <a:lnTo>
                      <a:pt x="9123" y="5667"/>
                    </a:lnTo>
                    <a:lnTo>
                      <a:pt x="9133" y="5667"/>
                    </a:lnTo>
                    <a:lnTo>
                      <a:pt x="9142" y="5666"/>
                    </a:lnTo>
                    <a:lnTo>
                      <a:pt x="9151" y="5663"/>
                    </a:lnTo>
                    <a:lnTo>
                      <a:pt x="9159" y="5662"/>
                    </a:lnTo>
                    <a:lnTo>
                      <a:pt x="9167" y="5660"/>
                    </a:lnTo>
                    <a:lnTo>
                      <a:pt x="9176" y="5656"/>
                    </a:lnTo>
                    <a:lnTo>
                      <a:pt x="9184" y="5654"/>
                    </a:lnTo>
                    <a:lnTo>
                      <a:pt x="9193" y="5650"/>
                    </a:lnTo>
                    <a:lnTo>
                      <a:pt x="9200" y="5645"/>
                    </a:lnTo>
                    <a:lnTo>
                      <a:pt x="9208" y="5642"/>
                    </a:lnTo>
                    <a:lnTo>
                      <a:pt x="9216" y="5637"/>
                    </a:lnTo>
                    <a:lnTo>
                      <a:pt x="9223" y="5631"/>
                    </a:lnTo>
                    <a:lnTo>
                      <a:pt x="9229" y="5626"/>
                    </a:lnTo>
                    <a:lnTo>
                      <a:pt x="9236" y="5620"/>
                    </a:lnTo>
                    <a:lnTo>
                      <a:pt x="9242" y="5614"/>
                    </a:lnTo>
                    <a:lnTo>
                      <a:pt x="9248" y="5608"/>
                    </a:lnTo>
                    <a:lnTo>
                      <a:pt x="9254" y="5601"/>
                    </a:lnTo>
                    <a:lnTo>
                      <a:pt x="9259" y="5594"/>
                    </a:lnTo>
                    <a:lnTo>
                      <a:pt x="9264" y="5588"/>
                    </a:lnTo>
                    <a:lnTo>
                      <a:pt x="9269" y="5580"/>
                    </a:lnTo>
                    <a:lnTo>
                      <a:pt x="9273" y="5573"/>
                    </a:lnTo>
                    <a:lnTo>
                      <a:pt x="9277" y="5564"/>
                    </a:lnTo>
                    <a:lnTo>
                      <a:pt x="9281" y="5557"/>
                    </a:lnTo>
                    <a:lnTo>
                      <a:pt x="9284" y="5549"/>
                    </a:lnTo>
                    <a:lnTo>
                      <a:pt x="9287" y="5540"/>
                    </a:lnTo>
                    <a:lnTo>
                      <a:pt x="9289" y="5532"/>
                    </a:lnTo>
                    <a:lnTo>
                      <a:pt x="9292" y="5522"/>
                    </a:lnTo>
                    <a:lnTo>
                      <a:pt x="9293" y="5514"/>
                    </a:lnTo>
                    <a:lnTo>
                      <a:pt x="9294" y="5504"/>
                    </a:lnTo>
                    <a:lnTo>
                      <a:pt x="9295" y="5495"/>
                    </a:lnTo>
                    <a:lnTo>
                      <a:pt x="9295" y="5486"/>
                    </a:lnTo>
                    <a:lnTo>
                      <a:pt x="9295" y="182"/>
                    </a:lnTo>
                    <a:lnTo>
                      <a:pt x="9295" y="172"/>
                    </a:lnTo>
                    <a:lnTo>
                      <a:pt x="9294" y="162"/>
                    </a:lnTo>
                    <a:lnTo>
                      <a:pt x="9293" y="153"/>
                    </a:lnTo>
                    <a:lnTo>
                      <a:pt x="9292" y="145"/>
                    </a:lnTo>
                    <a:lnTo>
                      <a:pt x="9289" y="136"/>
                    </a:lnTo>
                    <a:lnTo>
                      <a:pt x="9287" y="127"/>
                    </a:lnTo>
                    <a:lnTo>
                      <a:pt x="9284" y="118"/>
                    </a:lnTo>
                    <a:lnTo>
                      <a:pt x="9281" y="110"/>
                    </a:lnTo>
                    <a:lnTo>
                      <a:pt x="9277" y="103"/>
                    </a:lnTo>
                    <a:lnTo>
                      <a:pt x="9273" y="94"/>
                    </a:lnTo>
                    <a:lnTo>
                      <a:pt x="9269" y="87"/>
                    </a:lnTo>
                    <a:lnTo>
                      <a:pt x="9264" y="80"/>
                    </a:lnTo>
                    <a:lnTo>
                      <a:pt x="9259" y="73"/>
                    </a:lnTo>
                    <a:lnTo>
                      <a:pt x="9254" y="66"/>
                    </a:lnTo>
                    <a:lnTo>
                      <a:pt x="9248" y="58"/>
                    </a:lnTo>
                    <a:lnTo>
                      <a:pt x="9242" y="53"/>
                    </a:lnTo>
                    <a:lnTo>
                      <a:pt x="9236" y="47"/>
                    </a:lnTo>
                    <a:lnTo>
                      <a:pt x="9229" y="41"/>
                    </a:lnTo>
                    <a:lnTo>
                      <a:pt x="9223" y="36"/>
                    </a:lnTo>
                    <a:lnTo>
                      <a:pt x="9216" y="30"/>
                    </a:lnTo>
                    <a:lnTo>
                      <a:pt x="9208" y="26"/>
                    </a:lnTo>
                    <a:lnTo>
                      <a:pt x="9200" y="21"/>
                    </a:lnTo>
                    <a:lnTo>
                      <a:pt x="9193" y="18"/>
                    </a:lnTo>
                    <a:lnTo>
                      <a:pt x="9184" y="13"/>
                    </a:lnTo>
                    <a:lnTo>
                      <a:pt x="9176" y="11"/>
                    </a:lnTo>
                    <a:lnTo>
                      <a:pt x="9167" y="7"/>
                    </a:lnTo>
                    <a:lnTo>
                      <a:pt x="9159" y="5"/>
                    </a:lnTo>
                    <a:lnTo>
                      <a:pt x="9151" y="3"/>
                    </a:lnTo>
                    <a:lnTo>
                      <a:pt x="9142" y="1"/>
                    </a:lnTo>
                    <a:lnTo>
                      <a:pt x="9133" y="0"/>
                    </a:lnTo>
                    <a:lnTo>
                      <a:pt x="9123" y="0"/>
                    </a:lnTo>
                    <a:lnTo>
                      <a:pt x="9114" y="0"/>
                    </a:lnTo>
                    <a:lnTo>
                      <a:pt x="180" y="0"/>
                    </a:lnTo>
                    <a:lnTo>
                      <a:pt x="171" y="0"/>
                    </a:lnTo>
                    <a:lnTo>
                      <a:pt x="162" y="0"/>
                    </a:lnTo>
                    <a:lnTo>
                      <a:pt x="153" y="1"/>
                    </a:lnTo>
                    <a:lnTo>
                      <a:pt x="144" y="3"/>
                    </a:lnTo>
                    <a:lnTo>
                      <a:pt x="134" y="5"/>
                    </a:lnTo>
                    <a:lnTo>
                      <a:pt x="126" y="7"/>
                    </a:lnTo>
                    <a:lnTo>
                      <a:pt x="118" y="11"/>
                    </a:lnTo>
                    <a:lnTo>
                      <a:pt x="109" y="13"/>
                    </a:lnTo>
                    <a:lnTo>
                      <a:pt x="102" y="18"/>
                    </a:lnTo>
                    <a:lnTo>
                      <a:pt x="94" y="21"/>
                    </a:lnTo>
                    <a:lnTo>
                      <a:pt x="86" y="26"/>
                    </a:lnTo>
                    <a:lnTo>
                      <a:pt x="79" y="30"/>
                    </a:lnTo>
                    <a:lnTo>
                      <a:pt x="72" y="36"/>
                    </a:lnTo>
                    <a:lnTo>
                      <a:pt x="65" y="41"/>
                    </a:lnTo>
                    <a:lnTo>
                      <a:pt x="59" y="47"/>
                    </a:lnTo>
                    <a:lnTo>
                      <a:pt x="53" y="53"/>
                    </a:lnTo>
                    <a:lnTo>
                      <a:pt x="47" y="58"/>
                    </a:lnTo>
                    <a:lnTo>
                      <a:pt x="41" y="66"/>
                    </a:lnTo>
                    <a:lnTo>
                      <a:pt x="35" y="73"/>
                    </a:lnTo>
                    <a:lnTo>
                      <a:pt x="30" y="80"/>
                    </a:lnTo>
                    <a:lnTo>
                      <a:pt x="25" y="87"/>
                    </a:lnTo>
                    <a:lnTo>
                      <a:pt x="21" y="94"/>
                    </a:lnTo>
                    <a:lnTo>
                      <a:pt x="16" y="103"/>
                    </a:lnTo>
                    <a:lnTo>
                      <a:pt x="13" y="110"/>
                    </a:lnTo>
                    <a:lnTo>
                      <a:pt x="10" y="118"/>
                    </a:lnTo>
                    <a:lnTo>
                      <a:pt x="7" y="127"/>
                    </a:lnTo>
                    <a:lnTo>
                      <a:pt x="4" y="136"/>
                    </a:lnTo>
                    <a:lnTo>
                      <a:pt x="3" y="145"/>
                    </a:lnTo>
                    <a:lnTo>
                      <a:pt x="1" y="153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0" y="182"/>
                    </a:lnTo>
                    <a:lnTo>
                      <a:pt x="0" y="5486"/>
                    </a:lnTo>
                    <a:lnTo>
                      <a:pt x="0" y="5495"/>
                    </a:lnTo>
                    <a:lnTo>
                      <a:pt x="0" y="5504"/>
                    </a:lnTo>
                    <a:lnTo>
                      <a:pt x="1" y="5514"/>
                    </a:lnTo>
                    <a:lnTo>
                      <a:pt x="3" y="5522"/>
                    </a:lnTo>
                    <a:lnTo>
                      <a:pt x="4" y="5532"/>
                    </a:lnTo>
                    <a:lnTo>
                      <a:pt x="7" y="5540"/>
                    </a:lnTo>
                    <a:lnTo>
                      <a:pt x="10" y="5549"/>
                    </a:lnTo>
                    <a:lnTo>
                      <a:pt x="13" y="5557"/>
                    </a:lnTo>
                    <a:lnTo>
                      <a:pt x="16" y="5564"/>
                    </a:lnTo>
                    <a:lnTo>
                      <a:pt x="21" y="5573"/>
                    </a:lnTo>
                    <a:lnTo>
                      <a:pt x="25" y="5580"/>
                    </a:lnTo>
                    <a:lnTo>
                      <a:pt x="30" y="5588"/>
                    </a:lnTo>
                    <a:lnTo>
                      <a:pt x="35" y="5594"/>
                    </a:lnTo>
                    <a:lnTo>
                      <a:pt x="41" y="5601"/>
                    </a:lnTo>
                    <a:lnTo>
                      <a:pt x="47" y="5608"/>
                    </a:lnTo>
                    <a:lnTo>
                      <a:pt x="53" y="5614"/>
                    </a:lnTo>
                    <a:lnTo>
                      <a:pt x="59" y="5620"/>
                    </a:lnTo>
                    <a:lnTo>
                      <a:pt x="65" y="5626"/>
                    </a:lnTo>
                    <a:lnTo>
                      <a:pt x="72" y="5631"/>
                    </a:lnTo>
                    <a:lnTo>
                      <a:pt x="79" y="5637"/>
                    </a:lnTo>
                    <a:lnTo>
                      <a:pt x="86" y="5642"/>
                    </a:lnTo>
                    <a:lnTo>
                      <a:pt x="94" y="5645"/>
                    </a:lnTo>
                    <a:lnTo>
                      <a:pt x="102" y="5650"/>
                    </a:lnTo>
                    <a:lnTo>
                      <a:pt x="109" y="5654"/>
                    </a:lnTo>
                    <a:lnTo>
                      <a:pt x="118" y="5656"/>
                    </a:lnTo>
                    <a:lnTo>
                      <a:pt x="126" y="5660"/>
                    </a:lnTo>
                    <a:lnTo>
                      <a:pt x="134" y="5662"/>
                    </a:lnTo>
                    <a:lnTo>
                      <a:pt x="144" y="5663"/>
                    </a:lnTo>
                    <a:lnTo>
                      <a:pt x="153" y="5666"/>
                    </a:lnTo>
                    <a:lnTo>
                      <a:pt x="162" y="5667"/>
                    </a:lnTo>
                    <a:lnTo>
                      <a:pt x="171" y="5667"/>
                    </a:lnTo>
                    <a:lnTo>
                      <a:pt x="180" y="5668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5" name="Freeform 4"/>
              <p:cNvSpPr>
                <a:spLocks noEditPoints="1"/>
              </p:cNvSpPr>
              <p:nvPr/>
            </p:nvSpPr>
            <p:spPr bwMode="auto">
              <a:xfrm>
                <a:off x="704850" y="1414463"/>
                <a:ext cx="9072563" cy="7937"/>
              </a:xfrm>
              <a:custGeom>
                <a:avLst/>
                <a:gdLst>
                  <a:gd name="T0" fmla="*/ 2147483647 w 10182"/>
                  <a:gd name="T1" fmla="*/ 2147483647 h 12"/>
                  <a:gd name="T2" fmla="*/ 2147483647 w 10182"/>
                  <a:gd name="T3" fmla="*/ 2147483647 h 12"/>
                  <a:gd name="T4" fmla="*/ 2147483647 w 10182"/>
                  <a:gd name="T5" fmla="*/ 2147483647 h 12"/>
                  <a:gd name="T6" fmla="*/ 2147483647 w 10182"/>
                  <a:gd name="T7" fmla="*/ 2147483647 h 12"/>
                  <a:gd name="T8" fmla="*/ 2147483647 w 10182"/>
                  <a:gd name="T9" fmla="*/ 0 h 12"/>
                  <a:gd name="T10" fmla="*/ 2147483647 w 10182"/>
                  <a:gd name="T11" fmla="*/ 2147483647 h 12"/>
                  <a:gd name="T12" fmla="*/ 2147483647 w 10182"/>
                  <a:gd name="T13" fmla="*/ 2147483647 h 12"/>
                  <a:gd name="T14" fmla="*/ 2147483647 w 10182"/>
                  <a:gd name="T15" fmla="*/ 2147483647 h 12"/>
                  <a:gd name="T16" fmla="*/ 2147483647 w 10182"/>
                  <a:gd name="T17" fmla="*/ 2147483647 h 12"/>
                  <a:gd name="T18" fmla="*/ 2147483647 w 10182"/>
                  <a:gd name="T19" fmla="*/ 0 h 12"/>
                  <a:gd name="T20" fmla="*/ 2147483647 w 10182"/>
                  <a:gd name="T21" fmla="*/ 2147483647 h 12"/>
                  <a:gd name="T22" fmla="*/ 2147483647 w 10182"/>
                  <a:gd name="T23" fmla="*/ 2147483647 h 12"/>
                  <a:gd name="T24" fmla="*/ 2147483647 w 10182"/>
                  <a:gd name="T25" fmla="*/ 2147483647 h 12"/>
                  <a:gd name="T26" fmla="*/ 2147483647 w 10182"/>
                  <a:gd name="T27" fmla="*/ 2147483647 h 12"/>
                  <a:gd name="T28" fmla="*/ 2147483647 w 10182"/>
                  <a:gd name="T29" fmla="*/ 0 h 12"/>
                  <a:gd name="T30" fmla="*/ 2147483647 w 10182"/>
                  <a:gd name="T31" fmla="*/ 2147483647 h 12"/>
                  <a:gd name="T32" fmla="*/ 2147483647 w 10182"/>
                  <a:gd name="T33" fmla="*/ 2147483647 h 12"/>
                  <a:gd name="T34" fmla="*/ 2147483647 w 10182"/>
                  <a:gd name="T35" fmla="*/ 2147483647 h 12"/>
                  <a:gd name="T36" fmla="*/ 2147483647 w 10182"/>
                  <a:gd name="T37" fmla="*/ 2147483647 h 12"/>
                  <a:gd name="T38" fmla="*/ 2147483647 w 10182"/>
                  <a:gd name="T39" fmla="*/ 0 h 12"/>
                  <a:gd name="T40" fmla="*/ 2147483647 w 10182"/>
                  <a:gd name="T41" fmla="*/ 2147483647 h 12"/>
                  <a:gd name="T42" fmla="*/ 2147483647 w 10182"/>
                  <a:gd name="T43" fmla="*/ 2147483647 h 12"/>
                  <a:gd name="T44" fmla="*/ 2147483647 w 10182"/>
                  <a:gd name="T45" fmla="*/ 2147483647 h 12"/>
                  <a:gd name="T46" fmla="*/ 2147483647 w 10182"/>
                  <a:gd name="T47" fmla="*/ 2147483647 h 12"/>
                  <a:gd name="T48" fmla="*/ 2147483647 w 10182"/>
                  <a:gd name="T49" fmla="*/ 0 h 12"/>
                  <a:gd name="T50" fmla="*/ 2147483647 w 10182"/>
                  <a:gd name="T51" fmla="*/ 2147483647 h 12"/>
                  <a:gd name="T52" fmla="*/ 2147483647 w 10182"/>
                  <a:gd name="T53" fmla="*/ 2147483647 h 12"/>
                  <a:gd name="T54" fmla="*/ 2147483647 w 10182"/>
                  <a:gd name="T55" fmla="*/ 2147483647 h 12"/>
                  <a:gd name="T56" fmla="*/ 2147483647 w 10182"/>
                  <a:gd name="T57" fmla="*/ 2147483647 h 12"/>
                  <a:gd name="T58" fmla="*/ 2147483647 w 10182"/>
                  <a:gd name="T59" fmla="*/ 0 h 12"/>
                  <a:gd name="T60" fmla="*/ 2147483647 w 10182"/>
                  <a:gd name="T61" fmla="*/ 2147483647 h 12"/>
                  <a:gd name="T62" fmla="*/ 2147483647 w 10182"/>
                  <a:gd name="T63" fmla="*/ 2147483647 h 12"/>
                  <a:gd name="T64" fmla="*/ 2147483647 w 10182"/>
                  <a:gd name="T65" fmla="*/ 2147483647 h 12"/>
                  <a:gd name="T66" fmla="*/ 2147483647 w 10182"/>
                  <a:gd name="T67" fmla="*/ 2147483647 h 12"/>
                  <a:gd name="T68" fmla="*/ 2147483647 w 10182"/>
                  <a:gd name="T69" fmla="*/ 0 h 12"/>
                  <a:gd name="T70" fmla="*/ 2147483647 w 10182"/>
                  <a:gd name="T71" fmla="*/ 2147483647 h 12"/>
                  <a:gd name="T72" fmla="*/ 2147483647 w 10182"/>
                  <a:gd name="T73" fmla="*/ 2147483647 h 12"/>
                  <a:gd name="T74" fmla="*/ 2147483647 w 10182"/>
                  <a:gd name="T75" fmla="*/ 2147483647 h 12"/>
                  <a:gd name="T76" fmla="*/ 2147483647 w 10182"/>
                  <a:gd name="T77" fmla="*/ 2147483647 h 12"/>
                  <a:gd name="T78" fmla="*/ 2147483647 w 10182"/>
                  <a:gd name="T79" fmla="*/ 0 h 12"/>
                  <a:gd name="T80" fmla="*/ 2147483647 w 10182"/>
                  <a:gd name="T81" fmla="*/ 2147483647 h 12"/>
                  <a:gd name="T82" fmla="*/ 2147483647 w 10182"/>
                  <a:gd name="T83" fmla="*/ 2147483647 h 12"/>
                  <a:gd name="T84" fmla="*/ 2147483647 w 10182"/>
                  <a:gd name="T85" fmla="*/ 2147483647 h 12"/>
                  <a:gd name="T86" fmla="*/ 2147483647 w 10182"/>
                  <a:gd name="T87" fmla="*/ 2147483647 h 12"/>
                  <a:gd name="T88" fmla="*/ 2147483647 w 10182"/>
                  <a:gd name="T89" fmla="*/ 0 h 12"/>
                  <a:gd name="T90" fmla="*/ 2147483647 w 10182"/>
                  <a:gd name="T91" fmla="*/ 2147483647 h 12"/>
                  <a:gd name="T92" fmla="*/ 2147483647 w 10182"/>
                  <a:gd name="T93" fmla="*/ 2147483647 h 12"/>
                  <a:gd name="T94" fmla="*/ 2147483647 w 10182"/>
                  <a:gd name="T95" fmla="*/ 2147483647 h 12"/>
                  <a:gd name="T96" fmla="*/ 2147483647 w 10182"/>
                  <a:gd name="T97" fmla="*/ 2147483647 h 12"/>
                  <a:gd name="T98" fmla="*/ 2147483647 w 10182"/>
                  <a:gd name="T99" fmla="*/ 0 h 12"/>
                  <a:gd name="T100" fmla="*/ 2147483647 w 10182"/>
                  <a:gd name="T101" fmla="*/ 2147483647 h 12"/>
                  <a:gd name="T102" fmla="*/ 2147483647 w 10182"/>
                  <a:gd name="T103" fmla="*/ 2147483647 h 12"/>
                  <a:gd name="T104" fmla="*/ 2147483647 w 10182"/>
                  <a:gd name="T105" fmla="*/ 2147483647 h 12"/>
                  <a:gd name="T106" fmla="*/ 2147483647 w 10182"/>
                  <a:gd name="T107" fmla="*/ 2147483647 h 12"/>
                  <a:gd name="T108" fmla="*/ 2147483647 w 10182"/>
                  <a:gd name="T109" fmla="*/ 0 h 12"/>
                  <a:gd name="T110" fmla="*/ 2147483647 w 10182"/>
                  <a:gd name="T111" fmla="*/ 2147483647 h 12"/>
                  <a:gd name="T112" fmla="*/ 2147483647 w 10182"/>
                  <a:gd name="T113" fmla="*/ 2147483647 h 12"/>
                  <a:gd name="T114" fmla="*/ 2147483647 w 10182"/>
                  <a:gd name="T115" fmla="*/ 2147483647 h 12"/>
                  <a:gd name="T116" fmla="*/ 2147483647 w 10182"/>
                  <a:gd name="T117" fmla="*/ 2147483647 h 12"/>
                  <a:gd name="T118" fmla="*/ 2147483647 w 10182"/>
                  <a:gd name="T119" fmla="*/ 0 h 12"/>
                  <a:gd name="T120" fmla="*/ 2147483647 w 10182"/>
                  <a:gd name="T121" fmla="*/ 2147483647 h 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182"/>
                  <a:gd name="T184" fmla="*/ 0 h 12"/>
                  <a:gd name="T185" fmla="*/ 10182 w 10182"/>
                  <a:gd name="T186" fmla="*/ 12 h 1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182" h="12">
                    <a:moveTo>
                      <a:pt x="6" y="0"/>
                    </a:moveTo>
                    <a:lnTo>
                      <a:pt x="87" y="0"/>
                    </a:lnTo>
                    <a:lnTo>
                      <a:pt x="88" y="0"/>
                    </a:lnTo>
                    <a:lnTo>
                      <a:pt x="90" y="1"/>
                    </a:lnTo>
                    <a:lnTo>
                      <a:pt x="92" y="3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9"/>
                    </a:lnTo>
                    <a:lnTo>
                      <a:pt x="88" y="10"/>
                    </a:lnTo>
                    <a:lnTo>
                      <a:pt x="87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143" y="0"/>
                    </a:moveTo>
                    <a:lnTo>
                      <a:pt x="224" y="0"/>
                    </a:lnTo>
                    <a:lnTo>
                      <a:pt x="227" y="0"/>
                    </a:lnTo>
                    <a:lnTo>
                      <a:pt x="229" y="1"/>
                    </a:lnTo>
                    <a:lnTo>
                      <a:pt x="230" y="3"/>
                    </a:lnTo>
                    <a:lnTo>
                      <a:pt x="230" y="6"/>
                    </a:lnTo>
                    <a:lnTo>
                      <a:pt x="230" y="8"/>
                    </a:lnTo>
                    <a:lnTo>
                      <a:pt x="229" y="9"/>
                    </a:lnTo>
                    <a:lnTo>
                      <a:pt x="227" y="10"/>
                    </a:lnTo>
                    <a:lnTo>
                      <a:pt x="224" y="12"/>
                    </a:lnTo>
                    <a:lnTo>
                      <a:pt x="143" y="12"/>
                    </a:lnTo>
                    <a:lnTo>
                      <a:pt x="141" y="10"/>
                    </a:lnTo>
                    <a:lnTo>
                      <a:pt x="140" y="9"/>
                    </a:lnTo>
                    <a:lnTo>
                      <a:pt x="139" y="8"/>
                    </a:lnTo>
                    <a:lnTo>
                      <a:pt x="139" y="6"/>
                    </a:lnTo>
                    <a:lnTo>
                      <a:pt x="139" y="3"/>
                    </a:lnTo>
                    <a:lnTo>
                      <a:pt x="140" y="1"/>
                    </a:lnTo>
                    <a:lnTo>
                      <a:pt x="141" y="0"/>
                    </a:lnTo>
                    <a:lnTo>
                      <a:pt x="143" y="0"/>
                    </a:lnTo>
                    <a:close/>
                    <a:moveTo>
                      <a:pt x="282" y="0"/>
                    </a:moveTo>
                    <a:lnTo>
                      <a:pt x="363" y="0"/>
                    </a:lnTo>
                    <a:lnTo>
                      <a:pt x="365" y="0"/>
                    </a:lnTo>
                    <a:lnTo>
                      <a:pt x="366" y="1"/>
                    </a:lnTo>
                    <a:lnTo>
                      <a:pt x="367" y="3"/>
                    </a:lnTo>
                    <a:lnTo>
                      <a:pt x="369" y="6"/>
                    </a:lnTo>
                    <a:lnTo>
                      <a:pt x="367" y="8"/>
                    </a:lnTo>
                    <a:lnTo>
                      <a:pt x="366" y="9"/>
                    </a:lnTo>
                    <a:lnTo>
                      <a:pt x="365" y="10"/>
                    </a:lnTo>
                    <a:lnTo>
                      <a:pt x="363" y="12"/>
                    </a:lnTo>
                    <a:lnTo>
                      <a:pt x="282" y="12"/>
                    </a:lnTo>
                    <a:lnTo>
                      <a:pt x="280" y="10"/>
                    </a:lnTo>
                    <a:lnTo>
                      <a:pt x="278" y="9"/>
                    </a:lnTo>
                    <a:lnTo>
                      <a:pt x="276" y="8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8" y="1"/>
                    </a:lnTo>
                    <a:lnTo>
                      <a:pt x="280" y="0"/>
                    </a:lnTo>
                    <a:lnTo>
                      <a:pt x="282" y="0"/>
                    </a:lnTo>
                    <a:close/>
                    <a:moveTo>
                      <a:pt x="420" y="0"/>
                    </a:moveTo>
                    <a:lnTo>
                      <a:pt x="501" y="0"/>
                    </a:lnTo>
                    <a:lnTo>
                      <a:pt x="502" y="0"/>
                    </a:lnTo>
                    <a:lnTo>
                      <a:pt x="505" y="1"/>
                    </a:lnTo>
                    <a:lnTo>
                      <a:pt x="506" y="3"/>
                    </a:lnTo>
                    <a:lnTo>
                      <a:pt x="507" y="6"/>
                    </a:lnTo>
                    <a:lnTo>
                      <a:pt x="506" y="8"/>
                    </a:lnTo>
                    <a:lnTo>
                      <a:pt x="505" y="9"/>
                    </a:lnTo>
                    <a:lnTo>
                      <a:pt x="502" y="10"/>
                    </a:lnTo>
                    <a:lnTo>
                      <a:pt x="501" y="12"/>
                    </a:lnTo>
                    <a:lnTo>
                      <a:pt x="420" y="12"/>
                    </a:lnTo>
                    <a:lnTo>
                      <a:pt x="418" y="10"/>
                    </a:lnTo>
                    <a:lnTo>
                      <a:pt x="416" y="9"/>
                    </a:lnTo>
                    <a:lnTo>
                      <a:pt x="414" y="8"/>
                    </a:lnTo>
                    <a:lnTo>
                      <a:pt x="414" y="6"/>
                    </a:lnTo>
                    <a:lnTo>
                      <a:pt x="414" y="3"/>
                    </a:lnTo>
                    <a:lnTo>
                      <a:pt x="416" y="1"/>
                    </a:lnTo>
                    <a:lnTo>
                      <a:pt x="418" y="0"/>
                    </a:lnTo>
                    <a:lnTo>
                      <a:pt x="420" y="0"/>
                    </a:lnTo>
                    <a:close/>
                    <a:moveTo>
                      <a:pt x="559" y="0"/>
                    </a:moveTo>
                    <a:lnTo>
                      <a:pt x="640" y="0"/>
                    </a:lnTo>
                    <a:lnTo>
                      <a:pt x="641" y="0"/>
                    </a:lnTo>
                    <a:lnTo>
                      <a:pt x="643" y="1"/>
                    </a:lnTo>
                    <a:lnTo>
                      <a:pt x="644" y="3"/>
                    </a:lnTo>
                    <a:lnTo>
                      <a:pt x="644" y="6"/>
                    </a:lnTo>
                    <a:lnTo>
                      <a:pt x="644" y="8"/>
                    </a:lnTo>
                    <a:lnTo>
                      <a:pt x="643" y="9"/>
                    </a:lnTo>
                    <a:lnTo>
                      <a:pt x="641" y="10"/>
                    </a:lnTo>
                    <a:lnTo>
                      <a:pt x="640" y="12"/>
                    </a:lnTo>
                    <a:lnTo>
                      <a:pt x="559" y="12"/>
                    </a:lnTo>
                    <a:lnTo>
                      <a:pt x="557" y="10"/>
                    </a:lnTo>
                    <a:lnTo>
                      <a:pt x="554" y="9"/>
                    </a:lnTo>
                    <a:lnTo>
                      <a:pt x="553" y="8"/>
                    </a:lnTo>
                    <a:lnTo>
                      <a:pt x="553" y="6"/>
                    </a:lnTo>
                    <a:lnTo>
                      <a:pt x="553" y="3"/>
                    </a:lnTo>
                    <a:lnTo>
                      <a:pt x="554" y="1"/>
                    </a:lnTo>
                    <a:lnTo>
                      <a:pt x="557" y="0"/>
                    </a:lnTo>
                    <a:lnTo>
                      <a:pt x="559" y="0"/>
                    </a:lnTo>
                    <a:close/>
                    <a:moveTo>
                      <a:pt x="696" y="0"/>
                    </a:moveTo>
                    <a:lnTo>
                      <a:pt x="777" y="0"/>
                    </a:lnTo>
                    <a:lnTo>
                      <a:pt x="779" y="0"/>
                    </a:lnTo>
                    <a:lnTo>
                      <a:pt x="781" y="1"/>
                    </a:lnTo>
                    <a:lnTo>
                      <a:pt x="783" y="3"/>
                    </a:lnTo>
                    <a:lnTo>
                      <a:pt x="783" y="6"/>
                    </a:lnTo>
                    <a:lnTo>
                      <a:pt x="783" y="8"/>
                    </a:lnTo>
                    <a:lnTo>
                      <a:pt x="781" y="9"/>
                    </a:lnTo>
                    <a:lnTo>
                      <a:pt x="779" y="10"/>
                    </a:lnTo>
                    <a:lnTo>
                      <a:pt x="777" y="12"/>
                    </a:lnTo>
                    <a:lnTo>
                      <a:pt x="696" y="12"/>
                    </a:lnTo>
                    <a:lnTo>
                      <a:pt x="694" y="10"/>
                    </a:lnTo>
                    <a:lnTo>
                      <a:pt x="693" y="9"/>
                    </a:lnTo>
                    <a:lnTo>
                      <a:pt x="691" y="8"/>
                    </a:lnTo>
                    <a:lnTo>
                      <a:pt x="691" y="6"/>
                    </a:lnTo>
                    <a:lnTo>
                      <a:pt x="691" y="3"/>
                    </a:lnTo>
                    <a:lnTo>
                      <a:pt x="693" y="1"/>
                    </a:lnTo>
                    <a:lnTo>
                      <a:pt x="694" y="0"/>
                    </a:lnTo>
                    <a:lnTo>
                      <a:pt x="696" y="0"/>
                    </a:lnTo>
                    <a:close/>
                    <a:moveTo>
                      <a:pt x="835" y="0"/>
                    </a:moveTo>
                    <a:lnTo>
                      <a:pt x="916" y="0"/>
                    </a:lnTo>
                    <a:lnTo>
                      <a:pt x="918" y="0"/>
                    </a:lnTo>
                    <a:lnTo>
                      <a:pt x="919" y="1"/>
                    </a:lnTo>
                    <a:lnTo>
                      <a:pt x="920" y="3"/>
                    </a:lnTo>
                    <a:lnTo>
                      <a:pt x="922" y="6"/>
                    </a:lnTo>
                    <a:lnTo>
                      <a:pt x="920" y="8"/>
                    </a:lnTo>
                    <a:lnTo>
                      <a:pt x="919" y="9"/>
                    </a:lnTo>
                    <a:lnTo>
                      <a:pt x="918" y="10"/>
                    </a:lnTo>
                    <a:lnTo>
                      <a:pt x="916" y="12"/>
                    </a:lnTo>
                    <a:lnTo>
                      <a:pt x="835" y="12"/>
                    </a:lnTo>
                    <a:lnTo>
                      <a:pt x="832" y="10"/>
                    </a:lnTo>
                    <a:lnTo>
                      <a:pt x="831" y="9"/>
                    </a:lnTo>
                    <a:lnTo>
                      <a:pt x="829" y="8"/>
                    </a:lnTo>
                    <a:lnTo>
                      <a:pt x="829" y="6"/>
                    </a:lnTo>
                    <a:lnTo>
                      <a:pt x="829" y="3"/>
                    </a:lnTo>
                    <a:lnTo>
                      <a:pt x="831" y="1"/>
                    </a:lnTo>
                    <a:lnTo>
                      <a:pt x="832" y="0"/>
                    </a:lnTo>
                    <a:lnTo>
                      <a:pt x="835" y="0"/>
                    </a:lnTo>
                    <a:close/>
                    <a:moveTo>
                      <a:pt x="973" y="0"/>
                    </a:moveTo>
                    <a:lnTo>
                      <a:pt x="1054" y="0"/>
                    </a:lnTo>
                    <a:lnTo>
                      <a:pt x="1055" y="0"/>
                    </a:lnTo>
                    <a:lnTo>
                      <a:pt x="1058" y="1"/>
                    </a:lnTo>
                    <a:lnTo>
                      <a:pt x="1059" y="3"/>
                    </a:lnTo>
                    <a:lnTo>
                      <a:pt x="1060" y="6"/>
                    </a:lnTo>
                    <a:lnTo>
                      <a:pt x="1059" y="8"/>
                    </a:lnTo>
                    <a:lnTo>
                      <a:pt x="1058" y="9"/>
                    </a:lnTo>
                    <a:lnTo>
                      <a:pt x="1055" y="10"/>
                    </a:lnTo>
                    <a:lnTo>
                      <a:pt x="1054" y="12"/>
                    </a:lnTo>
                    <a:lnTo>
                      <a:pt x="973" y="12"/>
                    </a:lnTo>
                    <a:lnTo>
                      <a:pt x="971" y="10"/>
                    </a:lnTo>
                    <a:lnTo>
                      <a:pt x="969" y="9"/>
                    </a:lnTo>
                    <a:lnTo>
                      <a:pt x="967" y="8"/>
                    </a:lnTo>
                    <a:lnTo>
                      <a:pt x="967" y="6"/>
                    </a:lnTo>
                    <a:lnTo>
                      <a:pt x="967" y="3"/>
                    </a:lnTo>
                    <a:lnTo>
                      <a:pt x="969" y="1"/>
                    </a:lnTo>
                    <a:lnTo>
                      <a:pt x="971" y="0"/>
                    </a:lnTo>
                    <a:lnTo>
                      <a:pt x="973" y="0"/>
                    </a:lnTo>
                    <a:close/>
                    <a:moveTo>
                      <a:pt x="1112" y="0"/>
                    </a:moveTo>
                    <a:lnTo>
                      <a:pt x="1193" y="0"/>
                    </a:lnTo>
                    <a:lnTo>
                      <a:pt x="1194" y="0"/>
                    </a:lnTo>
                    <a:lnTo>
                      <a:pt x="1196" y="1"/>
                    </a:lnTo>
                    <a:lnTo>
                      <a:pt x="1197" y="3"/>
                    </a:lnTo>
                    <a:lnTo>
                      <a:pt x="1197" y="6"/>
                    </a:lnTo>
                    <a:lnTo>
                      <a:pt x="1197" y="8"/>
                    </a:lnTo>
                    <a:lnTo>
                      <a:pt x="1196" y="9"/>
                    </a:lnTo>
                    <a:lnTo>
                      <a:pt x="1194" y="10"/>
                    </a:lnTo>
                    <a:lnTo>
                      <a:pt x="1193" y="12"/>
                    </a:lnTo>
                    <a:lnTo>
                      <a:pt x="1112" y="12"/>
                    </a:lnTo>
                    <a:lnTo>
                      <a:pt x="1109" y="10"/>
                    </a:lnTo>
                    <a:lnTo>
                      <a:pt x="1107" y="9"/>
                    </a:lnTo>
                    <a:lnTo>
                      <a:pt x="1106" y="8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7" y="1"/>
                    </a:lnTo>
                    <a:lnTo>
                      <a:pt x="1109" y="0"/>
                    </a:lnTo>
                    <a:lnTo>
                      <a:pt x="1112" y="0"/>
                    </a:lnTo>
                    <a:close/>
                    <a:moveTo>
                      <a:pt x="1249" y="0"/>
                    </a:moveTo>
                    <a:lnTo>
                      <a:pt x="1330" y="0"/>
                    </a:lnTo>
                    <a:lnTo>
                      <a:pt x="1332" y="0"/>
                    </a:lnTo>
                    <a:lnTo>
                      <a:pt x="1334" y="1"/>
                    </a:lnTo>
                    <a:lnTo>
                      <a:pt x="1336" y="3"/>
                    </a:lnTo>
                    <a:lnTo>
                      <a:pt x="1336" y="6"/>
                    </a:lnTo>
                    <a:lnTo>
                      <a:pt x="1336" y="8"/>
                    </a:lnTo>
                    <a:lnTo>
                      <a:pt x="1334" y="9"/>
                    </a:lnTo>
                    <a:lnTo>
                      <a:pt x="1332" y="10"/>
                    </a:lnTo>
                    <a:lnTo>
                      <a:pt x="1330" y="12"/>
                    </a:lnTo>
                    <a:lnTo>
                      <a:pt x="1249" y="12"/>
                    </a:lnTo>
                    <a:lnTo>
                      <a:pt x="1247" y="10"/>
                    </a:lnTo>
                    <a:lnTo>
                      <a:pt x="1246" y="9"/>
                    </a:lnTo>
                    <a:lnTo>
                      <a:pt x="1244" y="8"/>
                    </a:lnTo>
                    <a:lnTo>
                      <a:pt x="1244" y="6"/>
                    </a:lnTo>
                    <a:lnTo>
                      <a:pt x="1244" y="3"/>
                    </a:lnTo>
                    <a:lnTo>
                      <a:pt x="1246" y="1"/>
                    </a:lnTo>
                    <a:lnTo>
                      <a:pt x="1247" y="0"/>
                    </a:lnTo>
                    <a:lnTo>
                      <a:pt x="1249" y="0"/>
                    </a:lnTo>
                    <a:close/>
                    <a:moveTo>
                      <a:pt x="1388" y="0"/>
                    </a:moveTo>
                    <a:lnTo>
                      <a:pt x="1468" y="0"/>
                    </a:lnTo>
                    <a:lnTo>
                      <a:pt x="1471" y="0"/>
                    </a:lnTo>
                    <a:lnTo>
                      <a:pt x="1472" y="1"/>
                    </a:lnTo>
                    <a:lnTo>
                      <a:pt x="1473" y="3"/>
                    </a:lnTo>
                    <a:lnTo>
                      <a:pt x="1474" y="6"/>
                    </a:lnTo>
                    <a:lnTo>
                      <a:pt x="1473" y="8"/>
                    </a:lnTo>
                    <a:lnTo>
                      <a:pt x="1472" y="9"/>
                    </a:lnTo>
                    <a:lnTo>
                      <a:pt x="1471" y="10"/>
                    </a:lnTo>
                    <a:lnTo>
                      <a:pt x="1468" y="12"/>
                    </a:lnTo>
                    <a:lnTo>
                      <a:pt x="1388" y="12"/>
                    </a:lnTo>
                    <a:lnTo>
                      <a:pt x="1385" y="10"/>
                    </a:lnTo>
                    <a:lnTo>
                      <a:pt x="1384" y="9"/>
                    </a:lnTo>
                    <a:lnTo>
                      <a:pt x="1382" y="8"/>
                    </a:lnTo>
                    <a:lnTo>
                      <a:pt x="1382" y="6"/>
                    </a:lnTo>
                    <a:lnTo>
                      <a:pt x="1382" y="3"/>
                    </a:lnTo>
                    <a:lnTo>
                      <a:pt x="1384" y="1"/>
                    </a:lnTo>
                    <a:lnTo>
                      <a:pt x="1385" y="0"/>
                    </a:lnTo>
                    <a:lnTo>
                      <a:pt x="1388" y="0"/>
                    </a:lnTo>
                    <a:close/>
                    <a:moveTo>
                      <a:pt x="1526" y="0"/>
                    </a:moveTo>
                    <a:lnTo>
                      <a:pt x="1607" y="0"/>
                    </a:lnTo>
                    <a:lnTo>
                      <a:pt x="1608" y="0"/>
                    </a:lnTo>
                    <a:lnTo>
                      <a:pt x="1611" y="1"/>
                    </a:lnTo>
                    <a:lnTo>
                      <a:pt x="1612" y="3"/>
                    </a:lnTo>
                    <a:lnTo>
                      <a:pt x="1613" y="6"/>
                    </a:lnTo>
                    <a:lnTo>
                      <a:pt x="1612" y="8"/>
                    </a:lnTo>
                    <a:lnTo>
                      <a:pt x="1611" y="9"/>
                    </a:lnTo>
                    <a:lnTo>
                      <a:pt x="1608" y="10"/>
                    </a:lnTo>
                    <a:lnTo>
                      <a:pt x="1607" y="12"/>
                    </a:lnTo>
                    <a:lnTo>
                      <a:pt x="1526" y="12"/>
                    </a:lnTo>
                    <a:lnTo>
                      <a:pt x="1524" y="10"/>
                    </a:lnTo>
                    <a:lnTo>
                      <a:pt x="1521" y="9"/>
                    </a:lnTo>
                    <a:lnTo>
                      <a:pt x="1520" y="8"/>
                    </a:lnTo>
                    <a:lnTo>
                      <a:pt x="1520" y="6"/>
                    </a:lnTo>
                    <a:lnTo>
                      <a:pt x="1520" y="3"/>
                    </a:lnTo>
                    <a:lnTo>
                      <a:pt x="1521" y="1"/>
                    </a:lnTo>
                    <a:lnTo>
                      <a:pt x="1524" y="0"/>
                    </a:lnTo>
                    <a:lnTo>
                      <a:pt x="1526" y="0"/>
                    </a:lnTo>
                    <a:close/>
                    <a:moveTo>
                      <a:pt x="1665" y="0"/>
                    </a:moveTo>
                    <a:lnTo>
                      <a:pt x="1745" y="0"/>
                    </a:lnTo>
                    <a:lnTo>
                      <a:pt x="1747" y="0"/>
                    </a:lnTo>
                    <a:lnTo>
                      <a:pt x="1749" y="1"/>
                    </a:lnTo>
                    <a:lnTo>
                      <a:pt x="1750" y="3"/>
                    </a:lnTo>
                    <a:lnTo>
                      <a:pt x="1750" y="6"/>
                    </a:lnTo>
                    <a:lnTo>
                      <a:pt x="1750" y="8"/>
                    </a:lnTo>
                    <a:lnTo>
                      <a:pt x="1749" y="9"/>
                    </a:lnTo>
                    <a:lnTo>
                      <a:pt x="1747" y="10"/>
                    </a:lnTo>
                    <a:lnTo>
                      <a:pt x="1745" y="12"/>
                    </a:lnTo>
                    <a:lnTo>
                      <a:pt x="1665" y="12"/>
                    </a:lnTo>
                    <a:lnTo>
                      <a:pt x="1662" y="10"/>
                    </a:lnTo>
                    <a:lnTo>
                      <a:pt x="1660" y="9"/>
                    </a:lnTo>
                    <a:lnTo>
                      <a:pt x="1659" y="8"/>
                    </a:lnTo>
                    <a:lnTo>
                      <a:pt x="1659" y="6"/>
                    </a:lnTo>
                    <a:lnTo>
                      <a:pt x="1659" y="3"/>
                    </a:lnTo>
                    <a:lnTo>
                      <a:pt x="1660" y="1"/>
                    </a:lnTo>
                    <a:lnTo>
                      <a:pt x="1662" y="0"/>
                    </a:lnTo>
                    <a:lnTo>
                      <a:pt x="1665" y="0"/>
                    </a:lnTo>
                    <a:close/>
                    <a:moveTo>
                      <a:pt x="1802" y="0"/>
                    </a:moveTo>
                    <a:lnTo>
                      <a:pt x="1883" y="0"/>
                    </a:lnTo>
                    <a:lnTo>
                      <a:pt x="1885" y="0"/>
                    </a:lnTo>
                    <a:lnTo>
                      <a:pt x="1886" y="1"/>
                    </a:lnTo>
                    <a:lnTo>
                      <a:pt x="1889" y="3"/>
                    </a:lnTo>
                    <a:lnTo>
                      <a:pt x="1889" y="6"/>
                    </a:lnTo>
                    <a:lnTo>
                      <a:pt x="1889" y="8"/>
                    </a:lnTo>
                    <a:lnTo>
                      <a:pt x="1886" y="9"/>
                    </a:lnTo>
                    <a:lnTo>
                      <a:pt x="1885" y="10"/>
                    </a:lnTo>
                    <a:lnTo>
                      <a:pt x="1883" y="12"/>
                    </a:lnTo>
                    <a:lnTo>
                      <a:pt x="1802" y="12"/>
                    </a:lnTo>
                    <a:lnTo>
                      <a:pt x="1800" y="10"/>
                    </a:lnTo>
                    <a:lnTo>
                      <a:pt x="1798" y="9"/>
                    </a:lnTo>
                    <a:lnTo>
                      <a:pt x="1797" y="8"/>
                    </a:lnTo>
                    <a:lnTo>
                      <a:pt x="1797" y="6"/>
                    </a:lnTo>
                    <a:lnTo>
                      <a:pt x="1797" y="3"/>
                    </a:lnTo>
                    <a:lnTo>
                      <a:pt x="1798" y="1"/>
                    </a:lnTo>
                    <a:lnTo>
                      <a:pt x="1800" y="0"/>
                    </a:lnTo>
                    <a:lnTo>
                      <a:pt x="1802" y="0"/>
                    </a:lnTo>
                    <a:close/>
                    <a:moveTo>
                      <a:pt x="1941" y="0"/>
                    </a:moveTo>
                    <a:lnTo>
                      <a:pt x="2021" y="0"/>
                    </a:lnTo>
                    <a:lnTo>
                      <a:pt x="2024" y="0"/>
                    </a:lnTo>
                    <a:lnTo>
                      <a:pt x="2025" y="1"/>
                    </a:lnTo>
                    <a:lnTo>
                      <a:pt x="2026" y="3"/>
                    </a:lnTo>
                    <a:lnTo>
                      <a:pt x="2027" y="6"/>
                    </a:lnTo>
                    <a:lnTo>
                      <a:pt x="2026" y="8"/>
                    </a:lnTo>
                    <a:lnTo>
                      <a:pt x="2025" y="9"/>
                    </a:lnTo>
                    <a:lnTo>
                      <a:pt x="2024" y="10"/>
                    </a:lnTo>
                    <a:lnTo>
                      <a:pt x="2021" y="12"/>
                    </a:lnTo>
                    <a:lnTo>
                      <a:pt x="1941" y="12"/>
                    </a:lnTo>
                    <a:lnTo>
                      <a:pt x="1938" y="10"/>
                    </a:lnTo>
                    <a:lnTo>
                      <a:pt x="1937" y="9"/>
                    </a:lnTo>
                    <a:lnTo>
                      <a:pt x="1935" y="8"/>
                    </a:lnTo>
                    <a:lnTo>
                      <a:pt x="1935" y="6"/>
                    </a:lnTo>
                    <a:lnTo>
                      <a:pt x="1935" y="3"/>
                    </a:lnTo>
                    <a:lnTo>
                      <a:pt x="1937" y="1"/>
                    </a:lnTo>
                    <a:lnTo>
                      <a:pt x="1938" y="0"/>
                    </a:lnTo>
                    <a:lnTo>
                      <a:pt x="1941" y="0"/>
                    </a:lnTo>
                    <a:close/>
                    <a:moveTo>
                      <a:pt x="2079" y="0"/>
                    </a:moveTo>
                    <a:lnTo>
                      <a:pt x="2160" y="0"/>
                    </a:lnTo>
                    <a:lnTo>
                      <a:pt x="2161" y="0"/>
                    </a:lnTo>
                    <a:lnTo>
                      <a:pt x="2163" y="1"/>
                    </a:lnTo>
                    <a:lnTo>
                      <a:pt x="2165" y="3"/>
                    </a:lnTo>
                    <a:lnTo>
                      <a:pt x="2166" y="6"/>
                    </a:lnTo>
                    <a:lnTo>
                      <a:pt x="2165" y="8"/>
                    </a:lnTo>
                    <a:lnTo>
                      <a:pt x="2163" y="9"/>
                    </a:lnTo>
                    <a:lnTo>
                      <a:pt x="2161" y="10"/>
                    </a:lnTo>
                    <a:lnTo>
                      <a:pt x="2160" y="12"/>
                    </a:lnTo>
                    <a:lnTo>
                      <a:pt x="2079" y="12"/>
                    </a:lnTo>
                    <a:lnTo>
                      <a:pt x="2077" y="10"/>
                    </a:lnTo>
                    <a:lnTo>
                      <a:pt x="2074" y="9"/>
                    </a:lnTo>
                    <a:lnTo>
                      <a:pt x="2073" y="8"/>
                    </a:lnTo>
                    <a:lnTo>
                      <a:pt x="2073" y="6"/>
                    </a:lnTo>
                    <a:lnTo>
                      <a:pt x="2073" y="3"/>
                    </a:lnTo>
                    <a:lnTo>
                      <a:pt x="2074" y="1"/>
                    </a:lnTo>
                    <a:lnTo>
                      <a:pt x="2077" y="0"/>
                    </a:lnTo>
                    <a:lnTo>
                      <a:pt x="2079" y="0"/>
                    </a:lnTo>
                    <a:close/>
                    <a:moveTo>
                      <a:pt x="2218" y="0"/>
                    </a:moveTo>
                    <a:lnTo>
                      <a:pt x="2298" y="0"/>
                    </a:lnTo>
                    <a:lnTo>
                      <a:pt x="2300" y="0"/>
                    </a:lnTo>
                    <a:lnTo>
                      <a:pt x="2302" y="1"/>
                    </a:lnTo>
                    <a:lnTo>
                      <a:pt x="2303" y="3"/>
                    </a:lnTo>
                    <a:lnTo>
                      <a:pt x="2303" y="6"/>
                    </a:lnTo>
                    <a:lnTo>
                      <a:pt x="2303" y="8"/>
                    </a:lnTo>
                    <a:lnTo>
                      <a:pt x="2302" y="9"/>
                    </a:lnTo>
                    <a:lnTo>
                      <a:pt x="2300" y="10"/>
                    </a:lnTo>
                    <a:lnTo>
                      <a:pt x="2298" y="12"/>
                    </a:lnTo>
                    <a:lnTo>
                      <a:pt x="2218" y="12"/>
                    </a:lnTo>
                    <a:lnTo>
                      <a:pt x="2215" y="10"/>
                    </a:lnTo>
                    <a:lnTo>
                      <a:pt x="2213" y="9"/>
                    </a:lnTo>
                    <a:lnTo>
                      <a:pt x="2212" y="8"/>
                    </a:lnTo>
                    <a:lnTo>
                      <a:pt x="2212" y="6"/>
                    </a:lnTo>
                    <a:lnTo>
                      <a:pt x="2212" y="3"/>
                    </a:lnTo>
                    <a:lnTo>
                      <a:pt x="2213" y="1"/>
                    </a:lnTo>
                    <a:lnTo>
                      <a:pt x="2215" y="0"/>
                    </a:lnTo>
                    <a:lnTo>
                      <a:pt x="2218" y="0"/>
                    </a:lnTo>
                    <a:close/>
                    <a:moveTo>
                      <a:pt x="2355" y="0"/>
                    </a:moveTo>
                    <a:lnTo>
                      <a:pt x="2436" y="0"/>
                    </a:lnTo>
                    <a:lnTo>
                      <a:pt x="2438" y="0"/>
                    </a:lnTo>
                    <a:lnTo>
                      <a:pt x="2439" y="1"/>
                    </a:lnTo>
                    <a:lnTo>
                      <a:pt x="2442" y="3"/>
                    </a:lnTo>
                    <a:lnTo>
                      <a:pt x="2442" y="6"/>
                    </a:lnTo>
                    <a:lnTo>
                      <a:pt x="2442" y="8"/>
                    </a:lnTo>
                    <a:lnTo>
                      <a:pt x="2439" y="9"/>
                    </a:lnTo>
                    <a:lnTo>
                      <a:pt x="2438" y="10"/>
                    </a:lnTo>
                    <a:lnTo>
                      <a:pt x="2436" y="12"/>
                    </a:lnTo>
                    <a:lnTo>
                      <a:pt x="2355" y="12"/>
                    </a:lnTo>
                    <a:lnTo>
                      <a:pt x="2353" y="10"/>
                    </a:lnTo>
                    <a:lnTo>
                      <a:pt x="2351" y="9"/>
                    </a:lnTo>
                    <a:lnTo>
                      <a:pt x="2350" y="8"/>
                    </a:lnTo>
                    <a:lnTo>
                      <a:pt x="2350" y="6"/>
                    </a:lnTo>
                    <a:lnTo>
                      <a:pt x="2350" y="3"/>
                    </a:lnTo>
                    <a:lnTo>
                      <a:pt x="2351" y="1"/>
                    </a:lnTo>
                    <a:lnTo>
                      <a:pt x="2353" y="0"/>
                    </a:lnTo>
                    <a:lnTo>
                      <a:pt x="2355" y="0"/>
                    </a:lnTo>
                    <a:close/>
                    <a:moveTo>
                      <a:pt x="2493" y="0"/>
                    </a:moveTo>
                    <a:lnTo>
                      <a:pt x="2574" y="0"/>
                    </a:lnTo>
                    <a:lnTo>
                      <a:pt x="2577" y="0"/>
                    </a:lnTo>
                    <a:lnTo>
                      <a:pt x="2578" y="1"/>
                    </a:lnTo>
                    <a:lnTo>
                      <a:pt x="2579" y="3"/>
                    </a:lnTo>
                    <a:lnTo>
                      <a:pt x="2580" y="6"/>
                    </a:lnTo>
                    <a:lnTo>
                      <a:pt x="2579" y="8"/>
                    </a:lnTo>
                    <a:lnTo>
                      <a:pt x="2578" y="9"/>
                    </a:lnTo>
                    <a:lnTo>
                      <a:pt x="2577" y="10"/>
                    </a:lnTo>
                    <a:lnTo>
                      <a:pt x="2574" y="12"/>
                    </a:lnTo>
                    <a:lnTo>
                      <a:pt x="2493" y="12"/>
                    </a:lnTo>
                    <a:lnTo>
                      <a:pt x="2491" y="10"/>
                    </a:lnTo>
                    <a:lnTo>
                      <a:pt x="2490" y="9"/>
                    </a:lnTo>
                    <a:lnTo>
                      <a:pt x="2487" y="8"/>
                    </a:lnTo>
                    <a:lnTo>
                      <a:pt x="2487" y="6"/>
                    </a:lnTo>
                    <a:lnTo>
                      <a:pt x="2487" y="3"/>
                    </a:lnTo>
                    <a:lnTo>
                      <a:pt x="2490" y="1"/>
                    </a:lnTo>
                    <a:lnTo>
                      <a:pt x="2491" y="0"/>
                    </a:lnTo>
                    <a:lnTo>
                      <a:pt x="2493" y="0"/>
                    </a:lnTo>
                    <a:close/>
                    <a:moveTo>
                      <a:pt x="2632" y="0"/>
                    </a:moveTo>
                    <a:lnTo>
                      <a:pt x="2713" y="0"/>
                    </a:lnTo>
                    <a:lnTo>
                      <a:pt x="2714" y="0"/>
                    </a:lnTo>
                    <a:lnTo>
                      <a:pt x="2716" y="1"/>
                    </a:lnTo>
                    <a:lnTo>
                      <a:pt x="2718" y="3"/>
                    </a:lnTo>
                    <a:lnTo>
                      <a:pt x="2719" y="6"/>
                    </a:lnTo>
                    <a:lnTo>
                      <a:pt x="2718" y="8"/>
                    </a:lnTo>
                    <a:lnTo>
                      <a:pt x="2716" y="9"/>
                    </a:lnTo>
                    <a:lnTo>
                      <a:pt x="2714" y="10"/>
                    </a:lnTo>
                    <a:lnTo>
                      <a:pt x="2713" y="12"/>
                    </a:lnTo>
                    <a:lnTo>
                      <a:pt x="2632" y="12"/>
                    </a:lnTo>
                    <a:lnTo>
                      <a:pt x="2630" y="10"/>
                    </a:lnTo>
                    <a:lnTo>
                      <a:pt x="2627" y="9"/>
                    </a:lnTo>
                    <a:lnTo>
                      <a:pt x="2626" y="8"/>
                    </a:lnTo>
                    <a:lnTo>
                      <a:pt x="2626" y="6"/>
                    </a:lnTo>
                    <a:lnTo>
                      <a:pt x="2626" y="3"/>
                    </a:lnTo>
                    <a:lnTo>
                      <a:pt x="2627" y="1"/>
                    </a:lnTo>
                    <a:lnTo>
                      <a:pt x="2630" y="0"/>
                    </a:lnTo>
                    <a:lnTo>
                      <a:pt x="2632" y="0"/>
                    </a:lnTo>
                    <a:close/>
                    <a:moveTo>
                      <a:pt x="2771" y="0"/>
                    </a:moveTo>
                    <a:lnTo>
                      <a:pt x="2851" y="0"/>
                    </a:lnTo>
                    <a:lnTo>
                      <a:pt x="2852" y="0"/>
                    </a:lnTo>
                    <a:lnTo>
                      <a:pt x="2855" y="1"/>
                    </a:lnTo>
                    <a:lnTo>
                      <a:pt x="2856" y="3"/>
                    </a:lnTo>
                    <a:lnTo>
                      <a:pt x="2856" y="6"/>
                    </a:lnTo>
                    <a:lnTo>
                      <a:pt x="2856" y="8"/>
                    </a:lnTo>
                    <a:lnTo>
                      <a:pt x="2855" y="9"/>
                    </a:lnTo>
                    <a:lnTo>
                      <a:pt x="2852" y="10"/>
                    </a:lnTo>
                    <a:lnTo>
                      <a:pt x="2851" y="12"/>
                    </a:lnTo>
                    <a:lnTo>
                      <a:pt x="2771" y="12"/>
                    </a:lnTo>
                    <a:lnTo>
                      <a:pt x="2767" y="10"/>
                    </a:lnTo>
                    <a:lnTo>
                      <a:pt x="2766" y="9"/>
                    </a:lnTo>
                    <a:lnTo>
                      <a:pt x="2765" y="8"/>
                    </a:lnTo>
                    <a:lnTo>
                      <a:pt x="2765" y="6"/>
                    </a:lnTo>
                    <a:lnTo>
                      <a:pt x="2765" y="3"/>
                    </a:lnTo>
                    <a:lnTo>
                      <a:pt x="2766" y="1"/>
                    </a:lnTo>
                    <a:lnTo>
                      <a:pt x="2767" y="0"/>
                    </a:lnTo>
                    <a:lnTo>
                      <a:pt x="2771" y="0"/>
                    </a:lnTo>
                    <a:close/>
                    <a:moveTo>
                      <a:pt x="2908" y="0"/>
                    </a:moveTo>
                    <a:lnTo>
                      <a:pt x="2989" y="0"/>
                    </a:lnTo>
                    <a:lnTo>
                      <a:pt x="2991" y="0"/>
                    </a:lnTo>
                    <a:lnTo>
                      <a:pt x="2992" y="1"/>
                    </a:lnTo>
                    <a:lnTo>
                      <a:pt x="2995" y="3"/>
                    </a:lnTo>
                    <a:lnTo>
                      <a:pt x="2995" y="6"/>
                    </a:lnTo>
                    <a:lnTo>
                      <a:pt x="2995" y="8"/>
                    </a:lnTo>
                    <a:lnTo>
                      <a:pt x="2992" y="9"/>
                    </a:lnTo>
                    <a:lnTo>
                      <a:pt x="2991" y="10"/>
                    </a:lnTo>
                    <a:lnTo>
                      <a:pt x="2989" y="12"/>
                    </a:lnTo>
                    <a:lnTo>
                      <a:pt x="2908" y="12"/>
                    </a:lnTo>
                    <a:lnTo>
                      <a:pt x="2905" y="10"/>
                    </a:lnTo>
                    <a:lnTo>
                      <a:pt x="2904" y="9"/>
                    </a:lnTo>
                    <a:lnTo>
                      <a:pt x="2903" y="8"/>
                    </a:lnTo>
                    <a:lnTo>
                      <a:pt x="2903" y="6"/>
                    </a:lnTo>
                    <a:lnTo>
                      <a:pt x="2903" y="3"/>
                    </a:lnTo>
                    <a:lnTo>
                      <a:pt x="2904" y="1"/>
                    </a:lnTo>
                    <a:lnTo>
                      <a:pt x="2905" y="0"/>
                    </a:lnTo>
                    <a:lnTo>
                      <a:pt x="2908" y="0"/>
                    </a:lnTo>
                    <a:close/>
                    <a:moveTo>
                      <a:pt x="3046" y="0"/>
                    </a:moveTo>
                    <a:lnTo>
                      <a:pt x="3127" y="0"/>
                    </a:lnTo>
                    <a:lnTo>
                      <a:pt x="3130" y="0"/>
                    </a:lnTo>
                    <a:lnTo>
                      <a:pt x="3131" y="1"/>
                    </a:lnTo>
                    <a:lnTo>
                      <a:pt x="3132" y="3"/>
                    </a:lnTo>
                    <a:lnTo>
                      <a:pt x="3133" y="6"/>
                    </a:lnTo>
                    <a:lnTo>
                      <a:pt x="3132" y="8"/>
                    </a:lnTo>
                    <a:lnTo>
                      <a:pt x="3131" y="9"/>
                    </a:lnTo>
                    <a:lnTo>
                      <a:pt x="3130" y="10"/>
                    </a:lnTo>
                    <a:lnTo>
                      <a:pt x="3127" y="12"/>
                    </a:lnTo>
                    <a:lnTo>
                      <a:pt x="3046" y="12"/>
                    </a:lnTo>
                    <a:lnTo>
                      <a:pt x="3044" y="10"/>
                    </a:lnTo>
                    <a:lnTo>
                      <a:pt x="3042" y="9"/>
                    </a:lnTo>
                    <a:lnTo>
                      <a:pt x="3040" y="8"/>
                    </a:lnTo>
                    <a:lnTo>
                      <a:pt x="3040" y="6"/>
                    </a:lnTo>
                    <a:lnTo>
                      <a:pt x="3040" y="3"/>
                    </a:lnTo>
                    <a:lnTo>
                      <a:pt x="3042" y="1"/>
                    </a:lnTo>
                    <a:lnTo>
                      <a:pt x="3044" y="0"/>
                    </a:lnTo>
                    <a:lnTo>
                      <a:pt x="3046" y="0"/>
                    </a:lnTo>
                    <a:close/>
                    <a:moveTo>
                      <a:pt x="3185" y="0"/>
                    </a:moveTo>
                    <a:lnTo>
                      <a:pt x="3266" y="0"/>
                    </a:lnTo>
                    <a:lnTo>
                      <a:pt x="3267" y="0"/>
                    </a:lnTo>
                    <a:lnTo>
                      <a:pt x="3269" y="1"/>
                    </a:lnTo>
                    <a:lnTo>
                      <a:pt x="3270" y="3"/>
                    </a:lnTo>
                    <a:lnTo>
                      <a:pt x="3272" y="6"/>
                    </a:lnTo>
                    <a:lnTo>
                      <a:pt x="3270" y="8"/>
                    </a:lnTo>
                    <a:lnTo>
                      <a:pt x="3269" y="9"/>
                    </a:lnTo>
                    <a:lnTo>
                      <a:pt x="3267" y="10"/>
                    </a:lnTo>
                    <a:lnTo>
                      <a:pt x="3266" y="12"/>
                    </a:lnTo>
                    <a:lnTo>
                      <a:pt x="3185" y="12"/>
                    </a:lnTo>
                    <a:lnTo>
                      <a:pt x="3183" y="10"/>
                    </a:lnTo>
                    <a:lnTo>
                      <a:pt x="3180" y="9"/>
                    </a:lnTo>
                    <a:lnTo>
                      <a:pt x="3179" y="8"/>
                    </a:lnTo>
                    <a:lnTo>
                      <a:pt x="3179" y="6"/>
                    </a:lnTo>
                    <a:lnTo>
                      <a:pt x="3179" y="3"/>
                    </a:lnTo>
                    <a:lnTo>
                      <a:pt x="3180" y="1"/>
                    </a:lnTo>
                    <a:lnTo>
                      <a:pt x="3183" y="0"/>
                    </a:lnTo>
                    <a:lnTo>
                      <a:pt x="3185" y="0"/>
                    </a:lnTo>
                    <a:close/>
                    <a:moveTo>
                      <a:pt x="3323" y="0"/>
                    </a:moveTo>
                    <a:lnTo>
                      <a:pt x="3404" y="0"/>
                    </a:lnTo>
                    <a:lnTo>
                      <a:pt x="3405" y="0"/>
                    </a:lnTo>
                    <a:lnTo>
                      <a:pt x="3408" y="1"/>
                    </a:lnTo>
                    <a:lnTo>
                      <a:pt x="3409" y="3"/>
                    </a:lnTo>
                    <a:lnTo>
                      <a:pt x="3409" y="6"/>
                    </a:lnTo>
                    <a:lnTo>
                      <a:pt x="3409" y="8"/>
                    </a:lnTo>
                    <a:lnTo>
                      <a:pt x="3408" y="9"/>
                    </a:lnTo>
                    <a:lnTo>
                      <a:pt x="3405" y="10"/>
                    </a:lnTo>
                    <a:lnTo>
                      <a:pt x="3404" y="12"/>
                    </a:lnTo>
                    <a:lnTo>
                      <a:pt x="3323" y="12"/>
                    </a:lnTo>
                    <a:lnTo>
                      <a:pt x="3320" y="10"/>
                    </a:lnTo>
                    <a:lnTo>
                      <a:pt x="3319" y="9"/>
                    </a:lnTo>
                    <a:lnTo>
                      <a:pt x="3317" y="8"/>
                    </a:lnTo>
                    <a:lnTo>
                      <a:pt x="3317" y="6"/>
                    </a:lnTo>
                    <a:lnTo>
                      <a:pt x="3317" y="3"/>
                    </a:lnTo>
                    <a:lnTo>
                      <a:pt x="3319" y="1"/>
                    </a:lnTo>
                    <a:lnTo>
                      <a:pt x="3320" y="0"/>
                    </a:lnTo>
                    <a:lnTo>
                      <a:pt x="3323" y="0"/>
                    </a:lnTo>
                    <a:close/>
                    <a:moveTo>
                      <a:pt x="3461" y="0"/>
                    </a:moveTo>
                    <a:lnTo>
                      <a:pt x="3541" y="0"/>
                    </a:lnTo>
                    <a:lnTo>
                      <a:pt x="3544" y="0"/>
                    </a:lnTo>
                    <a:lnTo>
                      <a:pt x="3545" y="1"/>
                    </a:lnTo>
                    <a:lnTo>
                      <a:pt x="3547" y="3"/>
                    </a:lnTo>
                    <a:lnTo>
                      <a:pt x="3547" y="6"/>
                    </a:lnTo>
                    <a:lnTo>
                      <a:pt x="3547" y="8"/>
                    </a:lnTo>
                    <a:lnTo>
                      <a:pt x="3545" y="9"/>
                    </a:lnTo>
                    <a:lnTo>
                      <a:pt x="3544" y="10"/>
                    </a:lnTo>
                    <a:lnTo>
                      <a:pt x="3541" y="12"/>
                    </a:lnTo>
                    <a:lnTo>
                      <a:pt x="3461" y="12"/>
                    </a:lnTo>
                    <a:lnTo>
                      <a:pt x="3458" y="10"/>
                    </a:lnTo>
                    <a:lnTo>
                      <a:pt x="3457" y="9"/>
                    </a:lnTo>
                    <a:lnTo>
                      <a:pt x="3456" y="8"/>
                    </a:lnTo>
                    <a:lnTo>
                      <a:pt x="3456" y="6"/>
                    </a:lnTo>
                    <a:lnTo>
                      <a:pt x="3456" y="3"/>
                    </a:lnTo>
                    <a:lnTo>
                      <a:pt x="3457" y="1"/>
                    </a:lnTo>
                    <a:lnTo>
                      <a:pt x="3458" y="0"/>
                    </a:lnTo>
                    <a:lnTo>
                      <a:pt x="3461" y="0"/>
                    </a:lnTo>
                    <a:close/>
                    <a:moveTo>
                      <a:pt x="3599" y="0"/>
                    </a:moveTo>
                    <a:lnTo>
                      <a:pt x="3680" y="0"/>
                    </a:lnTo>
                    <a:lnTo>
                      <a:pt x="3682" y="0"/>
                    </a:lnTo>
                    <a:lnTo>
                      <a:pt x="3684" y="1"/>
                    </a:lnTo>
                    <a:lnTo>
                      <a:pt x="3685" y="3"/>
                    </a:lnTo>
                    <a:lnTo>
                      <a:pt x="3686" y="6"/>
                    </a:lnTo>
                    <a:lnTo>
                      <a:pt x="3685" y="8"/>
                    </a:lnTo>
                    <a:lnTo>
                      <a:pt x="3684" y="9"/>
                    </a:lnTo>
                    <a:lnTo>
                      <a:pt x="3682" y="10"/>
                    </a:lnTo>
                    <a:lnTo>
                      <a:pt x="3680" y="12"/>
                    </a:lnTo>
                    <a:lnTo>
                      <a:pt x="3599" y="12"/>
                    </a:lnTo>
                    <a:lnTo>
                      <a:pt x="3597" y="10"/>
                    </a:lnTo>
                    <a:lnTo>
                      <a:pt x="3594" y="9"/>
                    </a:lnTo>
                    <a:lnTo>
                      <a:pt x="3593" y="8"/>
                    </a:lnTo>
                    <a:lnTo>
                      <a:pt x="3593" y="6"/>
                    </a:lnTo>
                    <a:lnTo>
                      <a:pt x="3593" y="3"/>
                    </a:lnTo>
                    <a:lnTo>
                      <a:pt x="3594" y="1"/>
                    </a:lnTo>
                    <a:lnTo>
                      <a:pt x="3597" y="0"/>
                    </a:lnTo>
                    <a:lnTo>
                      <a:pt x="3599" y="0"/>
                    </a:lnTo>
                    <a:close/>
                    <a:moveTo>
                      <a:pt x="3738" y="0"/>
                    </a:moveTo>
                    <a:lnTo>
                      <a:pt x="3819" y="0"/>
                    </a:lnTo>
                    <a:lnTo>
                      <a:pt x="3820" y="0"/>
                    </a:lnTo>
                    <a:lnTo>
                      <a:pt x="3822" y="1"/>
                    </a:lnTo>
                    <a:lnTo>
                      <a:pt x="3823" y="3"/>
                    </a:lnTo>
                    <a:lnTo>
                      <a:pt x="3825" y="6"/>
                    </a:lnTo>
                    <a:lnTo>
                      <a:pt x="3823" y="8"/>
                    </a:lnTo>
                    <a:lnTo>
                      <a:pt x="3822" y="9"/>
                    </a:lnTo>
                    <a:lnTo>
                      <a:pt x="3820" y="10"/>
                    </a:lnTo>
                    <a:lnTo>
                      <a:pt x="3819" y="12"/>
                    </a:lnTo>
                    <a:lnTo>
                      <a:pt x="3738" y="12"/>
                    </a:lnTo>
                    <a:lnTo>
                      <a:pt x="3735" y="10"/>
                    </a:lnTo>
                    <a:lnTo>
                      <a:pt x="3733" y="9"/>
                    </a:lnTo>
                    <a:lnTo>
                      <a:pt x="3732" y="8"/>
                    </a:lnTo>
                    <a:lnTo>
                      <a:pt x="3732" y="6"/>
                    </a:lnTo>
                    <a:lnTo>
                      <a:pt x="3732" y="3"/>
                    </a:lnTo>
                    <a:lnTo>
                      <a:pt x="3733" y="1"/>
                    </a:lnTo>
                    <a:lnTo>
                      <a:pt x="3735" y="0"/>
                    </a:lnTo>
                    <a:lnTo>
                      <a:pt x="3738" y="0"/>
                    </a:lnTo>
                    <a:close/>
                    <a:moveTo>
                      <a:pt x="3876" y="0"/>
                    </a:moveTo>
                    <a:lnTo>
                      <a:pt x="3957" y="0"/>
                    </a:lnTo>
                    <a:lnTo>
                      <a:pt x="3958" y="0"/>
                    </a:lnTo>
                    <a:lnTo>
                      <a:pt x="3961" y="1"/>
                    </a:lnTo>
                    <a:lnTo>
                      <a:pt x="3962" y="3"/>
                    </a:lnTo>
                    <a:lnTo>
                      <a:pt x="3962" y="6"/>
                    </a:lnTo>
                    <a:lnTo>
                      <a:pt x="3962" y="8"/>
                    </a:lnTo>
                    <a:lnTo>
                      <a:pt x="3961" y="9"/>
                    </a:lnTo>
                    <a:lnTo>
                      <a:pt x="3958" y="10"/>
                    </a:lnTo>
                    <a:lnTo>
                      <a:pt x="3957" y="12"/>
                    </a:lnTo>
                    <a:lnTo>
                      <a:pt x="3876" y="12"/>
                    </a:lnTo>
                    <a:lnTo>
                      <a:pt x="3873" y="10"/>
                    </a:lnTo>
                    <a:lnTo>
                      <a:pt x="3872" y="9"/>
                    </a:lnTo>
                    <a:lnTo>
                      <a:pt x="3870" y="8"/>
                    </a:lnTo>
                    <a:lnTo>
                      <a:pt x="3870" y="6"/>
                    </a:lnTo>
                    <a:lnTo>
                      <a:pt x="3870" y="3"/>
                    </a:lnTo>
                    <a:lnTo>
                      <a:pt x="3872" y="1"/>
                    </a:lnTo>
                    <a:lnTo>
                      <a:pt x="3873" y="0"/>
                    </a:lnTo>
                    <a:lnTo>
                      <a:pt x="3876" y="0"/>
                    </a:lnTo>
                    <a:close/>
                    <a:moveTo>
                      <a:pt x="4014" y="0"/>
                    </a:moveTo>
                    <a:lnTo>
                      <a:pt x="4094" y="0"/>
                    </a:lnTo>
                    <a:lnTo>
                      <a:pt x="4097" y="0"/>
                    </a:lnTo>
                    <a:lnTo>
                      <a:pt x="4098" y="1"/>
                    </a:lnTo>
                    <a:lnTo>
                      <a:pt x="4100" y="3"/>
                    </a:lnTo>
                    <a:lnTo>
                      <a:pt x="4100" y="6"/>
                    </a:lnTo>
                    <a:lnTo>
                      <a:pt x="4100" y="8"/>
                    </a:lnTo>
                    <a:lnTo>
                      <a:pt x="4098" y="9"/>
                    </a:lnTo>
                    <a:lnTo>
                      <a:pt x="4097" y="10"/>
                    </a:lnTo>
                    <a:lnTo>
                      <a:pt x="4094" y="12"/>
                    </a:lnTo>
                    <a:lnTo>
                      <a:pt x="4014" y="12"/>
                    </a:lnTo>
                    <a:lnTo>
                      <a:pt x="4011" y="10"/>
                    </a:lnTo>
                    <a:lnTo>
                      <a:pt x="4010" y="9"/>
                    </a:lnTo>
                    <a:lnTo>
                      <a:pt x="4009" y="8"/>
                    </a:lnTo>
                    <a:lnTo>
                      <a:pt x="4009" y="6"/>
                    </a:lnTo>
                    <a:lnTo>
                      <a:pt x="4009" y="3"/>
                    </a:lnTo>
                    <a:lnTo>
                      <a:pt x="4010" y="1"/>
                    </a:lnTo>
                    <a:lnTo>
                      <a:pt x="4011" y="0"/>
                    </a:lnTo>
                    <a:lnTo>
                      <a:pt x="4014" y="0"/>
                    </a:lnTo>
                    <a:close/>
                    <a:moveTo>
                      <a:pt x="4152" y="0"/>
                    </a:moveTo>
                    <a:lnTo>
                      <a:pt x="4233" y="0"/>
                    </a:lnTo>
                    <a:lnTo>
                      <a:pt x="4235" y="0"/>
                    </a:lnTo>
                    <a:lnTo>
                      <a:pt x="4236" y="1"/>
                    </a:lnTo>
                    <a:lnTo>
                      <a:pt x="4238" y="3"/>
                    </a:lnTo>
                    <a:lnTo>
                      <a:pt x="4239" y="6"/>
                    </a:lnTo>
                    <a:lnTo>
                      <a:pt x="4238" y="8"/>
                    </a:lnTo>
                    <a:lnTo>
                      <a:pt x="4236" y="9"/>
                    </a:lnTo>
                    <a:lnTo>
                      <a:pt x="4235" y="10"/>
                    </a:lnTo>
                    <a:lnTo>
                      <a:pt x="4233" y="12"/>
                    </a:lnTo>
                    <a:lnTo>
                      <a:pt x="4152" y="12"/>
                    </a:lnTo>
                    <a:lnTo>
                      <a:pt x="4150" y="10"/>
                    </a:lnTo>
                    <a:lnTo>
                      <a:pt x="4147" y="9"/>
                    </a:lnTo>
                    <a:lnTo>
                      <a:pt x="4146" y="8"/>
                    </a:lnTo>
                    <a:lnTo>
                      <a:pt x="4146" y="6"/>
                    </a:lnTo>
                    <a:lnTo>
                      <a:pt x="4146" y="3"/>
                    </a:lnTo>
                    <a:lnTo>
                      <a:pt x="4147" y="1"/>
                    </a:lnTo>
                    <a:lnTo>
                      <a:pt x="4150" y="0"/>
                    </a:lnTo>
                    <a:lnTo>
                      <a:pt x="4152" y="0"/>
                    </a:lnTo>
                    <a:close/>
                    <a:moveTo>
                      <a:pt x="4291" y="0"/>
                    </a:moveTo>
                    <a:lnTo>
                      <a:pt x="4371" y="0"/>
                    </a:lnTo>
                    <a:lnTo>
                      <a:pt x="4373" y="0"/>
                    </a:lnTo>
                    <a:lnTo>
                      <a:pt x="4375" y="1"/>
                    </a:lnTo>
                    <a:lnTo>
                      <a:pt x="4376" y="3"/>
                    </a:lnTo>
                    <a:lnTo>
                      <a:pt x="4377" y="6"/>
                    </a:lnTo>
                    <a:lnTo>
                      <a:pt x="4376" y="8"/>
                    </a:lnTo>
                    <a:lnTo>
                      <a:pt x="4375" y="9"/>
                    </a:lnTo>
                    <a:lnTo>
                      <a:pt x="4373" y="10"/>
                    </a:lnTo>
                    <a:lnTo>
                      <a:pt x="4371" y="12"/>
                    </a:lnTo>
                    <a:lnTo>
                      <a:pt x="4291" y="12"/>
                    </a:lnTo>
                    <a:lnTo>
                      <a:pt x="4288" y="10"/>
                    </a:lnTo>
                    <a:lnTo>
                      <a:pt x="4286" y="9"/>
                    </a:lnTo>
                    <a:lnTo>
                      <a:pt x="4285" y="8"/>
                    </a:lnTo>
                    <a:lnTo>
                      <a:pt x="4285" y="6"/>
                    </a:lnTo>
                    <a:lnTo>
                      <a:pt x="4285" y="3"/>
                    </a:lnTo>
                    <a:lnTo>
                      <a:pt x="4286" y="1"/>
                    </a:lnTo>
                    <a:lnTo>
                      <a:pt x="4288" y="0"/>
                    </a:lnTo>
                    <a:lnTo>
                      <a:pt x="4291" y="0"/>
                    </a:lnTo>
                    <a:close/>
                    <a:moveTo>
                      <a:pt x="4429" y="0"/>
                    </a:moveTo>
                    <a:lnTo>
                      <a:pt x="4510" y="0"/>
                    </a:lnTo>
                    <a:lnTo>
                      <a:pt x="4511" y="0"/>
                    </a:lnTo>
                    <a:lnTo>
                      <a:pt x="4514" y="1"/>
                    </a:lnTo>
                    <a:lnTo>
                      <a:pt x="4515" y="3"/>
                    </a:lnTo>
                    <a:lnTo>
                      <a:pt x="4515" y="6"/>
                    </a:lnTo>
                    <a:lnTo>
                      <a:pt x="4515" y="8"/>
                    </a:lnTo>
                    <a:lnTo>
                      <a:pt x="4514" y="9"/>
                    </a:lnTo>
                    <a:lnTo>
                      <a:pt x="4511" y="10"/>
                    </a:lnTo>
                    <a:lnTo>
                      <a:pt x="4510" y="12"/>
                    </a:lnTo>
                    <a:lnTo>
                      <a:pt x="4429" y="12"/>
                    </a:lnTo>
                    <a:lnTo>
                      <a:pt x="4426" y="10"/>
                    </a:lnTo>
                    <a:lnTo>
                      <a:pt x="4424" y="9"/>
                    </a:lnTo>
                    <a:lnTo>
                      <a:pt x="4423" y="8"/>
                    </a:lnTo>
                    <a:lnTo>
                      <a:pt x="4423" y="6"/>
                    </a:lnTo>
                    <a:lnTo>
                      <a:pt x="4423" y="3"/>
                    </a:lnTo>
                    <a:lnTo>
                      <a:pt x="4424" y="1"/>
                    </a:lnTo>
                    <a:lnTo>
                      <a:pt x="4426" y="0"/>
                    </a:lnTo>
                    <a:lnTo>
                      <a:pt x="4429" y="0"/>
                    </a:lnTo>
                    <a:close/>
                    <a:moveTo>
                      <a:pt x="4567" y="0"/>
                    </a:moveTo>
                    <a:lnTo>
                      <a:pt x="4647" y="0"/>
                    </a:lnTo>
                    <a:lnTo>
                      <a:pt x="4650" y="0"/>
                    </a:lnTo>
                    <a:lnTo>
                      <a:pt x="4651" y="1"/>
                    </a:lnTo>
                    <a:lnTo>
                      <a:pt x="4653" y="3"/>
                    </a:lnTo>
                    <a:lnTo>
                      <a:pt x="4653" y="6"/>
                    </a:lnTo>
                    <a:lnTo>
                      <a:pt x="4653" y="8"/>
                    </a:lnTo>
                    <a:lnTo>
                      <a:pt x="4651" y="9"/>
                    </a:lnTo>
                    <a:lnTo>
                      <a:pt x="4650" y="10"/>
                    </a:lnTo>
                    <a:lnTo>
                      <a:pt x="4647" y="12"/>
                    </a:lnTo>
                    <a:lnTo>
                      <a:pt x="4567" y="12"/>
                    </a:lnTo>
                    <a:lnTo>
                      <a:pt x="4564" y="10"/>
                    </a:lnTo>
                    <a:lnTo>
                      <a:pt x="4563" y="9"/>
                    </a:lnTo>
                    <a:lnTo>
                      <a:pt x="4562" y="8"/>
                    </a:lnTo>
                    <a:lnTo>
                      <a:pt x="4562" y="6"/>
                    </a:lnTo>
                    <a:lnTo>
                      <a:pt x="4562" y="3"/>
                    </a:lnTo>
                    <a:lnTo>
                      <a:pt x="4563" y="1"/>
                    </a:lnTo>
                    <a:lnTo>
                      <a:pt x="4564" y="0"/>
                    </a:lnTo>
                    <a:lnTo>
                      <a:pt x="4567" y="0"/>
                    </a:lnTo>
                    <a:close/>
                    <a:moveTo>
                      <a:pt x="4705" y="0"/>
                    </a:moveTo>
                    <a:lnTo>
                      <a:pt x="4786" y="0"/>
                    </a:lnTo>
                    <a:lnTo>
                      <a:pt x="4788" y="0"/>
                    </a:lnTo>
                    <a:lnTo>
                      <a:pt x="4789" y="1"/>
                    </a:lnTo>
                    <a:lnTo>
                      <a:pt x="4791" y="3"/>
                    </a:lnTo>
                    <a:lnTo>
                      <a:pt x="4792" y="6"/>
                    </a:lnTo>
                    <a:lnTo>
                      <a:pt x="4791" y="8"/>
                    </a:lnTo>
                    <a:lnTo>
                      <a:pt x="4789" y="9"/>
                    </a:lnTo>
                    <a:lnTo>
                      <a:pt x="4788" y="10"/>
                    </a:lnTo>
                    <a:lnTo>
                      <a:pt x="4786" y="12"/>
                    </a:lnTo>
                    <a:lnTo>
                      <a:pt x="4705" y="12"/>
                    </a:lnTo>
                    <a:lnTo>
                      <a:pt x="4703" y="10"/>
                    </a:lnTo>
                    <a:lnTo>
                      <a:pt x="4700" y="9"/>
                    </a:lnTo>
                    <a:lnTo>
                      <a:pt x="4699" y="8"/>
                    </a:lnTo>
                    <a:lnTo>
                      <a:pt x="4699" y="6"/>
                    </a:lnTo>
                    <a:lnTo>
                      <a:pt x="4699" y="3"/>
                    </a:lnTo>
                    <a:lnTo>
                      <a:pt x="4700" y="1"/>
                    </a:lnTo>
                    <a:lnTo>
                      <a:pt x="4703" y="0"/>
                    </a:lnTo>
                    <a:lnTo>
                      <a:pt x="4705" y="0"/>
                    </a:lnTo>
                    <a:close/>
                    <a:moveTo>
                      <a:pt x="4844" y="0"/>
                    </a:moveTo>
                    <a:lnTo>
                      <a:pt x="4924" y="0"/>
                    </a:lnTo>
                    <a:lnTo>
                      <a:pt x="4926" y="0"/>
                    </a:lnTo>
                    <a:lnTo>
                      <a:pt x="4928" y="1"/>
                    </a:lnTo>
                    <a:lnTo>
                      <a:pt x="4929" y="3"/>
                    </a:lnTo>
                    <a:lnTo>
                      <a:pt x="4930" y="6"/>
                    </a:lnTo>
                    <a:lnTo>
                      <a:pt x="4929" y="8"/>
                    </a:lnTo>
                    <a:lnTo>
                      <a:pt x="4928" y="9"/>
                    </a:lnTo>
                    <a:lnTo>
                      <a:pt x="4926" y="10"/>
                    </a:lnTo>
                    <a:lnTo>
                      <a:pt x="4924" y="12"/>
                    </a:lnTo>
                    <a:lnTo>
                      <a:pt x="4844" y="12"/>
                    </a:lnTo>
                    <a:lnTo>
                      <a:pt x="4841" y="10"/>
                    </a:lnTo>
                    <a:lnTo>
                      <a:pt x="4839" y="9"/>
                    </a:lnTo>
                    <a:lnTo>
                      <a:pt x="4838" y="8"/>
                    </a:lnTo>
                    <a:lnTo>
                      <a:pt x="4838" y="6"/>
                    </a:lnTo>
                    <a:lnTo>
                      <a:pt x="4838" y="3"/>
                    </a:lnTo>
                    <a:lnTo>
                      <a:pt x="4839" y="1"/>
                    </a:lnTo>
                    <a:lnTo>
                      <a:pt x="4841" y="0"/>
                    </a:lnTo>
                    <a:lnTo>
                      <a:pt x="4844" y="0"/>
                    </a:lnTo>
                    <a:close/>
                    <a:moveTo>
                      <a:pt x="4982" y="0"/>
                    </a:moveTo>
                    <a:lnTo>
                      <a:pt x="5063" y="0"/>
                    </a:lnTo>
                    <a:lnTo>
                      <a:pt x="5064" y="0"/>
                    </a:lnTo>
                    <a:lnTo>
                      <a:pt x="5066" y="1"/>
                    </a:lnTo>
                    <a:lnTo>
                      <a:pt x="5068" y="3"/>
                    </a:lnTo>
                    <a:lnTo>
                      <a:pt x="5068" y="6"/>
                    </a:lnTo>
                    <a:lnTo>
                      <a:pt x="5068" y="8"/>
                    </a:lnTo>
                    <a:lnTo>
                      <a:pt x="5066" y="9"/>
                    </a:lnTo>
                    <a:lnTo>
                      <a:pt x="5064" y="10"/>
                    </a:lnTo>
                    <a:lnTo>
                      <a:pt x="5063" y="12"/>
                    </a:lnTo>
                    <a:lnTo>
                      <a:pt x="4982" y="12"/>
                    </a:lnTo>
                    <a:lnTo>
                      <a:pt x="4979" y="10"/>
                    </a:lnTo>
                    <a:lnTo>
                      <a:pt x="4977" y="9"/>
                    </a:lnTo>
                    <a:lnTo>
                      <a:pt x="4976" y="8"/>
                    </a:lnTo>
                    <a:lnTo>
                      <a:pt x="4976" y="6"/>
                    </a:lnTo>
                    <a:lnTo>
                      <a:pt x="4976" y="3"/>
                    </a:lnTo>
                    <a:lnTo>
                      <a:pt x="4977" y="1"/>
                    </a:lnTo>
                    <a:lnTo>
                      <a:pt x="4979" y="0"/>
                    </a:lnTo>
                    <a:lnTo>
                      <a:pt x="4982" y="0"/>
                    </a:lnTo>
                    <a:close/>
                    <a:moveTo>
                      <a:pt x="5119" y="0"/>
                    </a:moveTo>
                    <a:lnTo>
                      <a:pt x="5200" y="0"/>
                    </a:lnTo>
                    <a:lnTo>
                      <a:pt x="5203" y="0"/>
                    </a:lnTo>
                    <a:lnTo>
                      <a:pt x="5204" y="1"/>
                    </a:lnTo>
                    <a:lnTo>
                      <a:pt x="5206" y="3"/>
                    </a:lnTo>
                    <a:lnTo>
                      <a:pt x="5206" y="6"/>
                    </a:lnTo>
                    <a:lnTo>
                      <a:pt x="5206" y="8"/>
                    </a:lnTo>
                    <a:lnTo>
                      <a:pt x="5204" y="9"/>
                    </a:lnTo>
                    <a:lnTo>
                      <a:pt x="5203" y="10"/>
                    </a:lnTo>
                    <a:lnTo>
                      <a:pt x="5200" y="12"/>
                    </a:lnTo>
                    <a:lnTo>
                      <a:pt x="5119" y="12"/>
                    </a:lnTo>
                    <a:lnTo>
                      <a:pt x="5117" y="10"/>
                    </a:lnTo>
                    <a:lnTo>
                      <a:pt x="5116" y="9"/>
                    </a:lnTo>
                    <a:lnTo>
                      <a:pt x="5115" y="8"/>
                    </a:lnTo>
                    <a:lnTo>
                      <a:pt x="5115" y="6"/>
                    </a:lnTo>
                    <a:lnTo>
                      <a:pt x="5115" y="3"/>
                    </a:lnTo>
                    <a:lnTo>
                      <a:pt x="5116" y="1"/>
                    </a:lnTo>
                    <a:lnTo>
                      <a:pt x="5117" y="0"/>
                    </a:lnTo>
                    <a:lnTo>
                      <a:pt x="5119" y="0"/>
                    </a:lnTo>
                    <a:close/>
                    <a:moveTo>
                      <a:pt x="5258" y="0"/>
                    </a:moveTo>
                    <a:lnTo>
                      <a:pt x="5339" y="0"/>
                    </a:lnTo>
                    <a:lnTo>
                      <a:pt x="5341" y="0"/>
                    </a:lnTo>
                    <a:lnTo>
                      <a:pt x="5342" y="1"/>
                    </a:lnTo>
                    <a:lnTo>
                      <a:pt x="5343" y="3"/>
                    </a:lnTo>
                    <a:lnTo>
                      <a:pt x="5345" y="6"/>
                    </a:lnTo>
                    <a:lnTo>
                      <a:pt x="5343" y="8"/>
                    </a:lnTo>
                    <a:lnTo>
                      <a:pt x="5342" y="9"/>
                    </a:lnTo>
                    <a:lnTo>
                      <a:pt x="5341" y="10"/>
                    </a:lnTo>
                    <a:lnTo>
                      <a:pt x="5339" y="12"/>
                    </a:lnTo>
                    <a:lnTo>
                      <a:pt x="5258" y="12"/>
                    </a:lnTo>
                    <a:lnTo>
                      <a:pt x="5256" y="10"/>
                    </a:lnTo>
                    <a:lnTo>
                      <a:pt x="5253" y="9"/>
                    </a:lnTo>
                    <a:lnTo>
                      <a:pt x="5252" y="8"/>
                    </a:lnTo>
                    <a:lnTo>
                      <a:pt x="5252" y="6"/>
                    </a:lnTo>
                    <a:lnTo>
                      <a:pt x="5252" y="3"/>
                    </a:lnTo>
                    <a:lnTo>
                      <a:pt x="5253" y="1"/>
                    </a:lnTo>
                    <a:lnTo>
                      <a:pt x="5256" y="0"/>
                    </a:lnTo>
                    <a:lnTo>
                      <a:pt x="5258" y="0"/>
                    </a:lnTo>
                    <a:close/>
                    <a:moveTo>
                      <a:pt x="5396" y="0"/>
                    </a:moveTo>
                    <a:lnTo>
                      <a:pt x="5477" y="0"/>
                    </a:lnTo>
                    <a:lnTo>
                      <a:pt x="5478" y="0"/>
                    </a:lnTo>
                    <a:lnTo>
                      <a:pt x="5481" y="1"/>
                    </a:lnTo>
                    <a:lnTo>
                      <a:pt x="5482" y="3"/>
                    </a:lnTo>
                    <a:lnTo>
                      <a:pt x="5483" y="6"/>
                    </a:lnTo>
                    <a:lnTo>
                      <a:pt x="5482" y="8"/>
                    </a:lnTo>
                    <a:lnTo>
                      <a:pt x="5481" y="9"/>
                    </a:lnTo>
                    <a:lnTo>
                      <a:pt x="5478" y="10"/>
                    </a:lnTo>
                    <a:lnTo>
                      <a:pt x="5477" y="12"/>
                    </a:lnTo>
                    <a:lnTo>
                      <a:pt x="5396" y="12"/>
                    </a:lnTo>
                    <a:lnTo>
                      <a:pt x="5394" y="10"/>
                    </a:lnTo>
                    <a:lnTo>
                      <a:pt x="5392" y="9"/>
                    </a:lnTo>
                    <a:lnTo>
                      <a:pt x="5390" y="8"/>
                    </a:lnTo>
                    <a:lnTo>
                      <a:pt x="5390" y="6"/>
                    </a:lnTo>
                    <a:lnTo>
                      <a:pt x="5390" y="3"/>
                    </a:lnTo>
                    <a:lnTo>
                      <a:pt x="5392" y="1"/>
                    </a:lnTo>
                    <a:lnTo>
                      <a:pt x="5394" y="0"/>
                    </a:lnTo>
                    <a:lnTo>
                      <a:pt x="5396" y="0"/>
                    </a:lnTo>
                    <a:close/>
                    <a:moveTo>
                      <a:pt x="5535" y="0"/>
                    </a:moveTo>
                    <a:lnTo>
                      <a:pt x="5616" y="0"/>
                    </a:lnTo>
                    <a:lnTo>
                      <a:pt x="5617" y="0"/>
                    </a:lnTo>
                    <a:lnTo>
                      <a:pt x="5619" y="1"/>
                    </a:lnTo>
                    <a:lnTo>
                      <a:pt x="5621" y="3"/>
                    </a:lnTo>
                    <a:lnTo>
                      <a:pt x="5621" y="6"/>
                    </a:lnTo>
                    <a:lnTo>
                      <a:pt x="5621" y="8"/>
                    </a:lnTo>
                    <a:lnTo>
                      <a:pt x="5619" y="9"/>
                    </a:lnTo>
                    <a:lnTo>
                      <a:pt x="5617" y="10"/>
                    </a:lnTo>
                    <a:lnTo>
                      <a:pt x="5616" y="12"/>
                    </a:lnTo>
                    <a:lnTo>
                      <a:pt x="5535" y="12"/>
                    </a:lnTo>
                    <a:lnTo>
                      <a:pt x="5531" y="10"/>
                    </a:lnTo>
                    <a:lnTo>
                      <a:pt x="5530" y="9"/>
                    </a:lnTo>
                    <a:lnTo>
                      <a:pt x="5529" y="8"/>
                    </a:lnTo>
                    <a:lnTo>
                      <a:pt x="5529" y="6"/>
                    </a:lnTo>
                    <a:lnTo>
                      <a:pt x="5529" y="3"/>
                    </a:lnTo>
                    <a:lnTo>
                      <a:pt x="5530" y="1"/>
                    </a:lnTo>
                    <a:lnTo>
                      <a:pt x="5531" y="0"/>
                    </a:lnTo>
                    <a:lnTo>
                      <a:pt x="5535" y="0"/>
                    </a:lnTo>
                    <a:close/>
                    <a:moveTo>
                      <a:pt x="5672" y="0"/>
                    </a:moveTo>
                    <a:lnTo>
                      <a:pt x="5753" y="0"/>
                    </a:lnTo>
                    <a:lnTo>
                      <a:pt x="5755" y="0"/>
                    </a:lnTo>
                    <a:lnTo>
                      <a:pt x="5757" y="1"/>
                    </a:lnTo>
                    <a:lnTo>
                      <a:pt x="5759" y="3"/>
                    </a:lnTo>
                    <a:lnTo>
                      <a:pt x="5759" y="6"/>
                    </a:lnTo>
                    <a:lnTo>
                      <a:pt x="5759" y="8"/>
                    </a:lnTo>
                    <a:lnTo>
                      <a:pt x="5757" y="9"/>
                    </a:lnTo>
                    <a:lnTo>
                      <a:pt x="5755" y="10"/>
                    </a:lnTo>
                    <a:lnTo>
                      <a:pt x="5753" y="12"/>
                    </a:lnTo>
                    <a:lnTo>
                      <a:pt x="5672" y="12"/>
                    </a:lnTo>
                    <a:lnTo>
                      <a:pt x="5670" y="10"/>
                    </a:lnTo>
                    <a:lnTo>
                      <a:pt x="5669" y="9"/>
                    </a:lnTo>
                    <a:lnTo>
                      <a:pt x="5668" y="8"/>
                    </a:lnTo>
                    <a:lnTo>
                      <a:pt x="5668" y="6"/>
                    </a:lnTo>
                    <a:lnTo>
                      <a:pt x="5668" y="3"/>
                    </a:lnTo>
                    <a:lnTo>
                      <a:pt x="5669" y="1"/>
                    </a:lnTo>
                    <a:lnTo>
                      <a:pt x="5670" y="0"/>
                    </a:lnTo>
                    <a:lnTo>
                      <a:pt x="5672" y="0"/>
                    </a:lnTo>
                    <a:close/>
                    <a:moveTo>
                      <a:pt x="5811" y="0"/>
                    </a:moveTo>
                    <a:lnTo>
                      <a:pt x="5892" y="0"/>
                    </a:lnTo>
                    <a:lnTo>
                      <a:pt x="5894" y="0"/>
                    </a:lnTo>
                    <a:lnTo>
                      <a:pt x="5895" y="1"/>
                    </a:lnTo>
                    <a:lnTo>
                      <a:pt x="5896" y="3"/>
                    </a:lnTo>
                    <a:lnTo>
                      <a:pt x="5898" y="6"/>
                    </a:lnTo>
                    <a:lnTo>
                      <a:pt x="5896" y="8"/>
                    </a:lnTo>
                    <a:lnTo>
                      <a:pt x="5895" y="9"/>
                    </a:lnTo>
                    <a:lnTo>
                      <a:pt x="5894" y="10"/>
                    </a:lnTo>
                    <a:lnTo>
                      <a:pt x="5892" y="12"/>
                    </a:lnTo>
                    <a:lnTo>
                      <a:pt x="5811" y="12"/>
                    </a:lnTo>
                    <a:lnTo>
                      <a:pt x="5808" y="10"/>
                    </a:lnTo>
                    <a:lnTo>
                      <a:pt x="5806" y="9"/>
                    </a:lnTo>
                    <a:lnTo>
                      <a:pt x="5805" y="8"/>
                    </a:lnTo>
                    <a:lnTo>
                      <a:pt x="5805" y="6"/>
                    </a:lnTo>
                    <a:lnTo>
                      <a:pt x="5805" y="3"/>
                    </a:lnTo>
                    <a:lnTo>
                      <a:pt x="5806" y="1"/>
                    </a:lnTo>
                    <a:lnTo>
                      <a:pt x="5808" y="0"/>
                    </a:lnTo>
                    <a:lnTo>
                      <a:pt x="5811" y="0"/>
                    </a:lnTo>
                    <a:close/>
                    <a:moveTo>
                      <a:pt x="5949" y="0"/>
                    </a:moveTo>
                    <a:lnTo>
                      <a:pt x="6030" y="0"/>
                    </a:lnTo>
                    <a:lnTo>
                      <a:pt x="6031" y="0"/>
                    </a:lnTo>
                    <a:lnTo>
                      <a:pt x="6034" y="1"/>
                    </a:lnTo>
                    <a:lnTo>
                      <a:pt x="6035" y="3"/>
                    </a:lnTo>
                    <a:lnTo>
                      <a:pt x="6036" y="6"/>
                    </a:lnTo>
                    <a:lnTo>
                      <a:pt x="6035" y="8"/>
                    </a:lnTo>
                    <a:lnTo>
                      <a:pt x="6034" y="9"/>
                    </a:lnTo>
                    <a:lnTo>
                      <a:pt x="6031" y="10"/>
                    </a:lnTo>
                    <a:lnTo>
                      <a:pt x="6030" y="12"/>
                    </a:lnTo>
                    <a:lnTo>
                      <a:pt x="5949" y="12"/>
                    </a:lnTo>
                    <a:lnTo>
                      <a:pt x="5947" y="10"/>
                    </a:lnTo>
                    <a:lnTo>
                      <a:pt x="5945" y="9"/>
                    </a:lnTo>
                    <a:lnTo>
                      <a:pt x="5943" y="8"/>
                    </a:lnTo>
                    <a:lnTo>
                      <a:pt x="5943" y="6"/>
                    </a:lnTo>
                    <a:lnTo>
                      <a:pt x="5943" y="3"/>
                    </a:lnTo>
                    <a:lnTo>
                      <a:pt x="5945" y="1"/>
                    </a:lnTo>
                    <a:lnTo>
                      <a:pt x="5947" y="0"/>
                    </a:lnTo>
                    <a:lnTo>
                      <a:pt x="5949" y="0"/>
                    </a:lnTo>
                    <a:close/>
                    <a:moveTo>
                      <a:pt x="6088" y="0"/>
                    </a:moveTo>
                    <a:lnTo>
                      <a:pt x="6169" y="0"/>
                    </a:lnTo>
                    <a:lnTo>
                      <a:pt x="6170" y="0"/>
                    </a:lnTo>
                    <a:lnTo>
                      <a:pt x="6172" y="1"/>
                    </a:lnTo>
                    <a:lnTo>
                      <a:pt x="6173" y="3"/>
                    </a:lnTo>
                    <a:lnTo>
                      <a:pt x="6173" y="6"/>
                    </a:lnTo>
                    <a:lnTo>
                      <a:pt x="6173" y="8"/>
                    </a:lnTo>
                    <a:lnTo>
                      <a:pt x="6172" y="9"/>
                    </a:lnTo>
                    <a:lnTo>
                      <a:pt x="6170" y="10"/>
                    </a:lnTo>
                    <a:lnTo>
                      <a:pt x="6169" y="12"/>
                    </a:lnTo>
                    <a:lnTo>
                      <a:pt x="6088" y="12"/>
                    </a:lnTo>
                    <a:lnTo>
                      <a:pt x="6084" y="10"/>
                    </a:lnTo>
                    <a:lnTo>
                      <a:pt x="6083" y="9"/>
                    </a:lnTo>
                    <a:lnTo>
                      <a:pt x="6082" y="8"/>
                    </a:lnTo>
                    <a:lnTo>
                      <a:pt x="6082" y="6"/>
                    </a:lnTo>
                    <a:lnTo>
                      <a:pt x="6082" y="3"/>
                    </a:lnTo>
                    <a:lnTo>
                      <a:pt x="6083" y="1"/>
                    </a:lnTo>
                    <a:lnTo>
                      <a:pt x="6084" y="0"/>
                    </a:lnTo>
                    <a:lnTo>
                      <a:pt x="6088" y="0"/>
                    </a:lnTo>
                    <a:close/>
                    <a:moveTo>
                      <a:pt x="6225" y="0"/>
                    </a:moveTo>
                    <a:lnTo>
                      <a:pt x="6306" y="0"/>
                    </a:lnTo>
                    <a:lnTo>
                      <a:pt x="6308" y="0"/>
                    </a:lnTo>
                    <a:lnTo>
                      <a:pt x="6310" y="1"/>
                    </a:lnTo>
                    <a:lnTo>
                      <a:pt x="6312" y="3"/>
                    </a:lnTo>
                    <a:lnTo>
                      <a:pt x="6312" y="6"/>
                    </a:lnTo>
                    <a:lnTo>
                      <a:pt x="6312" y="8"/>
                    </a:lnTo>
                    <a:lnTo>
                      <a:pt x="6310" y="9"/>
                    </a:lnTo>
                    <a:lnTo>
                      <a:pt x="6308" y="10"/>
                    </a:lnTo>
                    <a:lnTo>
                      <a:pt x="6306" y="12"/>
                    </a:lnTo>
                    <a:lnTo>
                      <a:pt x="6225" y="12"/>
                    </a:lnTo>
                    <a:lnTo>
                      <a:pt x="6223" y="10"/>
                    </a:lnTo>
                    <a:lnTo>
                      <a:pt x="6222" y="9"/>
                    </a:lnTo>
                    <a:lnTo>
                      <a:pt x="6220" y="8"/>
                    </a:lnTo>
                    <a:lnTo>
                      <a:pt x="6220" y="6"/>
                    </a:lnTo>
                    <a:lnTo>
                      <a:pt x="6220" y="3"/>
                    </a:lnTo>
                    <a:lnTo>
                      <a:pt x="6222" y="1"/>
                    </a:lnTo>
                    <a:lnTo>
                      <a:pt x="6223" y="0"/>
                    </a:lnTo>
                    <a:lnTo>
                      <a:pt x="6225" y="0"/>
                    </a:lnTo>
                    <a:close/>
                    <a:moveTo>
                      <a:pt x="6364" y="0"/>
                    </a:moveTo>
                    <a:lnTo>
                      <a:pt x="6444" y="0"/>
                    </a:lnTo>
                    <a:lnTo>
                      <a:pt x="6447" y="0"/>
                    </a:lnTo>
                    <a:lnTo>
                      <a:pt x="6448" y="1"/>
                    </a:lnTo>
                    <a:lnTo>
                      <a:pt x="6449" y="3"/>
                    </a:lnTo>
                    <a:lnTo>
                      <a:pt x="6450" y="6"/>
                    </a:lnTo>
                    <a:lnTo>
                      <a:pt x="6449" y="8"/>
                    </a:lnTo>
                    <a:lnTo>
                      <a:pt x="6448" y="9"/>
                    </a:lnTo>
                    <a:lnTo>
                      <a:pt x="6447" y="10"/>
                    </a:lnTo>
                    <a:lnTo>
                      <a:pt x="6444" y="12"/>
                    </a:lnTo>
                    <a:lnTo>
                      <a:pt x="6364" y="12"/>
                    </a:lnTo>
                    <a:lnTo>
                      <a:pt x="6361" y="10"/>
                    </a:lnTo>
                    <a:lnTo>
                      <a:pt x="6359" y="9"/>
                    </a:lnTo>
                    <a:lnTo>
                      <a:pt x="6358" y="8"/>
                    </a:lnTo>
                    <a:lnTo>
                      <a:pt x="6358" y="6"/>
                    </a:lnTo>
                    <a:lnTo>
                      <a:pt x="6358" y="3"/>
                    </a:lnTo>
                    <a:lnTo>
                      <a:pt x="6359" y="1"/>
                    </a:lnTo>
                    <a:lnTo>
                      <a:pt x="6361" y="0"/>
                    </a:lnTo>
                    <a:lnTo>
                      <a:pt x="6364" y="0"/>
                    </a:lnTo>
                    <a:close/>
                    <a:moveTo>
                      <a:pt x="6502" y="0"/>
                    </a:moveTo>
                    <a:lnTo>
                      <a:pt x="6583" y="0"/>
                    </a:lnTo>
                    <a:lnTo>
                      <a:pt x="6584" y="0"/>
                    </a:lnTo>
                    <a:lnTo>
                      <a:pt x="6587" y="1"/>
                    </a:lnTo>
                    <a:lnTo>
                      <a:pt x="6588" y="3"/>
                    </a:lnTo>
                    <a:lnTo>
                      <a:pt x="6589" y="6"/>
                    </a:lnTo>
                    <a:lnTo>
                      <a:pt x="6588" y="8"/>
                    </a:lnTo>
                    <a:lnTo>
                      <a:pt x="6587" y="9"/>
                    </a:lnTo>
                    <a:lnTo>
                      <a:pt x="6584" y="10"/>
                    </a:lnTo>
                    <a:lnTo>
                      <a:pt x="6583" y="12"/>
                    </a:lnTo>
                    <a:lnTo>
                      <a:pt x="6502" y="12"/>
                    </a:lnTo>
                    <a:lnTo>
                      <a:pt x="6500" y="10"/>
                    </a:lnTo>
                    <a:lnTo>
                      <a:pt x="6497" y="9"/>
                    </a:lnTo>
                    <a:lnTo>
                      <a:pt x="6496" y="8"/>
                    </a:lnTo>
                    <a:lnTo>
                      <a:pt x="6496" y="6"/>
                    </a:lnTo>
                    <a:lnTo>
                      <a:pt x="6496" y="3"/>
                    </a:lnTo>
                    <a:lnTo>
                      <a:pt x="6497" y="1"/>
                    </a:lnTo>
                    <a:lnTo>
                      <a:pt x="6500" y="0"/>
                    </a:lnTo>
                    <a:lnTo>
                      <a:pt x="6502" y="0"/>
                    </a:lnTo>
                    <a:close/>
                    <a:moveTo>
                      <a:pt x="6641" y="0"/>
                    </a:moveTo>
                    <a:lnTo>
                      <a:pt x="6722" y="0"/>
                    </a:lnTo>
                    <a:lnTo>
                      <a:pt x="6723" y="0"/>
                    </a:lnTo>
                    <a:lnTo>
                      <a:pt x="6725" y="1"/>
                    </a:lnTo>
                    <a:lnTo>
                      <a:pt x="6726" y="3"/>
                    </a:lnTo>
                    <a:lnTo>
                      <a:pt x="6726" y="6"/>
                    </a:lnTo>
                    <a:lnTo>
                      <a:pt x="6726" y="8"/>
                    </a:lnTo>
                    <a:lnTo>
                      <a:pt x="6725" y="9"/>
                    </a:lnTo>
                    <a:lnTo>
                      <a:pt x="6723" y="10"/>
                    </a:lnTo>
                    <a:lnTo>
                      <a:pt x="6722" y="12"/>
                    </a:lnTo>
                    <a:lnTo>
                      <a:pt x="6641" y="12"/>
                    </a:lnTo>
                    <a:lnTo>
                      <a:pt x="6637" y="10"/>
                    </a:lnTo>
                    <a:lnTo>
                      <a:pt x="6636" y="9"/>
                    </a:lnTo>
                    <a:lnTo>
                      <a:pt x="6635" y="8"/>
                    </a:lnTo>
                    <a:lnTo>
                      <a:pt x="6635" y="6"/>
                    </a:lnTo>
                    <a:lnTo>
                      <a:pt x="6635" y="3"/>
                    </a:lnTo>
                    <a:lnTo>
                      <a:pt x="6636" y="1"/>
                    </a:lnTo>
                    <a:lnTo>
                      <a:pt x="6637" y="0"/>
                    </a:lnTo>
                    <a:lnTo>
                      <a:pt x="6641" y="0"/>
                    </a:lnTo>
                    <a:close/>
                    <a:moveTo>
                      <a:pt x="6778" y="0"/>
                    </a:moveTo>
                    <a:lnTo>
                      <a:pt x="6859" y="0"/>
                    </a:lnTo>
                    <a:lnTo>
                      <a:pt x="6861" y="0"/>
                    </a:lnTo>
                    <a:lnTo>
                      <a:pt x="6862" y="1"/>
                    </a:lnTo>
                    <a:lnTo>
                      <a:pt x="6865" y="3"/>
                    </a:lnTo>
                    <a:lnTo>
                      <a:pt x="6865" y="6"/>
                    </a:lnTo>
                    <a:lnTo>
                      <a:pt x="6865" y="8"/>
                    </a:lnTo>
                    <a:lnTo>
                      <a:pt x="6862" y="9"/>
                    </a:lnTo>
                    <a:lnTo>
                      <a:pt x="6861" y="10"/>
                    </a:lnTo>
                    <a:lnTo>
                      <a:pt x="6859" y="12"/>
                    </a:lnTo>
                    <a:lnTo>
                      <a:pt x="6778" y="12"/>
                    </a:lnTo>
                    <a:lnTo>
                      <a:pt x="6776" y="10"/>
                    </a:lnTo>
                    <a:lnTo>
                      <a:pt x="6775" y="9"/>
                    </a:lnTo>
                    <a:lnTo>
                      <a:pt x="6773" y="8"/>
                    </a:lnTo>
                    <a:lnTo>
                      <a:pt x="6773" y="6"/>
                    </a:lnTo>
                    <a:lnTo>
                      <a:pt x="6773" y="3"/>
                    </a:lnTo>
                    <a:lnTo>
                      <a:pt x="6775" y="1"/>
                    </a:lnTo>
                    <a:lnTo>
                      <a:pt x="6776" y="0"/>
                    </a:lnTo>
                    <a:lnTo>
                      <a:pt x="6778" y="0"/>
                    </a:lnTo>
                    <a:close/>
                    <a:moveTo>
                      <a:pt x="6917" y="0"/>
                    </a:moveTo>
                    <a:lnTo>
                      <a:pt x="6997" y="0"/>
                    </a:lnTo>
                    <a:lnTo>
                      <a:pt x="7000" y="0"/>
                    </a:lnTo>
                    <a:lnTo>
                      <a:pt x="7001" y="1"/>
                    </a:lnTo>
                    <a:lnTo>
                      <a:pt x="7002" y="3"/>
                    </a:lnTo>
                    <a:lnTo>
                      <a:pt x="7003" y="6"/>
                    </a:lnTo>
                    <a:lnTo>
                      <a:pt x="7002" y="8"/>
                    </a:lnTo>
                    <a:lnTo>
                      <a:pt x="7001" y="9"/>
                    </a:lnTo>
                    <a:lnTo>
                      <a:pt x="7000" y="10"/>
                    </a:lnTo>
                    <a:lnTo>
                      <a:pt x="6997" y="12"/>
                    </a:lnTo>
                    <a:lnTo>
                      <a:pt x="6917" y="12"/>
                    </a:lnTo>
                    <a:lnTo>
                      <a:pt x="6914" y="10"/>
                    </a:lnTo>
                    <a:lnTo>
                      <a:pt x="6912" y="9"/>
                    </a:lnTo>
                    <a:lnTo>
                      <a:pt x="6911" y="8"/>
                    </a:lnTo>
                    <a:lnTo>
                      <a:pt x="6911" y="6"/>
                    </a:lnTo>
                    <a:lnTo>
                      <a:pt x="6911" y="3"/>
                    </a:lnTo>
                    <a:lnTo>
                      <a:pt x="6912" y="1"/>
                    </a:lnTo>
                    <a:lnTo>
                      <a:pt x="6914" y="0"/>
                    </a:lnTo>
                    <a:lnTo>
                      <a:pt x="6917" y="0"/>
                    </a:lnTo>
                    <a:close/>
                    <a:moveTo>
                      <a:pt x="7055" y="0"/>
                    </a:moveTo>
                    <a:lnTo>
                      <a:pt x="7136" y="0"/>
                    </a:lnTo>
                    <a:lnTo>
                      <a:pt x="7137" y="0"/>
                    </a:lnTo>
                    <a:lnTo>
                      <a:pt x="7139" y="1"/>
                    </a:lnTo>
                    <a:lnTo>
                      <a:pt x="7141" y="3"/>
                    </a:lnTo>
                    <a:lnTo>
                      <a:pt x="7142" y="6"/>
                    </a:lnTo>
                    <a:lnTo>
                      <a:pt x="7141" y="8"/>
                    </a:lnTo>
                    <a:lnTo>
                      <a:pt x="7139" y="9"/>
                    </a:lnTo>
                    <a:lnTo>
                      <a:pt x="7137" y="10"/>
                    </a:lnTo>
                    <a:lnTo>
                      <a:pt x="7136" y="12"/>
                    </a:lnTo>
                    <a:lnTo>
                      <a:pt x="7055" y="12"/>
                    </a:lnTo>
                    <a:lnTo>
                      <a:pt x="7053" y="10"/>
                    </a:lnTo>
                    <a:lnTo>
                      <a:pt x="7050" y="9"/>
                    </a:lnTo>
                    <a:lnTo>
                      <a:pt x="7049" y="8"/>
                    </a:lnTo>
                    <a:lnTo>
                      <a:pt x="7049" y="6"/>
                    </a:lnTo>
                    <a:lnTo>
                      <a:pt x="7049" y="3"/>
                    </a:lnTo>
                    <a:lnTo>
                      <a:pt x="7050" y="1"/>
                    </a:lnTo>
                    <a:lnTo>
                      <a:pt x="7053" y="0"/>
                    </a:lnTo>
                    <a:lnTo>
                      <a:pt x="7055" y="0"/>
                    </a:lnTo>
                    <a:close/>
                    <a:moveTo>
                      <a:pt x="7194" y="0"/>
                    </a:moveTo>
                    <a:lnTo>
                      <a:pt x="7274" y="0"/>
                    </a:lnTo>
                    <a:lnTo>
                      <a:pt x="7276" y="0"/>
                    </a:lnTo>
                    <a:lnTo>
                      <a:pt x="7278" y="1"/>
                    </a:lnTo>
                    <a:lnTo>
                      <a:pt x="7279" y="3"/>
                    </a:lnTo>
                    <a:lnTo>
                      <a:pt x="7279" y="6"/>
                    </a:lnTo>
                    <a:lnTo>
                      <a:pt x="7279" y="8"/>
                    </a:lnTo>
                    <a:lnTo>
                      <a:pt x="7278" y="9"/>
                    </a:lnTo>
                    <a:lnTo>
                      <a:pt x="7276" y="10"/>
                    </a:lnTo>
                    <a:lnTo>
                      <a:pt x="7274" y="12"/>
                    </a:lnTo>
                    <a:lnTo>
                      <a:pt x="7194" y="12"/>
                    </a:lnTo>
                    <a:lnTo>
                      <a:pt x="7190" y="10"/>
                    </a:lnTo>
                    <a:lnTo>
                      <a:pt x="7189" y="9"/>
                    </a:lnTo>
                    <a:lnTo>
                      <a:pt x="7188" y="8"/>
                    </a:lnTo>
                    <a:lnTo>
                      <a:pt x="7188" y="6"/>
                    </a:lnTo>
                    <a:lnTo>
                      <a:pt x="7188" y="3"/>
                    </a:lnTo>
                    <a:lnTo>
                      <a:pt x="7189" y="1"/>
                    </a:lnTo>
                    <a:lnTo>
                      <a:pt x="7190" y="0"/>
                    </a:lnTo>
                    <a:lnTo>
                      <a:pt x="7194" y="0"/>
                    </a:lnTo>
                    <a:close/>
                    <a:moveTo>
                      <a:pt x="7331" y="0"/>
                    </a:moveTo>
                    <a:lnTo>
                      <a:pt x="7412" y="0"/>
                    </a:lnTo>
                    <a:lnTo>
                      <a:pt x="7414" y="0"/>
                    </a:lnTo>
                    <a:lnTo>
                      <a:pt x="7415" y="1"/>
                    </a:lnTo>
                    <a:lnTo>
                      <a:pt x="7418" y="3"/>
                    </a:lnTo>
                    <a:lnTo>
                      <a:pt x="7418" y="6"/>
                    </a:lnTo>
                    <a:lnTo>
                      <a:pt x="7418" y="8"/>
                    </a:lnTo>
                    <a:lnTo>
                      <a:pt x="7415" y="9"/>
                    </a:lnTo>
                    <a:lnTo>
                      <a:pt x="7414" y="10"/>
                    </a:lnTo>
                    <a:lnTo>
                      <a:pt x="7412" y="12"/>
                    </a:lnTo>
                    <a:lnTo>
                      <a:pt x="7331" y="12"/>
                    </a:lnTo>
                    <a:lnTo>
                      <a:pt x="7329" y="10"/>
                    </a:lnTo>
                    <a:lnTo>
                      <a:pt x="7327" y="9"/>
                    </a:lnTo>
                    <a:lnTo>
                      <a:pt x="7326" y="8"/>
                    </a:lnTo>
                    <a:lnTo>
                      <a:pt x="7326" y="6"/>
                    </a:lnTo>
                    <a:lnTo>
                      <a:pt x="7326" y="3"/>
                    </a:lnTo>
                    <a:lnTo>
                      <a:pt x="7327" y="1"/>
                    </a:lnTo>
                    <a:lnTo>
                      <a:pt x="7329" y="0"/>
                    </a:lnTo>
                    <a:lnTo>
                      <a:pt x="7331" y="0"/>
                    </a:lnTo>
                    <a:close/>
                    <a:moveTo>
                      <a:pt x="7470" y="0"/>
                    </a:moveTo>
                    <a:lnTo>
                      <a:pt x="7550" y="0"/>
                    </a:lnTo>
                    <a:lnTo>
                      <a:pt x="7553" y="0"/>
                    </a:lnTo>
                    <a:lnTo>
                      <a:pt x="7554" y="1"/>
                    </a:lnTo>
                    <a:lnTo>
                      <a:pt x="7555" y="3"/>
                    </a:lnTo>
                    <a:lnTo>
                      <a:pt x="7556" y="6"/>
                    </a:lnTo>
                    <a:lnTo>
                      <a:pt x="7555" y="8"/>
                    </a:lnTo>
                    <a:lnTo>
                      <a:pt x="7554" y="9"/>
                    </a:lnTo>
                    <a:lnTo>
                      <a:pt x="7553" y="10"/>
                    </a:lnTo>
                    <a:lnTo>
                      <a:pt x="7550" y="12"/>
                    </a:lnTo>
                    <a:lnTo>
                      <a:pt x="7470" y="12"/>
                    </a:lnTo>
                    <a:lnTo>
                      <a:pt x="7467" y="10"/>
                    </a:lnTo>
                    <a:lnTo>
                      <a:pt x="7465" y="9"/>
                    </a:lnTo>
                    <a:lnTo>
                      <a:pt x="7464" y="8"/>
                    </a:lnTo>
                    <a:lnTo>
                      <a:pt x="7464" y="6"/>
                    </a:lnTo>
                    <a:lnTo>
                      <a:pt x="7464" y="3"/>
                    </a:lnTo>
                    <a:lnTo>
                      <a:pt x="7465" y="1"/>
                    </a:lnTo>
                    <a:lnTo>
                      <a:pt x="7467" y="0"/>
                    </a:lnTo>
                    <a:lnTo>
                      <a:pt x="7470" y="0"/>
                    </a:lnTo>
                    <a:close/>
                    <a:moveTo>
                      <a:pt x="7608" y="0"/>
                    </a:moveTo>
                    <a:lnTo>
                      <a:pt x="7689" y="0"/>
                    </a:lnTo>
                    <a:lnTo>
                      <a:pt x="7690" y="0"/>
                    </a:lnTo>
                    <a:lnTo>
                      <a:pt x="7692" y="1"/>
                    </a:lnTo>
                    <a:lnTo>
                      <a:pt x="7694" y="3"/>
                    </a:lnTo>
                    <a:lnTo>
                      <a:pt x="7695" y="6"/>
                    </a:lnTo>
                    <a:lnTo>
                      <a:pt x="7694" y="8"/>
                    </a:lnTo>
                    <a:lnTo>
                      <a:pt x="7692" y="9"/>
                    </a:lnTo>
                    <a:lnTo>
                      <a:pt x="7690" y="10"/>
                    </a:lnTo>
                    <a:lnTo>
                      <a:pt x="7689" y="12"/>
                    </a:lnTo>
                    <a:lnTo>
                      <a:pt x="7608" y="12"/>
                    </a:lnTo>
                    <a:lnTo>
                      <a:pt x="7606" y="10"/>
                    </a:lnTo>
                    <a:lnTo>
                      <a:pt x="7603" y="9"/>
                    </a:lnTo>
                    <a:lnTo>
                      <a:pt x="7602" y="8"/>
                    </a:lnTo>
                    <a:lnTo>
                      <a:pt x="7602" y="6"/>
                    </a:lnTo>
                    <a:lnTo>
                      <a:pt x="7602" y="3"/>
                    </a:lnTo>
                    <a:lnTo>
                      <a:pt x="7603" y="1"/>
                    </a:lnTo>
                    <a:lnTo>
                      <a:pt x="7606" y="0"/>
                    </a:lnTo>
                    <a:lnTo>
                      <a:pt x="7608" y="0"/>
                    </a:lnTo>
                    <a:close/>
                    <a:moveTo>
                      <a:pt x="7747" y="0"/>
                    </a:moveTo>
                    <a:lnTo>
                      <a:pt x="7827" y="0"/>
                    </a:lnTo>
                    <a:lnTo>
                      <a:pt x="7828" y="0"/>
                    </a:lnTo>
                    <a:lnTo>
                      <a:pt x="7831" y="1"/>
                    </a:lnTo>
                    <a:lnTo>
                      <a:pt x="7832" y="3"/>
                    </a:lnTo>
                    <a:lnTo>
                      <a:pt x="7832" y="6"/>
                    </a:lnTo>
                    <a:lnTo>
                      <a:pt x="7832" y="8"/>
                    </a:lnTo>
                    <a:lnTo>
                      <a:pt x="7831" y="9"/>
                    </a:lnTo>
                    <a:lnTo>
                      <a:pt x="7828" y="10"/>
                    </a:lnTo>
                    <a:lnTo>
                      <a:pt x="7827" y="12"/>
                    </a:lnTo>
                    <a:lnTo>
                      <a:pt x="7747" y="12"/>
                    </a:lnTo>
                    <a:lnTo>
                      <a:pt x="7743" y="10"/>
                    </a:lnTo>
                    <a:lnTo>
                      <a:pt x="7742" y="9"/>
                    </a:lnTo>
                    <a:lnTo>
                      <a:pt x="7741" y="8"/>
                    </a:lnTo>
                    <a:lnTo>
                      <a:pt x="7741" y="6"/>
                    </a:lnTo>
                    <a:lnTo>
                      <a:pt x="7741" y="3"/>
                    </a:lnTo>
                    <a:lnTo>
                      <a:pt x="7742" y="1"/>
                    </a:lnTo>
                    <a:lnTo>
                      <a:pt x="7743" y="0"/>
                    </a:lnTo>
                    <a:lnTo>
                      <a:pt x="7747" y="0"/>
                    </a:lnTo>
                    <a:close/>
                    <a:moveTo>
                      <a:pt x="7884" y="0"/>
                    </a:moveTo>
                    <a:lnTo>
                      <a:pt x="7965" y="0"/>
                    </a:lnTo>
                    <a:lnTo>
                      <a:pt x="7967" y="0"/>
                    </a:lnTo>
                    <a:lnTo>
                      <a:pt x="7968" y="1"/>
                    </a:lnTo>
                    <a:lnTo>
                      <a:pt x="7971" y="3"/>
                    </a:lnTo>
                    <a:lnTo>
                      <a:pt x="7971" y="6"/>
                    </a:lnTo>
                    <a:lnTo>
                      <a:pt x="7971" y="8"/>
                    </a:lnTo>
                    <a:lnTo>
                      <a:pt x="7968" y="9"/>
                    </a:lnTo>
                    <a:lnTo>
                      <a:pt x="7967" y="10"/>
                    </a:lnTo>
                    <a:lnTo>
                      <a:pt x="7965" y="12"/>
                    </a:lnTo>
                    <a:lnTo>
                      <a:pt x="7884" y="12"/>
                    </a:lnTo>
                    <a:lnTo>
                      <a:pt x="7881" y="10"/>
                    </a:lnTo>
                    <a:lnTo>
                      <a:pt x="7880" y="9"/>
                    </a:lnTo>
                    <a:lnTo>
                      <a:pt x="7879" y="8"/>
                    </a:lnTo>
                    <a:lnTo>
                      <a:pt x="7879" y="6"/>
                    </a:lnTo>
                    <a:lnTo>
                      <a:pt x="7879" y="3"/>
                    </a:lnTo>
                    <a:lnTo>
                      <a:pt x="7880" y="1"/>
                    </a:lnTo>
                    <a:lnTo>
                      <a:pt x="7881" y="0"/>
                    </a:lnTo>
                    <a:lnTo>
                      <a:pt x="7884" y="0"/>
                    </a:lnTo>
                    <a:close/>
                    <a:moveTo>
                      <a:pt x="8022" y="0"/>
                    </a:moveTo>
                    <a:lnTo>
                      <a:pt x="8103" y="0"/>
                    </a:lnTo>
                    <a:lnTo>
                      <a:pt x="8106" y="0"/>
                    </a:lnTo>
                    <a:lnTo>
                      <a:pt x="8107" y="1"/>
                    </a:lnTo>
                    <a:lnTo>
                      <a:pt x="8108" y="3"/>
                    </a:lnTo>
                    <a:lnTo>
                      <a:pt x="8109" y="6"/>
                    </a:lnTo>
                    <a:lnTo>
                      <a:pt x="8108" y="8"/>
                    </a:lnTo>
                    <a:lnTo>
                      <a:pt x="8107" y="9"/>
                    </a:lnTo>
                    <a:lnTo>
                      <a:pt x="8106" y="10"/>
                    </a:lnTo>
                    <a:lnTo>
                      <a:pt x="8103" y="12"/>
                    </a:lnTo>
                    <a:lnTo>
                      <a:pt x="8022" y="12"/>
                    </a:lnTo>
                    <a:lnTo>
                      <a:pt x="8020" y="10"/>
                    </a:lnTo>
                    <a:lnTo>
                      <a:pt x="8018" y="9"/>
                    </a:lnTo>
                    <a:lnTo>
                      <a:pt x="8016" y="8"/>
                    </a:lnTo>
                    <a:lnTo>
                      <a:pt x="8016" y="6"/>
                    </a:lnTo>
                    <a:lnTo>
                      <a:pt x="8016" y="3"/>
                    </a:lnTo>
                    <a:lnTo>
                      <a:pt x="8018" y="1"/>
                    </a:lnTo>
                    <a:lnTo>
                      <a:pt x="8020" y="0"/>
                    </a:lnTo>
                    <a:lnTo>
                      <a:pt x="8022" y="0"/>
                    </a:lnTo>
                    <a:close/>
                    <a:moveTo>
                      <a:pt x="8161" y="0"/>
                    </a:moveTo>
                    <a:lnTo>
                      <a:pt x="8242" y="0"/>
                    </a:lnTo>
                    <a:lnTo>
                      <a:pt x="8243" y="0"/>
                    </a:lnTo>
                    <a:lnTo>
                      <a:pt x="8245" y="1"/>
                    </a:lnTo>
                    <a:lnTo>
                      <a:pt x="8246" y="3"/>
                    </a:lnTo>
                    <a:lnTo>
                      <a:pt x="8248" y="6"/>
                    </a:lnTo>
                    <a:lnTo>
                      <a:pt x="8246" y="8"/>
                    </a:lnTo>
                    <a:lnTo>
                      <a:pt x="8245" y="9"/>
                    </a:lnTo>
                    <a:lnTo>
                      <a:pt x="8243" y="10"/>
                    </a:lnTo>
                    <a:lnTo>
                      <a:pt x="8242" y="12"/>
                    </a:lnTo>
                    <a:lnTo>
                      <a:pt x="8161" y="12"/>
                    </a:lnTo>
                    <a:lnTo>
                      <a:pt x="8159" y="10"/>
                    </a:lnTo>
                    <a:lnTo>
                      <a:pt x="8156" y="9"/>
                    </a:lnTo>
                    <a:lnTo>
                      <a:pt x="8155" y="8"/>
                    </a:lnTo>
                    <a:lnTo>
                      <a:pt x="8155" y="6"/>
                    </a:lnTo>
                    <a:lnTo>
                      <a:pt x="8155" y="3"/>
                    </a:lnTo>
                    <a:lnTo>
                      <a:pt x="8156" y="1"/>
                    </a:lnTo>
                    <a:lnTo>
                      <a:pt x="8159" y="0"/>
                    </a:lnTo>
                    <a:lnTo>
                      <a:pt x="8161" y="0"/>
                    </a:lnTo>
                    <a:close/>
                    <a:moveTo>
                      <a:pt x="8299" y="0"/>
                    </a:moveTo>
                    <a:lnTo>
                      <a:pt x="8380" y="0"/>
                    </a:lnTo>
                    <a:lnTo>
                      <a:pt x="8381" y="0"/>
                    </a:lnTo>
                    <a:lnTo>
                      <a:pt x="8384" y="1"/>
                    </a:lnTo>
                    <a:lnTo>
                      <a:pt x="8385" y="3"/>
                    </a:lnTo>
                    <a:lnTo>
                      <a:pt x="8385" y="6"/>
                    </a:lnTo>
                    <a:lnTo>
                      <a:pt x="8385" y="8"/>
                    </a:lnTo>
                    <a:lnTo>
                      <a:pt x="8384" y="9"/>
                    </a:lnTo>
                    <a:lnTo>
                      <a:pt x="8381" y="10"/>
                    </a:lnTo>
                    <a:lnTo>
                      <a:pt x="8380" y="12"/>
                    </a:lnTo>
                    <a:lnTo>
                      <a:pt x="8299" y="12"/>
                    </a:lnTo>
                    <a:lnTo>
                      <a:pt x="8296" y="10"/>
                    </a:lnTo>
                    <a:lnTo>
                      <a:pt x="8295" y="9"/>
                    </a:lnTo>
                    <a:lnTo>
                      <a:pt x="8293" y="8"/>
                    </a:lnTo>
                    <a:lnTo>
                      <a:pt x="8293" y="6"/>
                    </a:lnTo>
                    <a:lnTo>
                      <a:pt x="8293" y="3"/>
                    </a:lnTo>
                    <a:lnTo>
                      <a:pt x="8295" y="1"/>
                    </a:lnTo>
                    <a:lnTo>
                      <a:pt x="8296" y="0"/>
                    </a:lnTo>
                    <a:lnTo>
                      <a:pt x="8299" y="0"/>
                    </a:lnTo>
                    <a:close/>
                    <a:moveTo>
                      <a:pt x="8437" y="0"/>
                    </a:moveTo>
                    <a:lnTo>
                      <a:pt x="8518" y="0"/>
                    </a:lnTo>
                    <a:lnTo>
                      <a:pt x="8520" y="0"/>
                    </a:lnTo>
                    <a:lnTo>
                      <a:pt x="8521" y="1"/>
                    </a:lnTo>
                    <a:lnTo>
                      <a:pt x="8524" y="3"/>
                    </a:lnTo>
                    <a:lnTo>
                      <a:pt x="8524" y="6"/>
                    </a:lnTo>
                    <a:lnTo>
                      <a:pt x="8524" y="8"/>
                    </a:lnTo>
                    <a:lnTo>
                      <a:pt x="8521" y="9"/>
                    </a:lnTo>
                    <a:lnTo>
                      <a:pt x="8520" y="10"/>
                    </a:lnTo>
                    <a:lnTo>
                      <a:pt x="8518" y="12"/>
                    </a:lnTo>
                    <a:lnTo>
                      <a:pt x="8437" y="12"/>
                    </a:lnTo>
                    <a:lnTo>
                      <a:pt x="8434" y="10"/>
                    </a:lnTo>
                    <a:lnTo>
                      <a:pt x="8433" y="9"/>
                    </a:lnTo>
                    <a:lnTo>
                      <a:pt x="8432" y="8"/>
                    </a:lnTo>
                    <a:lnTo>
                      <a:pt x="8432" y="6"/>
                    </a:lnTo>
                    <a:lnTo>
                      <a:pt x="8432" y="3"/>
                    </a:lnTo>
                    <a:lnTo>
                      <a:pt x="8433" y="1"/>
                    </a:lnTo>
                    <a:lnTo>
                      <a:pt x="8434" y="0"/>
                    </a:lnTo>
                    <a:lnTo>
                      <a:pt x="8437" y="0"/>
                    </a:lnTo>
                    <a:close/>
                    <a:moveTo>
                      <a:pt x="8575" y="0"/>
                    </a:moveTo>
                    <a:lnTo>
                      <a:pt x="8656" y="0"/>
                    </a:lnTo>
                    <a:lnTo>
                      <a:pt x="8658" y="0"/>
                    </a:lnTo>
                    <a:lnTo>
                      <a:pt x="8660" y="1"/>
                    </a:lnTo>
                    <a:lnTo>
                      <a:pt x="8661" y="3"/>
                    </a:lnTo>
                    <a:lnTo>
                      <a:pt x="8662" y="6"/>
                    </a:lnTo>
                    <a:lnTo>
                      <a:pt x="8661" y="8"/>
                    </a:lnTo>
                    <a:lnTo>
                      <a:pt x="8660" y="9"/>
                    </a:lnTo>
                    <a:lnTo>
                      <a:pt x="8658" y="10"/>
                    </a:lnTo>
                    <a:lnTo>
                      <a:pt x="8656" y="12"/>
                    </a:lnTo>
                    <a:lnTo>
                      <a:pt x="8575" y="12"/>
                    </a:lnTo>
                    <a:lnTo>
                      <a:pt x="8573" y="10"/>
                    </a:lnTo>
                    <a:lnTo>
                      <a:pt x="8571" y="9"/>
                    </a:lnTo>
                    <a:lnTo>
                      <a:pt x="8569" y="8"/>
                    </a:lnTo>
                    <a:lnTo>
                      <a:pt x="8569" y="6"/>
                    </a:lnTo>
                    <a:lnTo>
                      <a:pt x="8569" y="3"/>
                    </a:lnTo>
                    <a:lnTo>
                      <a:pt x="8571" y="1"/>
                    </a:lnTo>
                    <a:lnTo>
                      <a:pt x="8573" y="0"/>
                    </a:lnTo>
                    <a:lnTo>
                      <a:pt x="8575" y="0"/>
                    </a:lnTo>
                    <a:close/>
                    <a:moveTo>
                      <a:pt x="8714" y="0"/>
                    </a:moveTo>
                    <a:lnTo>
                      <a:pt x="8795" y="0"/>
                    </a:lnTo>
                    <a:lnTo>
                      <a:pt x="8796" y="0"/>
                    </a:lnTo>
                    <a:lnTo>
                      <a:pt x="8798" y="1"/>
                    </a:lnTo>
                    <a:lnTo>
                      <a:pt x="8799" y="3"/>
                    </a:lnTo>
                    <a:lnTo>
                      <a:pt x="8801" y="6"/>
                    </a:lnTo>
                    <a:lnTo>
                      <a:pt x="8799" y="8"/>
                    </a:lnTo>
                    <a:lnTo>
                      <a:pt x="8798" y="9"/>
                    </a:lnTo>
                    <a:lnTo>
                      <a:pt x="8796" y="10"/>
                    </a:lnTo>
                    <a:lnTo>
                      <a:pt x="8795" y="12"/>
                    </a:lnTo>
                    <a:lnTo>
                      <a:pt x="8714" y="12"/>
                    </a:lnTo>
                    <a:lnTo>
                      <a:pt x="8711" y="10"/>
                    </a:lnTo>
                    <a:lnTo>
                      <a:pt x="8709" y="9"/>
                    </a:lnTo>
                    <a:lnTo>
                      <a:pt x="8708" y="8"/>
                    </a:lnTo>
                    <a:lnTo>
                      <a:pt x="8708" y="6"/>
                    </a:lnTo>
                    <a:lnTo>
                      <a:pt x="8708" y="3"/>
                    </a:lnTo>
                    <a:lnTo>
                      <a:pt x="8709" y="1"/>
                    </a:lnTo>
                    <a:lnTo>
                      <a:pt x="8711" y="0"/>
                    </a:lnTo>
                    <a:lnTo>
                      <a:pt x="8714" y="0"/>
                    </a:lnTo>
                    <a:close/>
                    <a:moveTo>
                      <a:pt x="8852" y="0"/>
                    </a:moveTo>
                    <a:lnTo>
                      <a:pt x="8933" y="0"/>
                    </a:lnTo>
                    <a:lnTo>
                      <a:pt x="8934" y="0"/>
                    </a:lnTo>
                    <a:lnTo>
                      <a:pt x="8937" y="1"/>
                    </a:lnTo>
                    <a:lnTo>
                      <a:pt x="8938" y="3"/>
                    </a:lnTo>
                    <a:lnTo>
                      <a:pt x="8938" y="6"/>
                    </a:lnTo>
                    <a:lnTo>
                      <a:pt x="8938" y="8"/>
                    </a:lnTo>
                    <a:lnTo>
                      <a:pt x="8937" y="9"/>
                    </a:lnTo>
                    <a:lnTo>
                      <a:pt x="8934" y="10"/>
                    </a:lnTo>
                    <a:lnTo>
                      <a:pt x="8933" y="12"/>
                    </a:lnTo>
                    <a:lnTo>
                      <a:pt x="8852" y="12"/>
                    </a:lnTo>
                    <a:lnTo>
                      <a:pt x="8849" y="10"/>
                    </a:lnTo>
                    <a:lnTo>
                      <a:pt x="8848" y="9"/>
                    </a:lnTo>
                    <a:lnTo>
                      <a:pt x="8846" y="8"/>
                    </a:lnTo>
                    <a:lnTo>
                      <a:pt x="8846" y="6"/>
                    </a:lnTo>
                    <a:lnTo>
                      <a:pt x="8846" y="3"/>
                    </a:lnTo>
                    <a:lnTo>
                      <a:pt x="8848" y="1"/>
                    </a:lnTo>
                    <a:lnTo>
                      <a:pt x="8849" y="0"/>
                    </a:lnTo>
                    <a:lnTo>
                      <a:pt x="8852" y="0"/>
                    </a:lnTo>
                    <a:close/>
                    <a:moveTo>
                      <a:pt x="8990" y="0"/>
                    </a:moveTo>
                    <a:lnTo>
                      <a:pt x="9070" y="0"/>
                    </a:lnTo>
                    <a:lnTo>
                      <a:pt x="9073" y="0"/>
                    </a:lnTo>
                    <a:lnTo>
                      <a:pt x="9074" y="1"/>
                    </a:lnTo>
                    <a:lnTo>
                      <a:pt x="9076" y="3"/>
                    </a:lnTo>
                    <a:lnTo>
                      <a:pt x="9076" y="6"/>
                    </a:lnTo>
                    <a:lnTo>
                      <a:pt x="9076" y="8"/>
                    </a:lnTo>
                    <a:lnTo>
                      <a:pt x="9074" y="9"/>
                    </a:lnTo>
                    <a:lnTo>
                      <a:pt x="9073" y="10"/>
                    </a:lnTo>
                    <a:lnTo>
                      <a:pt x="9070" y="12"/>
                    </a:lnTo>
                    <a:lnTo>
                      <a:pt x="8990" y="12"/>
                    </a:lnTo>
                    <a:lnTo>
                      <a:pt x="8987" y="10"/>
                    </a:lnTo>
                    <a:lnTo>
                      <a:pt x="8986" y="9"/>
                    </a:lnTo>
                    <a:lnTo>
                      <a:pt x="8985" y="8"/>
                    </a:lnTo>
                    <a:lnTo>
                      <a:pt x="8985" y="6"/>
                    </a:lnTo>
                    <a:lnTo>
                      <a:pt x="8985" y="3"/>
                    </a:lnTo>
                    <a:lnTo>
                      <a:pt x="8986" y="1"/>
                    </a:lnTo>
                    <a:lnTo>
                      <a:pt x="8987" y="0"/>
                    </a:lnTo>
                    <a:lnTo>
                      <a:pt x="8990" y="0"/>
                    </a:lnTo>
                    <a:close/>
                    <a:moveTo>
                      <a:pt x="9128" y="0"/>
                    </a:moveTo>
                    <a:lnTo>
                      <a:pt x="9209" y="0"/>
                    </a:lnTo>
                    <a:lnTo>
                      <a:pt x="9211" y="0"/>
                    </a:lnTo>
                    <a:lnTo>
                      <a:pt x="9213" y="1"/>
                    </a:lnTo>
                    <a:lnTo>
                      <a:pt x="9214" y="3"/>
                    </a:lnTo>
                    <a:lnTo>
                      <a:pt x="9215" y="6"/>
                    </a:lnTo>
                    <a:lnTo>
                      <a:pt x="9214" y="8"/>
                    </a:lnTo>
                    <a:lnTo>
                      <a:pt x="9213" y="9"/>
                    </a:lnTo>
                    <a:lnTo>
                      <a:pt x="9211" y="10"/>
                    </a:lnTo>
                    <a:lnTo>
                      <a:pt x="9209" y="12"/>
                    </a:lnTo>
                    <a:lnTo>
                      <a:pt x="9128" y="12"/>
                    </a:lnTo>
                    <a:lnTo>
                      <a:pt x="9126" y="10"/>
                    </a:lnTo>
                    <a:lnTo>
                      <a:pt x="9123" y="9"/>
                    </a:lnTo>
                    <a:lnTo>
                      <a:pt x="9122" y="8"/>
                    </a:lnTo>
                    <a:lnTo>
                      <a:pt x="9122" y="6"/>
                    </a:lnTo>
                    <a:lnTo>
                      <a:pt x="9122" y="3"/>
                    </a:lnTo>
                    <a:lnTo>
                      <a:pt x="9123" y="1"/>
                    </a:lnTo>
                    <a:lnTo>
                      <a:pt x="9126" y="0"/>
                    </a:lnTo>
                    <a:lnTo>
                      <a:pt x="9128" y="0"/>
                    </a:lnTo>
                    <a:close/>
                    <a:moveTo>
                      <a:pt x="9267" y="0"/>
                    </a:moveTo>
                    <a:lnTo>
                      <a:pt x="9347" y="0"/>
                    </a:lnTo>
                    <a:lnTo>
                      <a:pt x="9349" y="0"/>
                    </a:lnTo>
                    <a:lnTo>
                      <a:pt x="9351" y="1"/>
                    </a:lnTo>
                    <a:lnTo>
                      <a:pt x="9352" y="3"/>
                    </a:lnTo>
                    <a:lnTo>
                      <a:pt x="9353" y="6"/>
                    </a:lnTo>
                    <a:lnTo>
                      <a:pt x="9352" y="8"/>
                    </a:lnTo>
                    <a:lnTo>
                      <a:pt x="9351" y="9"/>
                    </a:lnTo>
                    <a:lnTo>
                      <a:pt x="9349" y="10"/>
                    </a:lnTo>
                    <a:lnTo>
                      <a:pt x="9347" y="12"/>
                    </a:lnTo>
                    <a:lnTo>
                      <a:pt x="9267" y="12"/>
                    </a:lnTo>
                    <a:lnTo>
                      <a:pt x="9264" y="10"/>
                    </a:lnTo>
                    <a:lnTo>
                      <a:pt x="9262" y="9"/>
                    </a:lnTo>
                    <a:lnTo>
                      <a:pt x="9261" y="8"/>
                    </a:lnTo>
                    <a:lnTo>
                      <a:pt x="9261" y="6"/>
                    </a:lnTo>
                    <a:lnTo>
                      <a:pt x="9261" y="3"/>
                    </a:lnTo>
                    <a:lnTo>
                      <a:pt x="9262" y="1"/>
                    </a:lnTo>
                    <a:lnTo>
                      <a:pt x="9264" y="0"/>
                    </a:lnTo>
                    <a:lnTo>
                      <a:pt x="9267" y="0"/>
                    </a:lnTo>
                    <a:close/>
                    <a:moveTo>
                      <a:pt x="9405" y="0"/>
                    </a:moveTo>
                    <a:lnTo>
                      <a:pt x="9485" y="0"/>
                    </a:lnTo>
                    <a:lnTo>
                      <a:pt x="9487" y="0"/>
                    </a:lnTo>
                    <a:lnTo>
                      <a:pt x="9490" y="1"/>
                    </a:lnTo>
                    <a:lnTo>
                      <a:pt x="9491" y="3"/>
                    </a:lnTo>
                    <a:lnTo>
                      <a:pt x="9491" y="6"/>
                    </a:lnTo>
                    <a:lnTo>
                      <a:pt x="9491" y="8"/>
                    </a:lnTo>
                    <a:lnTo>
                      <a:pt x="9490" y="9"/>
                    </a:lnTo>
                    <a:lnTo>
                      <a:pt x="9487" y="10"/>
                    </a:lnTo>
                    <a:lnTo>
                      <a:pt x="9485" y="12"/>
                    </a:lnTo>
                    <a:lnTo>
                      <a:pt x="9405" y="12"/>
                    </a:lnTo>
                    <a:lnTo>
                      <a:pt x="9402" y="10"/>
                    </a:lnTo>
                    <a:lnTo>
                      <a:pt x="9400" y="9"/>
                    </a:lnTo>
                    <a:lnTo>
                      <a:pt x="9399" y="8"/>
                    </a:lnTo>
                    <a:lnTo>
                      <a:pt x="9399" y="6"/>
                    </a:lnTo>
                    <a:lnTo>
                      <a:pt x="9399" y="3"/>
                    </a:lnTo>
                    <a:lnTo>
                      <a:pt x="9400" y="1"/>
                    </a:lnTo>
                    <a:lnTo>
                      <a:pt x="9402" y="0"/>
                    </a:lnTo>
                    <a:lnTo>
                      <a:pt x="9405" y="0"/>
                    </a:lnTo>
                    <a:close/>
                    <a:moveTo>
                      <a:pt x="9543" y="0"/>
                    </a:moveTo>
                    <a:lnTo>
                      <a:pt x="9623" y="0"/>
                    </a:lnTo>
                    <a:lnTo>
                      <a:pt x="9626" y="0"/>
                    </a:lnTo>
                    <a:lnTo>
                      <a:pt x="9627" y="1"/>
                    </a:lnTo>
                    <a:lnTo>
                      <a:pt x="9629" y="3"/>
                    </a:lnTo>
                    <a:lnTo>
                      <a:pt x="9629" y="6"/>
                    </a:lnTo>
                    <a:lnTo>
                      <a:pt x="9629" y="8"/>
                    </a:lnTo>
                    <a:lnTo>
                      <a:pt x="9627" y="9"/>
                    </a:lnTo>
                    <a:lnTo>
                      <a:pt x="9626" y="10"/>
                    </a:lnTo>
                    <a:lnTo>
                      <a:pt x="9623" y="12"/>
                    </a:lnTo>
                    <a:lnTo>
                      <a:pt x="9543" y="12"/>
                    </a:lnTo>
                    <a:lnTo>
                      <a:pt x="9540" y="10"/>
                    </a:lnTo>
                    <a:lnTo>
                      <a:pt x="9539" y="9"/>
                    </a:lnTo>
                    <a:lnTo>
                      <a:pt x="9538" y="8"/>
                    </a:lnTo>
                    <a:lnTo>
                      <a:pt x="9538" y="6"/>
                    </a:lnTo>
                    <a:lnTo>
                      <a:pt x="9538" y="3"/>
                    </a:lnTo>
                    <a:lnTo>
                      <a:pt x="9539" y="1"/>
                    </a:lnTo>
                    <a:lnTo>
                      <a:pt x="9540" y="0"/>
                    </a:lnTo>
                    <a:lnTo>
                      <a:pt x="9543" y="0"/>
                    </a:lnTo>
                    <a:close/>
                    <a:moveTo>
                      <a:pt x="9681" y="0"/>
                    </a:moveTo>
                    <a:lnTo>
                      <a:pt x="9762" y="0"/>
                    </a:lnTo>
                    <a:lnTo>
                      <a:pt x="9764" y="0"/>
                    </a:lnTo>
                    <a:lnTo>
                      <a:pt x="9765" y="1"/>
                    </a:lnTo>
                    <a:lnTo>
                      <a:pt x="9767" y="3"/>
                    </a:lnTo>
                    <a:lnTo>
                      <a:pt x="9768" y="6"/>
                    </a:lnTo>
                    <a:lnTo>
                      <a:pt x="9767" y="8"/>
                    </a:lnTo>
                    <a:lnTo>
                      <a:pt x="9765" y="9"/>
                    </a:lnTo>
                    <a:lnTo>
                      <a:pt x="9764" y="10"/>
                    </a:lnTo>
                    <a:lnTo>
                      <a:pt x="9762" y="12"/>
                    </a:lnTo>
                    <a:lnTo>
                      <a:pt x="9681" y="12"/>
                    </a:lnTo>
                    <a:lnTo>
                      <a:pt x="9679" y="10"/>
                    </a:lnTo>
                    <a:lnTo>
                      <a:pt x="9676" y="9"/>
                    </a:lnTo>
                    <a:lnTo>
                      <a:pt x="9675" y="8"/>
                    </a:lnTo>
                    <a:lnTo>
                      <a:pt x="9675" y="6"/>
                    </a:lnTo>
                    <a:lnTo>
                      <a:pt x="9675" y="3"/>
                    </a:lnTo>
                    <a:lnTo>
                      <a:pt x="9676" y="1"/>
                    </a:lnTo>
                    <a:lnTo>
                      <a:pt x="9679" y="0"/>
                    </a:lnTo>
                    <a:lnTo>
                      <a:pt x="9681" y="0"/>
                    </a:lnTo>
                    <a:close/>
                    <a:moveTo>
                      <a:pt x="9820" y="0"/>
                    </a:moveTo>
                    <a:lnTo>
                      <a:pt x="9900" y="0"/>
                    </a:lnTo>
                    <a:lnTo>
                      <a:pt x="9902" y="0"/>
                    </a:lnTo>
                    <a:lnTo>
                      <a:pt x="9904" y="1"/>
                    </a:lnTo>
                    <a:lnTo>
                      <a:pt x="9905" y="3"/>
                    </a:lnTo>
                    <a:lnTo>
                      <a:pt x="9906" y="6"/>
                    </a:lnTo>
                    <a:lnTo>
                      <a:pt x="9905" y="8"/>
                    </a:lnTo>
                    <a:lnTo>
                      <a:pt x="9904" y="9"/>
                    </a:lnTo>
                    <a:lnTo>
                      <a:pt x="9902" y="10"/>
                    </a:lnTo>
                    <a:lnTo>
                      <a:pt x="9900" y="12"/>
                    </a:lnTo>
                    <a:lnTo>
                      <a:pt x="9820" y="12"/>
                    </a:lnTo>
                    <a:lnTo>
                      <a:pt x="9817" y="10"/>
                    </a:lnTo>
                    <a:lnTo>
                      <a:pt x="9815" y="9"/>
                    </a:lnTo>
                    <a:lnTo>
                      <a:pt x="9814" y="8"/>
                    </a:lnTo>
                    <a:lnTo>
                      <a:pt x="9814" y="6"/>
                    </a:lnTo>
                    <a:lnTo>
                      <a:pt x="9814" y="3"/>
                    </a:lnTo>
                    <a:lnTo>
                      <a:pt x="9815" y="1"/>
                    </a:lnTo>
                    <a:lnTo>
                      <a:pt x="9817" y="0"/>
                    </a:lnTo>
                    <a:lnTo>
                      <a:pt x="9820" y="0"/>
                    </a:lnTo>
                    <a:close/>
                    <a:moveTo>
                      <a:pt x="9958" y="0"/>
                    </a:moveTo>
                    <a:lnTo>
                      <a:pt x="10038" y="0"/>
                    </a:lnTo>
                    <a:lnTo>
                      <a:pt x="10040" y="0"/>
                    </a:lnTo>
                    <a:lnTo>
                      <a:pt x="10042" y="1"/>
                    </a:lnTo>
                    <a:lnTo>
                      <a:pt x="10044" y="3"/>
                    </a:lnTo>
                    <a:lnTo>
                      <a:pt x="10044" y="6"/>
                    </a:lnTo>
                    <a:lnTo>
                      <a:pt x="10044" y="8"/>
                    </a:lnTo>
                    <a:lnTo>
                      <a:pt x="10042" y="9"/>
                    </a:lnTo>
                    <a:lnTo>
                      <a:pt x="10040" y="10"/>
                    </a:lnTo>
                    <a:lnTo>
                      <a:pt x="10038" y="12"/>
                    </a:lnTo>
                    <a:lnTo>
                      <a:pt x="9958" y="12"/>
                    </a:lnTo>
                    <a:lnTo>
                      <a:pt x="9955" y="10"/>
                    </a:lnTo>
                    <a:lnTo>
                      <a:pt x="9953" y="9"/>
                    </a:lnTo>
                    <a:lnTo>
                      <a:pt x="9952" y="8"/>
                    </a:lnTo>
                    <a:lnTo>
                      <a:pt x="9952" y="6"/>
                    </a:lnTo>
                    <a:lnTo>
                      <a:pt x="9952" y="3"/>
                    </a:lnTo>
                    <a:lnTo>
                      <a:pt x="9953" y="1"/>
                    </a:lnTo>
                    <a:lnTo>
                      <a:pt x="9955" y="0"/>
                    </a:lnTo>
                    <a:lnTo>
                      <a:pt x="9958" y="0"/>
                    </a:lnTo>
                    <a:close/>
                    <a:moveTo>
                      <a:pt x="10095" y="0"/>
                    </a:moveTo>
                    <a:lnTo>
                      <a:pt x="10176" y="0"/>
                    </a:lnTo>
                    <a:lnTo>
                      <a:pt x="10179" y="0"/>
                    </a:lnTo>
                    <a:lnTo>
                      <a:pt x="10180" y="1"/>
                    </a:lnTo>
                    <a:lnTo>
                      <a:pt x="10182" y="3"/>
                    </a:lnTo>
                    <a:lnTo>
                      <a:pt x="10182" y="6"/>
                    </a:lnTo>
                    <a:lnTo>
                      <a:pt x="10182" y="8"/>
                    </a:lnTo>
                    <a:lnTo>
                      <a:pt x="10180" y="9"/>
                    </a:lnTo>
                    <a:lnTo>
                      <a:pt x="10179" y="10"/>
                    </a:lnTo>
                    <a:lnTo>
                      <a:pt x="10176" y="12"/>
                    </a:lnTo>
                    <a:lnTo>
                      <a:pt x="10095" y="12"/>
                    </a:lnTo>
                    <a:lnTo>
                      <a:pt x="10093" y="10"/>
                    </a:lnTo>
                    <a:lnTo>
                      <a:pt x="10092" y="9"/>
                    </a:lnTo>
                    <a:lnTo>
                      <a:pt x="10091" y="8"/>
                    </a:lnTo>
                    <a:lnTo>
                      <a:pt x="10091" y="6"/>
                    </a:lnTo>
                    <a:lnTo>
                      <a:pt x="10091" y="3"/>
                    </a:lnTo>
                    <a:lnTo>
                      <a:pt x="10092" y="1"/>
                    </a:lnTo>
                    <a:lnTo>
                      <a:pt x="10093" y="0"/>
                    </a:lnTo>
                    <a:lnTo>
                      <a:pt x="100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6" name="Freeform 5"/>
              <p:cNvSpPr>
                <a:spLocks noEditPoints="1"/>
              </p:cNvSpPr>
              <p:nvPr/>
            </p:nvSpPr>
            <p:spPr bwMode="auto">
              <a:xfrm>
                <a:off x="704850" y="4151313"/>
                <a:ext cx="9072563" cy="7937"/>
              </a:xfrm>
              <a:custGeom>
                <a:avLst/>
                <a:gdLst>
                  <a:gd name="T0" fmla="*/ 2147483647 w 9988"/>
                  <a:gd name="T1" fmla="*/ 0 h 12"/>
                  <a:gd name="T2" fmla="*/ 2147483647 w 9988"/>
                  <a:gd name="T3" fmla="*/ 2147483647 h 12"/>
                  <a:gd name="T4" fmla="*/ 2147483647 w 9988"/>
                  <a:gd name="T5" fmla="*/ 2147483647 h 12"/>
                  <a:gd name="T6" fmla="*/ 2147483647 w 9988"/>
                  <a:gd name="T7" fmla="*/ 2147483647 h 12"/>
                  <a:gd name="T8" fmla="*/ 2147483647 w 9988"/>
                  <a:gd name="T9" fmla="*/ 2147483647 h 12"/>
                  <a:gd name="T10" fmla="*/ 2147483647 w 9988"/>
                  <a:gd name="T11" fmla="*/ 0 h 12"/>
                  <a:gd name="T12" fmla="*/ 2147483647 w 9988"/>
                  <a:gd name="T13" fmla="*/ 0 h 12"/>
                  <a:gd name="T14" fmla="*/ 2147483647 w 9988"/>
                  <a:gd name="T15" fmla="*/ 2147483647 h 12"/>
                  <a:gd name="T16" fmla="*/ 2147483647 w 9988"/>
                  <a:gd name="T17" fmla="*/ 2147483647 h 12"/>
                  <a:gd name="T18" fmla="*/ 2147483647 w 9988"/>
                  <a:gd name="T19" fmla="*/ 2147483647 h 12"/>
                  <a:gd name="T20" fmla="*/ 2147483647 w 9988"/>
                  <a:gd name="T21" fmla="*/ 2147483647 h 12"/>
                  <a:gd name="T22" fmla="*/ 2147483647 w 9988"/>
                  <a:gd name="T23" fmla="*/ 2147483647 h 12"/>
                  <a:gd name="T24" fmla="*/ 2147483647 w 9988"/>
                  <a:gd name="T25" fmla="*/ 0 h 12"/>
                  <a:gd name="T26" fmla="*/ 2147483647 w 9988"/>
                  <a:gd name="T27" fmla="*/ 0 h 12"/>
                  <a:gd name="T28" fmla="*/ 2147483647 w 9988"/>
                  <a:gd name="T29" fmla="*/ 2147483647 h 12"/>
                  <a:gd name="T30" fmla="*/ 2147483647 w 9988"/>
                  <a:gd name="T31" fmla="*/ 2147483647 h 12"/>
                  <a:gd name="T32" fmla="*/ 2147483647 w 9988"/>
                  <a:gd name="T33" fmla="*/ 2147483647 h 12"/>
                  <a:gd name="T34" fmla="*/ 2147483647 w 9988"/>
                  <a:gd name="T35" fmla="*/ 2147483647 h 12"/>
                  <a:gd name="T36" fmla="*/ 2147483647 w 9988"/>
                  <a:gd name="T37" fmla="*/ 2147483647 h 12"/>
                  <a:gd name="T38" fmla="*/ 2147483647 w 9988"/>
                  <a:gd name="T39" fmla="*/ 0 h 12"/>
                  <a:gd name="T40" fmla="*/ 2147483647 w 9988"/>
                  <a:gd name="T41" fmla="*/ 0 h 12"/>
                  <a:gd name="T42" fmla="*/ 2147483647 w 9988"/>
                  <a:gd name="T43" fmla="*/ 2147483647 h 12"/>
                  <a:gd name="T44" fmla="*/ 2147483647 w 9988"/>
                  <a:gd name="T45" fmla="*/ 2147483647 h 12"/>
                  <a:gd name="T46" fmla="*/ 2147483647 w 9988"/>
                  <a:gd name="T47" fmla="*/ 2147483647 h 12"/>
                  <a:gd name="T48" fmla="*/ 2147483647 w 9988"/>
                  <a:gd name="T49" fmla="*/ 2147483647 h 12"/>
                  <a:gd name="T50" fmla="*/ 2147483647 w 9988"/>
                  <a:gd name="T51" fmla="*/ 0 h 12"/>
                  <a:gd name="T52" fmla="*/ 2147483647 w 9988"/>
                  <a:gd name="T53" fmla="*/ 0 h 12"/>
                  <a:gd name="T54" fmla="*/ 2147483647 w 9988"/>
                  <a:gd name="T55" fmla="*/ 2147483647 h 12"/>
                  <a:gd name="T56" fmla="*/ 2147483647 w 9988"/>
                  <a:gd name="T57" fmla="*/ 2147483647 h 12"/>
                  <a:gd name="T58" fmla="*/ 2147483647 w 9988"/>
                  <a:gd name="T59" fmla="*/ 2147483647 h 12"/>
                  <a:gd name="T60" fmla="*/ 2147483647 w 9988"/>
                  <a:gd name="T61" fmla="*/ 2147483647 h 12"/>
                  <a:gd name="T62" fmla="*/ 2147483647 w 9988"/>
                  <a:gd name="T63" fmla="*/ 2147483647 h 12"/>
                  <a:gd name="T64" fmla="*/ 2147483647 w 9988"/>
                  <a:gd name="T65" fmla="*/ 0 h 12"/>
                  <a:gd name="T66" fmla="*/ 2147483647 w 9988"/>
                  <a:gd name="T67" fmla="*/ 0 h 12"/>
                  <a:gd name="T68" fmla="*/ 2147483647 w 9988"/>
                  <a:gd name="T69" fmla="*/ 2147483647 h 12"/>
                  <a:gd name="T70" fmla="*/ 2147483647 w 9988"/>
                  <a:gd name="T71" fmla="*/ 2147483647 h 12"/>
                  <a:gd name="T72" fmla="*/ 2147483647 w 9988"/>
                  <a:gd name="T73" fmla="*/ 2147483647 h 12"/>
                  <a:gd name="T74" fmla="*/ 2147483647 w 9988"/>
                  <a:gd name="T75" fmla="*/ 2147483647 h 12"/>
                  <a:gd name="T76" fmla="*/ 2147483647 w 9988"/>
                  <a:gd name="T77" fmla="*/ 2147483647 h 12"/>
                  <a:gd name="T78" fmla="*/ 2147483647 w 9988"/>
                  <a:gd name="T79" fmla="*/ 0 h 12"/>
                  <a:gd name="T80" fmla="*/ 2147483647 w 9988"/>
                  <a:gd name="T81" fmla="*/ 0 h 12"/>
                  <a:gd name="T82" fmla="*/ 2147483647 w 9988"/>
                  <a:gd name="T83" fmla="*/ 2147483647 h 12"/>
                  <a:gd name="T84" fmla="*/ 2147483647 w 9988"/>
                  <a:gd name="T85" fmla="*/ 2147483647 h 12"/>
                  <a:gd name="T86" fmla="*/ 2147483647 w 9988"/>
                  <a:gd name="T87" fmla="*/ 2147483647 h 12"/>
                  <a:gd name="T88" fmla="*/ 2147483647 w 9988"/>
                  <a:gd name="T89" fmla="*/ 2147483647 h 12"/>
                  <a:gd name="T90" fmla="*/ 2147483647 w 9988"/>
                  <a:gd name="T91" fmla="*/ 0 h 12"/>
                  <a:gd name="T92" fmla="*/ 2147483647 w 9988"/>
                  <a:gd name="T93" fmla="*/ 0 h 12"/>
                  <a:gd name="T94" fmla="*/ 2147483647 w 9988"/>
                  <a:gd name="T95" fmla="*/ 2147483647 h 12"/>
                  <a:gd name="T96" fmla="*/ 2147483647 w 9988"/>
                  <a:gd name="T97" fmla="*/ 2147483647 h 12"/>
                  <a:gd name="T98" fmla="*/ 2147483647 w 9988"/>
                  <a:gd name="T99" fmla="*/ 2147483647 h 12"/>
                  <a:gd name="T100" fmla="*/ 2147483647 w 9988"/>
                  <a:gd name="T101" fmla="*/ 2147483647 h 12"/>
                  <a:gd name="T102" fmla="*/ 2147483647 w 9988"/>
                  <a:gd name="T103" fmla="*/ 2147483647 h 12"/>
                  <a:gd name="T104" fmla="*/ 2147483647 w 9988"/>
                  <a:gd name="T105" fmla="*/ 0 h 12"/>
                  <a:gd name="T106" fmla="*/ 2147483647 w 9988"/>
                  <a:gd name="T107" fmla="*/ 0 h 12"/>
                  <a:gd name="T108" fmla="*/ 2147483647 w 9988"/>
                  <a:gd name="T109" fmla="*/ 2147483647 h 12"/>
                  <a:gd name="T110" fmla="*/ 2147483647 w 9988"/>
                  <a:gd name="T111" fmla="*/ 2147483647 h 12"/>
                  <a:gd name="T112" fmla="*/ 2147483647 w 9988"/>
                  <a:gd name="T113" fmla="*/ 2147483647 h 12"/>
                  <a:gd name="T114" fmla="*/ 2147483647 w 9988"/>
                  <a:gd name="T115" fmla="*/ 2147483647 h 12"/>
                  <a:gd name="T116" fmla="*/ 2147483647 w 9988"/>
                  <a:gd name="T117" fmla="*/ 2147483647 h 12"/>
                  <a:gd name="T118" fmla="*/ 2147483647 w 9988"/>
                  <a:gd name="T119" fmla="*/ 0 h 12"/>
                  <a:gd name="T120" fmla="*/ 2147483647 w 9988"/>
                  <a:gd name="T121" fmla="*/ 0 h 12"/>
                  <a:gd name="T122" fmla="*/ 2147483647 w 9988"/>
                  <a:gd name="T123" fmla="*/ 2147483647 h 12"/>
                  <a:gd name="T124" fmla="*/ 2147483647 w 9988"/>
                  <a:gd name="T125" fmla="*/ 2147483647 h 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88"/>
                  <a:gd name="T190" fmla="*/ 0 h 12"/>
                  <a:gd name="T191" fmla="*/ 9988 w 9988"/>
                  <a:gd name="T192" fmla="*/ 12 h 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88" h="12">
                    <a:moveTo>
                      <a:pt x="6" y="0"/>
                    </a:moveTo>
                    <a:lnTo>
                      <a:pt x="87" y="0"/>
                    </a:lnTo>
                    <a:lnTo>
                      <a:pt x="88" y="0"/>
                    </a:lnTo>
                    <a:lnTo>
                      <a:pt x="90" y="1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0"/>
                    </a:lnTo>
                    <a:lnTo>
                      <a:pt x="88" y="11"/>
                    </a:lnTo>
                    <a:lnTo>
                      <a:pt x="87" y="12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143" y="0"/>
                    </a:moveTo>
                    <a:lnTo>
                      <a:pt x="224" y="0"/>
                    </a:lnTo>
                    <a:lnTo>
                      <a:pt x="227" y="0"/>
                    </a:lnTo>
                    <a:lnTo>
                      <a:pt x="229" y="1"/>
                    </a:lnTo>
                    <a:lnTo>
                      <a:pt x="230" y="4"/>
                    </a:lnTo>
                    <a:lnTo>
                      <a:pt x="230" y="6"/>
                    </a:lnTo>
                    <a:lnTo>
                      <a:pt x="230" y="8"/>
                    </a:lnTo>
                    <a:lnTo>
                      <a:pt x="229" y="10"/>
                    </a:lnTo>
                    <a:lnTo>
                      <a:pt x="227" y="11"/>
                    </a:lnTo>
                    <a:lnTo>
                      <a:pt x="224" y="12"/>
                    </a:lnTo>
                    <a:lnTo>
                      <a:pt x="143" y="12"/>
                    </a:lnTo>
                    <a:lnTo>
                      <a:pt x="141" y="11"/>
                    </a:lnTo>
                    <a:lnTo>
                      <a:pt x="140" y="10"/>
                    </a:lnTo>
                    <a:lnTo>
                      <a:pt x="139" y="8"/>
                    </a:lnTo>
                    <a:lnTo>
                      <a:pt x="139" y="6"/>
                    </a:lnTo>
                    <a:lnTo>
                      <a:pt x="139" y="4"/>
                    </a:lnTo>
                    <a:lnTo>
                      <a:pt x="140" y="1"/>
                    </a:lnTo>
                    <a:lnTo>
                      <a:pt x="141" y="0"/>
                    </a:lnTo>
                    <a:lnTo>
                      <a:pt x="143" y="0"/>
                    </a:lnTo>
                    <a:close/>
                    <a:moveTo>
                      <a:pt x="282" y="0"/>
                    </a:moveTo>
                    <a:lnTo>
                      <a:pt x="363" y="0"/>
                    </a:lnTo>
                    <a:lnTo>
                      <a:pt x="365" y="0"/>
                    </a:lnTo>
                    <a:lnTo>
                      <a:pt x="366" y="1"/>
                    </a:lnTo>
                    <a:lnTo>
                      <a:pt x="367" y="4"/>
                    </a:lnTo>
                    <a:lnTo>
                      <a:pt x="369" y="6"/>
                    </a:lnTo>
                    <a:lnTo>
                      <a:pt x="367" y="8"/>
                    </a:lnTo>
                    <a:lnTo>
                      <a:pt x="366" y="10"/>
                    </a:lnTo>
                    <a:lnTo>
                      <a:pt x="365" y="11"/>
                    </a:lnTo>
                    <a:lnTo>
                      <a:pt x="363" y="12"/>
                    </a:lnTo>
                    <a:lnTo>
                      <a:pt x="282" y="12"/>
                    </a:lnTo>
                    <a:lnTo>
                      <a:pt x="280" y="11"/>
                    </a:lnTo>
                    <a:lnTo>
                      <a:pt x="278" y="10"/>
                    </a:lnTo>
                    <a:lnTo>
                      <a:pt x="276" y="8"/>
                    </a:lnTo>
                    <a:lnTo>
                      <a:pt x="276" y="6"/>
                    </a:lnTo>
                    <a:lnTo>
                      <a:pt x="276" y="4"/>
                    </a:lnTo>
                    <a:lnTo>
                      <a:pt x="278" y="1"/>
                    </a:lnTo>
                    <a:lnTo>
                      <a:pt x="280" y="0"/>
                    </a:lnTo>
                    <a:lnTo>
                      <a:pt x="282" y="0"/>
                    </a:lnTo>
                    <a:close/>
                    <a:moveTo>
                      <a:pt x="420" y="0"/>
                    </a:moveTo>
                    <a:lnTo>
                      <a:pt x="501" y="0"/>
                    </a:lnTo>
                    <a:lnTo>
                      <a:pt x="502" y="0"/>
                    </a:lnTo>
                    <a:lnTo>
                      <a:pt x="505" y="1"/>
                    </a:lnTo>
                    <a:lnTo>
                      <a:pt x="506" y="4"/>
                    </a:lnTo>
                    <a:lnTo>
                      <a:pt x="507" y="6"/>
                    </a:lnTo>
                    <a:lnTo>
                      <a:pt x="506" y="8"/>
                    </a:lnTo>
                    <a:lnTo>
                      <a:pt x="505" y="10"/>
                    </a:lnTo>
                    <a:lnTo>
                      <a:pt x="502" y="11"/>
                    </a:lnTo>
                    <a:lnTo>
                      <a:pt x="501" y="12"/>
                    </a:lnTo>
                    <a:lnTo>
                      <a:pt x="420" y="12"/>
                    </a:lnTo>
                    <a:lnTo>
                      <a:pt x="418" y="11"/>
                    </a:lnTo>
                    <a:lnTo>
                      <a:pt x="416" y="10"/>
                    </a:lnTo>
                    <a:lnTo>
                      <a:pt x="414" y="8"/>
                    </a:lnTo>
                    <a:lnTo>
                      <a:pt x="414" y="6"/>
                    </a:lnTo>
                    <a:lnTo>
                      <a:pt x="414" y="4"/>
                    </a:lnTo>
                    <a:lnTo>
                      <a:pt x="416" y="1"/>
                    </a:lnTo>
                    <a:lnTo>
                      <a:pt x="418" y="0"/>
                    </a:lnTo>
                    <a:lnTo>
                      <a:pt x="420" y="0"/>
                    </a:lnTo>
                    <a:close/>
                    <a:moveTo>
                      <a:pt x="559" y="0"/>
                    </a:moveTo>
                    <a:lnTo>
                      <a:pt x="640" y="0"/>
                    </a:lnTo>
                    <a:lnTo>
                      <a:pt x="641" y="0"/>
                    </a:lnTo>
                    <a:lnTo>
                      <a:pt x="643" y="1"/>
                    </a:lnTo>
                    <a:lnTo>
                      <a:pt x="644" y="4"/>
                    </a:lnTo>
                    <a:lnTo>
                      <a:pt x="644" y="6"/>
                    </a:lnTo>
                    <a:lnTo>
                      <a:pt x="644" y="8"/>
                    </a:lnTo>
                    <a:lnTo>
                      <a:pt x="643" y="10"/>
                    </a:lnTo>
                    <a:lnTo>
                      <a:pt x="641" y="11"/>
                    </a:lnTo>
                    <a:lnTo>
                      <a:pt x="640" y="12"/>
                    </a:lnTo>
                    <a:lnTo>
                      <a:pt x="559" y="12"/>
                    </a:lnTo>
                    <a:lnTo>
                      <a:pt x="557" y="11"/>
                    </a:lnTo>
                    <a:lnTo>
                      <a:pt x="554" y="10"/>
                    </a:lnTo>
                    <a:lnTo>
                      <a:pt x="553" y="8"/>
                    </a:lnTo>
                    <a:lnTo>
                      <a:pt x="553" y="6"/>
                    </a:lnTo>
                    <a:lnTo>
                      <a:pt x="553" y="4"/>
                    </a:lnTo>
                    <a:lnTo>
                      <a:pt x="554" y="1"/>
                    </a:lnTo>
                    <a:lnTo>
                      <a:pt x="557" y="0"/>
                    </a:lnTo>
                    <a:lnTo>
                      <a:pt x="559" y="0"/>
                    </a:lnTo>
                    <a:close/>
                    <a:moveTo>
                      <a:pt x="696" y="0"/>
                    </a:moveTo>
                    <a:lnTo>
                      <a:pt x="777" y="0"/>
                    </a:lnTo>
                    <a:lnTo>
                      <a:pt x="779" y="0"/>
                    </a:lnTo>
                    <a:lnTo>
                      <a:pt x="781" y="1"/>
                    </a:lnTo>
                    <a:lnTo>
                      <a:pt x="783" y="4"/>
                    </a:lnTo>
                    <a:lnTo>
                      <a:pt x="783" y="6"/>
                    </a:lnTo>
                    <a:lnTo>
                      <a:pt x="783" y="8"/>
                    </a:lnTo>
                    <a:lnTo>
                      <a:pt x="781" y="10"/>
                    </a:lnTo>
                    <a:lnTo>
                      <a:pt x="779" y="11"/>
                    </a:lnTo>
                    <a:lnTo>
                      <a:pt x="777" y="12"/>
                    </a:lnTo>
                    <a:lnTo>
                      <a:pt x="696" y="12"/>
                    </a:lnTo>
                    <a:lnTo>
                      <a:pt x="694" y="11"/>
                    </a:lnTo>
                    <a:lnTo>
                      <a:pt x="693" y="10"/>
                    </a:lnTo>
                    <a:lnTo>
                      <a:pt x="691" y="8"/>
                    </a:lnTo>
                    <a:lnTo>
                      <a:pt x="691" y="6"/>
                    </a:lnTo>
                    <a:lnTo>
                      <a:pt x="691" y="4"/>
                    </a:lnTo>
                    <a:lnTo>
                      <a:pt x="693" y="1"/>
                    </a:lnTo>
                    <a:lnTo>
                      <a:pt x="694" y="0"/>
                    </a:lnTo>
                    <a:lnTo>
                      <a:pt x="696" y="0"/>
                    </a:lnTo>
                    <a:close/>
                    <a:moveTo>
                      <a:pt x="835" y="0"/>
                    </a:moveTo>
                    <a:lnTo>
                      <a:pt x="916" y="0"/>
                    </a:lnTo>
                    <a:lnTo>
                      <a:pt x="918" y="0"/>
                    </a:lnTo>
                    <a:lnTo>
                      <a:pt x="919" y="1"/>
                    </a:lnTo>
                    <a:lnTo>
                      <a:pt x="920" y="4"/>
                    </a:lnTo>
                    <a:lnTo>
                      <a:pt x="922" y="6"/>
                    </a:lnTo>
                    <a:lnTo>
                      <a:pt x="920" y="8"/>
                    </a:lnTo>
                    <a:lnTo>
                      <a:pt x="919" y="10"/>
                    </a:lnTo>
                    <a:lnTo>
                      <a:pt x="918" y="11"/>
                    </a:lnTo>
                    <a:lnTo>
                      <a:pt x="916" y="12"/>
                    </a:lnTo>
                    <a:lnTo>
                      <a:pt x="835" y="12"/>
                    </a:lnTo>
                    <a:lnTo>
                      <a:pt x="832" y="11"/>
                    </a:lnTo>
                    <a:lnTo>
                      <a:pt x="831" y="10"/>
                    </a:lnTo>
                    <a:lnTo>
                      <a:pt x="829" y="8"/>
                    </a:lnTo>
                    <a:lnTo>
                      <a:pt x="829" y="6"/>
                    </a:lnTo>
                    <a:lnTo>
                      <a:pt x="829" y="4"/>
                    </a:lnTo>
                    <a:lnTo>
                      <a:pt x="831" y="1"/>
                    </a:lnTo>
                    <a:lnTo>
                      <a:pt x="832" y="0"/>
                    </a:lnTo>
                    <a:lnTo>
                      <a:pt x="835" y="0"/>
                    </a:lnTo>
                    <a:close/>
                    <a:moveTo>
                      <a:pt x="973" y="0"/>
                    </a:moveTo>
                    <a:lnTo>
                      <a:pt x="1054" y="0"/>
                    </a:lnTo>
                    <a:lnTo>
                      <a:pt x="1055" y="0"/>
                    </a:lnTo>
                    <a:lnTo>
                      <a:pt x="1058" y="1"/>
                    </a:lnTo>
                    <a:lnTo>
                      <a:pt x="1059" y="4"/>
                    </a:lnTo>
                    <a:lnTo>
                      <a:pt x="1060" y="6"/>
                    </a:lnTo>
                    <a:lnTo>
                      <a:pt x="1059" y="8"/>
                    </a:lnTo>
                    <a:lnTo>
                      <a:pt x="1058" y="10"/>
                    </a:lnTo>
                    <a:lnTo>
                      <a:pt x="1055" y="11"/>
                    </a:lnTo>
                    <a:lnTo>
                      <a:pt x="1054" y="12"/>
                    </a:lnTo>
                    <a:lnTo>
                      <a:pt x="973" y="12"/>
                    </a:lnTo>
                    <a:lnTo>
                      <a:pt x="971" y="11"/>
                    </a:lnTo>
                    <a:lnTo>
                      <a:pt x="969" y="10"/>
                    </a:lnTo>
                    <a:lnTo>
                      <a:pt x="967" y="8"/>
                    </a:lnTo>
                    <a:lnTo>
                      <a:pt x="967" y="6"/>
                    </a:lnTo>
                    <a:lnTo>
                      <a:pt x="967" y="4"/>
                    </a:lnTo>
                    <a:lnTo>
                      <a:pt x="969" y="1"/>
                    </a:lnTo>
                    <a:lnTo>
                      <a:pt x="971" y="0"/>
                    </a:lnTo>
                    <a:lnTo>
                      <a:pt x="973" y="0"/>
                    </a:lnTo>
                    <a:close/>
                    <a:moveTo>
                      <a:pt x="1112" y="0"/>
                    </a:moveTo>
                    <a:lnTo>
                      <a:pt x="1193" y="0"/>
                    </a:lnTo>
                    <a:lnTo>
                      <a:pt x="1194" y="0"/>
                    </a:lnTo>
                    <a:lnTo>
                      <a:pt x="1196" y="1"/>
                    </a:lnTo>
                    <a:lnTo>
                      <a:pt x="1197" y="4"/>
                    </a:lnTo>
                    <a:lnTo>
                      <a:pt x="1197" y="6"/>
                    </a:lnTo>
                    <a:lnTo>
                      <a:pt x="1197" y="8"/>
                    </a:lnTo>
                    <a:lnTo>
                      <a:pt x="1196" y="10"/>
                    </a:lnTo>
                    <a:lnTo>
                      <a:pt x="1194" y="11"/>
                    </a:lnTo>
                    <a:lnTo>
                      <a:pt x="1193" y="12"/>
                    </a:lnTo>
                    <a:lnTo>
                      <a:pt x="1112" y="12"/>
                    </a:lnTo>
                    <a:lnTo>
                      <a:pt x="1109" y="11"/>
                    </a:lnTo>
                    <a:lnTo>
                      <a:pt x="1107" y="10"/>
                    </a:lnTo>
                    <a:lnTo>
                      <a:pt x="1106" y="8"/>
                    </a:lnTo>
                    <a:lnTo>
                      <a:pt x="1106" y="6"/>
                    </a:lnTo>
                    <a:lnTo>
                      <a:pt x="1106" y="4"/>
                    </a:lnTo>
                    <a:lnTo>
                      <a:pt x="1107" y="1"/>
                    </a:lnTo>
                    <a:lnTo>
                      <a:pt x="1109" y="0"/>
                    </a:lnTo>
                    <a:lnTo>
                      <a:pt x="1112" y="0"/>
                    </a:lnTo>
                    <a:close/>
                    <a:moveTo>
                      <a:pt x="1249" y="0"/>
                    </a:moveTo>
                    <a:lnTo>
                      <a:pt x="1330" y="0"/>
                    </a:lnTo>
                    <a:lnTo>
                      <a:pt x="1332" y="0"/>
                    </a:lnTo>
                    <a:lnTo>
                      <a:pt x="1334" y="1"/>
                    </a:lnTo>
                    <a:lnTo>
                      <a:pt x="1336" y="4"/>
                    </a:lnTo>
                    <a:lnTo>
                      <a:pt x="1336" y="6"/>
                    </a:lnTo>
                    <a:lnTo>
                      <a:pt x="1336" y="8"/>
                    </a:lnTo>
                    <a:lnTo>
                      <a:pt x="1334" y="10"/>
                    </a:lnTo>
                    <a:lnTo>
                      <a:pt x="1332" y="11"/>
                    </a:lnTo>
                    <a:lnTo>
                      <a:pt x="1330" y="12"/>
                    </a:lnTo>
                    <a:lnTo>
                      <a:pt x="1249" y="12"/>
                    </a:lnTo>
                    <a:lnTo>
                      <a:pt x="1247" y="11"/>
                    </a:lnTo>
                    <a:lnTo>
                      <a:pt x="1246" y="10"/>
                    </a:lnTo>
                    <a:lnTo>
                      <a:pt x="1244" y="8"/>
                    </a:lnTo>
                    <a:lnTo>
                      <a:pt x="1244" y="6"/>
                    </a:lnTo>
                    <a:lnTo>
                      <a:pt x="1244" y="4"/>
                    </a:lnTo>
                    <a:lnTo>
                      <a:pt x="1246" y="1"/>
                    </a:lnTo>
                    <a:lnTo>
                      <a:pt x="1247" y="0"/>
                    </a:lnTo>
                    <a:lnTo>
                      <a:pt x="1249" y="0"/>
                    </a:lnTo>
                    <a:close/>
                    <a:moveTo>
                      <a:pt x="1388" y="0"/>
                    </a:moveTo>
                    <a:lnTo>
                      <a:pt x="1468" y="0"/>
                    </a:lnTo>
                    <a:lnTo>
                      <a:pt x="1471" y="0"/>
                    </a:lnTo>
                    <a:lnTo>
                      <a:pt x="1472" y="1"/>
                    </a:lnTo>
                    <a:lnTo>
                      <a:pt x="1473" y="4"/>
                    </a:lnTo>
                    <a:lnTo>
                      <a:pt x="1474" y="6"/>
                    </a:lnTo>
                    <a:lnTo>
                      <a:pt x="1473" y="8"/>
                    </a:lnTo>
                    <a:lnTo>
                      <a:pt x="1472" y="10"/>
                    </a:lnTo>
                    <a:lnTo>
                      <a:pt x="1471" y="11"/>
                    </a:lnTo>
                    <a:lnTo>
                      <a:pt x="1468" y="12"/>
                    </a:lnTo>
                    <a:lnTo>
                      <a:pt x="1388" y="12"/>
                    </a:lnTo>
                    <a:lnTo>
                      <a:pt x="1385" y="11"/>
                    </a:lnTo>
                    <a:lnTo>
                      <a:pt x="1384" y="10"/>
                    </a:lnTo>
                    <a:lnTo>
                      <a:pt x="1382" y="8"/>
                    </a:lnTo>
                    <a:lnTo>
                      <a:pt x="1382" y="6"/>
                    </a:lnTo>
                    <a:lnTo>
                      <a:pt x="1382" y="4"/>
                    </a:lnTo>
                    <a:lnTo>
                      <a:pt x="1384" y="1"/>
                    </a:lnTo>
                    <a:lnTo>
                      <a:pt x="1385" y="0"/>
                    </a:lnTo>
                    <a:lnTo>
                      <a:pt x="1388" y="0"/>
                    </a:lnTo>
                    <a:close/>
                    <a:moveTo>
                      <a:pt x="1526" y="0"/>
                    </a:moveTo>
                    <a:lnTo>
                      <a:pt x="1607" y="0"/>
                    </a:lnTo>
                    <a:lnTo>
                      <a:pt x="1608" y="0"/>
                    </a:lnTo>
                    <a:lnTo>
                      <a:pt x="1611" y="1"/>
                    </a:lnTo>
                    <a:lnTo>
                      <a:pt x="1612" y="4"/>
                    </a:lnTo>
                    <a:lnTo>
                      <a:pt x="1613" y="6"/>
                    </a:lnTo>
                    <a:lnTo>
                      <a:pt x="1612" y="8"/>
                    </a:lnTo>
                    <a:lnTo>
                      <a:pt x="1611" y="10"/>
                    </a:lnTo>
                    <a:lnTo>
                      <a:pt x="1608" y="11"/>
                    </a:lnTo>
                    <a:lnTo>
                      <a:pt x="1607" y="12"/>
                    </a:lnTo>
                    <a:lnTo>
                      <a:pt x="1526" y="12"/>
                    </a:lnTo>
                    <a:lnTo>
                      <a:pt x="1524" y="11"/>
                    </a:lnTo>
                    <a:lnTo>
                      <a:pt x="1521" y="10"/>
                    </a:lnTo>
                    <a:lnTo>
                      <a:pt x="1520" y="8"/>
                    </a:lnTo>
                    <a:lnTo>
                      <a:pt x="1520" y="6"/>
                    </a:lnTo>
                    <a:lnTo>
                      <a:pt x="1520" y="4"/>
                    </a:lnTo>
                    <a:lnTo>
                      <a:pt x="1521" y="1"/>
                    </a:lnTo>
                    <a:lnTo>
                      <a:pt x="1524" y="0"/>
                    </a:lnTo>
                    <a:lnTo>
                      <a:pt x="1526" y="0"/>
                    </a:lnTo>
                    <a:close/>
                    <a:moveTo>
                      <a:pt x="1665" y="0"/>
                    </a:moveTo>
                    <a:lnTo>
                      <a:pt x="1745" y="0"/>
                    </a:lnTo>
                    <a:lnTo>
                      <a:pt x="1747" y="0"/>
                    </a:lnTo>
                    <a:lnTo>
                      <a:pt x="1749" y="1"/>
                    </a:lnTo>
                    <a:lnTo>
                      <a:pt x="1750" y="4"/>
                    </a:lnTo>
                    <a:lnTo>
                      <a:pt x="1750" y="6"/>
                    </a:lnTo>
                    <a:lnTo>
                      <a:pt x="1750" y="8"/>
                    </a:lnTo>
                    <a:lnTo>
                      <a:pt x="1749" y="10"/>
                    </a:lnTo>
                    <a:lnTo>
                      <a:pt x="1747" y="11"/>
                    </a:lnTo>
                    <a:lnTo>
                      <a:pt x="1745" y="12"/>
                    </a:lnTo>
                    <a:lnTo>
                      <a:pt x="1665" y="12"/>
                    </a:lnTo>
                    <a:lnTo>
                      <a:pt x="1662" y="11"/>
                    </a:lnTo>
                    <a:lnTo>
                      <a:pt x="1660" y="10"/>
                    </a:lnTo>
                    <a:lnTo>
                      <a:pt x="1659" y="8"/>
                    </a:lnTo>
                    <a:lnTo>
                      <a:pt x="1659" y="6"/>
                    </a:lnTo>
                    <a:lnTo>
                      <a:pt x="1659" y="4"/>
                    </a:lnTo>
                    <a:lnTo>
                      <a:pt x="1660" y="1"/>
                    </a:lnTo>
                    <a:lnTo>
                      <a:pt x="1662" y="0"/>
                    </a:lnTo>
                    <a:lnTo>
                      <a:pt x="1665" y="0"/>
                    </a:lnTo>
                    <a:close/>
                    <a:moveTo>
                      <a:pt x="1802" y="0"/>
                    </a:moveTo>
                    <a:lnTo>
                      <a:pt x="1883" y="0"/>
                    </a:lnTo>
                    <a:lnTo>
                      <a:pt x="1885" y="0"/>
                    </a:lnTo>
                    <a:lnTo>
                      <a:pt x="1886" y="1"/>
                    </a:lnTo>
                    <a:lnTo>
                      <a:pt x="1889" y="4"/>
                    </a:lnTo>
                    <a:lnTo>
                      <a:pt x="1889" y="6"/>
                    </a:lnTo>
                    <a:lnTo>
                      <a:pt x="1889" y="8"/>
                    </a:lnTo>
                    <a:lnTo>
                      <a:pt x="1886" y="10"/>
                    </a:lnTo>
                    <a:lnTo>
                      <a:pt x="1885" y="11"/>
                    </a:lnTo>
                    <a:lnTo>
                      <a:pt x="1883" y="12"/>
                    </a:lnTo>
                    <a:lnTo>
                      <a:pt x="1802" y="12"/>
                    </a:lnTo>
                    <a:lnTo>
                      <a:pt x="1800" y="11"/>
                    </a:lnTo>
                    <a:lnTo>
                      <a:pt x="1798" y="10"/>
                    </a:lnTo>
                    <a:lnTo>
                      <a:pt x="1797" y="8"/>
                    </a:lnTo>
                    <a:lnTo>
                      <a:pt x="1797" y="6"/>
                    </a:lnTo>
                    <a:lnTo>
                      <a:pt x="1797" y="4"/>
                    </a:lnTo>
                    <a:lnTo>
                      <a:pt x="1798" y="1"/>
                    </a:lnTo>
                    <a:lnTo>
                      <a:pt x="1800" y="0"/>
                    </a:lnTo>
                    <a:lnTo>
                      <a:pt x="1802" y="0"/>
                    </a:lnTo>
                    <a:close/>
                    <a:moveTo>
                      <a:pt x="1941" y="0"/>
                    </a:moveTo>
                    <a:lnTo>
                      <a:pt x="2021" y="0"/>
                    </a:lnTo>
                    <a:lnTo>
                      <a:pt x="2024" y="0"/>
                    </a:lnTo>
                    <a:lnTo>
                      <a:pt x="2025" y="1"/>
                    </a:lnTo>
                    <a:lnTo>
                      <a:pt x="2026" y="4"/>
                    </a:lnTo>
                    <a:lnTo>
                      <a:pt x="2027" y="6"/>
                    </a:lnTo>
                    <a:lnTo>
                      <a:pt x="2026" y="8"/>
                    </a:lnTo>
                    <a:lnTo>
                      <a:pt x="2025" y="10"/>
                    </a:lnTo>
                    <a:lnTo>
                      <a:pt x="2024" y="11"/>
                    </a:lnTo>
                    <a:lnTo>
                      <a:pt x="2021" y="12"/>
                    </a:lnTo>
                    <a:lnTo>
                      <a:pt x="1941" y="12"/>
                    </a:lnTo>
                    <a:lnTo>
                      <a:pt x="1938" y="11"/>
                    </a:lnTo>
                    <a:lnTo>
                      <a:pt x="1937" y="10"/>
                    </a:lnTo>
                    <a:lnTo>
                      <a:pt x="1935" y="8"/>
                    </a:lnTo>
                    <a:lnTo>
                      <a:pt x="1935" y="6"/>
                    </a:lnTo>
                    <a:lnTo>
                      <a:pt x="1935" y="4"/>
                    </a:lnTo>
                    <a:lnTo>
                      <a:pt x="1937" y="1"/>
                    </a:lnTo>
                    <a:lnTo>
                      <a:pt x="1938" y="0"/>
                    </a:lnTo>
                    <a:lnTo>
                      <a:pt x="1941" y="0"/>
                    </a:lnTo>
                    <a:close/>
                    <a:moveTo>
                      <a:pt x="2079" y="0"/>
                    </a:moveTo>
                    <a:lnTo>
                      <a:pt x="2160" y="0"/>
                    </a:lnTo>
                    <a:lnTo>
                      <a:pt x="2161" y="0"/>
                    </a:lnTo>
                    <a:lnTo>
                      <a:pt x="2163" y="1"/>
                    </a:lnTo>
                    <a:lnTo>
                      <a:pt x="2165" y="4"/>
                    </a:lnTo>
                    <a:lnTo>
                      <a:pt x="2166" y="6"/>
                    </a:lnTo>
                    <a:lnTo>
                      <a:pt x="2165" y="8"/>
                    </a:lnTo>
                    <a:lnTo>
                      <a:pt x="2163" y="10"/>
                    </a:lnTo>
                    <a:lnTo>
                      <a:pt x="2161" y="11"/>
                    </a:lnTo>
                    <a:lnTo>
                      <a:pt x="2160" y="12"/>
                    </a:lnTo>
                    <a:lnTo>
                      <a:pt x="2079" y="12"/>
                    </a:lnTo>
                    <a:lnTo>
                      <a:pt x="2077" y="11"/>
                    </a:lnTo>
                    <a:lnTo>
                      <a:pt x="2074" y="10"/>
                    </a:lnTo>
                    <a:lnTo>
                      <a:pt x="2073" y="8"/>
                    </a:lnTo>
                    <a:lnTo>
                      <a:pt x="2073" y="6"/>
                    </a:lnTo>
                    <a:lnTo>
                      <a:pt x="2073" y="4"/>
                    </a:lnTo>
                    <a:lnTo>
                      <a:pt x="2074" y="1"/>
                    </a:lnTo>
                    <a:lnTo>
                      <a:pt x="2077" y="0"/>
                    </a:lnTo>
                    <a:lnTo>
                      <a:pt x="2079" y="0"/>
                    </a:lnTo>
                    <a:close/>
                    <a:moveTo>
                      <a:pt x="2218" y="0"/>
                    </a:moveTo>
                    <a:lnTo>
                      <a:pt x="2298" y="0"/>
                    </a:lnTo>
                    <a:lnTo>
                      <a:pt x="2300" y="0"/>
                    </a:lnTo>
                    <a:lnTo>
                      <a:pt x="2302" y="1"/>
                    </a:lnTo>
                    <a:lnTo>
                      <a:pt x="2303" y="4"/>
                    </a:lnTo>
                    <a:lnTo>
                      <a:pt x="2303" y="6"/>
                    </a:lnTo>
                    <a:lnTo>
                      <a:pt x="2303" y="8"/>
                    </a:lnTo>
                    <a:lnTo>
                      <a:pt x="2302" y="10"/>
                    </a:lnTo>
                    <a:lnTo>
                      <a:pt x="2300" y="11"/>
                    </a:lnTo>
                    <a:lnTo>
                      <a:pt x="2298" y="12"/>
                    </a:lnTo>
                    <a:lnTo>
                      <a:pt x="2218" y="12"/>
                    </a:lnTo>
                    <a:lnTo>
                      <a:pt x="2215" y="11"/>
                    </a:lnTo>
                    <a:lnTo>
                      <a:pt x="2213" y="10"/>
                    </a:lnTo>
                    <a:lnTo>
                      <a:pt x="2212" y="8"/>
                    </a:lnTo>
                    <a:lnTo>
                      <a:pt x="2212" y="6"/>
                    </a:lnTo>
                    <a:lnTo>
                      <a:pt x="2212" y="4"/>
                    </a:lnTo>
                    <a:lnTo>
                      <a:pt x="2213" y="1"/>
                    </a:lnTo>
                    <a:lnTo>
                      <a:pt x="2215" y="0"/>
                    </a:lnTo>
                    <a:lnTo>
                      <a:pt x="2218" y="0"/>
                    </a:lnTo>
                    <a:close/>
                    <a:moveTo>
                      <a:pt x="2355" y="0"/>
                    </a:moveTo>
                    <a:lnTo>
                      <a:pt x="2436" y="0"/>
                    </a:lnTo>
                    <a:lnTo>
                      <a:pt x="2438" y="0"/>
                    </a:lnTo>
                    <a:lnTo>
                      <a:pt x="2439" y="1"/>
                    </a:lnTo>
                    <a:lnTo>
                      <a:pt x="2442" y="4"/>
                    </a:lnTo>
                    <a:lnTo>
                      <a:pt x="2442" y="6"/>
                    </a:lnTo>
                    <a:lnTo>
                      <a:pt x="2442" y="8"/>
                    </a:lnTo>
                    <a:lnTo>
                      <a:pt x="2439" y="10"/>
                    </a:lnTo>
                    <a:lnTo>
                      <a:pt x="2438" y="11"/>
                    </a:lnTo>
                    <a:lnTo>
                      <a:pt x="2436" y="12"/>
                    </a:lnTo>
                    <a:lnTo>
                      <a:pt x="2355" y="12"/>
                    </a:lnTo>
                    <a:lnTo>
                      <a:pt x="2353" y="11"/>
                    </a:lnTo>
                    <a:lnTo>
                      <a:pt x="2351" y="10"/>
                    </a:lnTo>
                    <a:lnTo>
                      <a:pt x="2350" y="8"/>
                    </a:lnTo>
                    <a:lnTo>
                      <a:pt x="2350" y="6"/>
                    </a:lnTo>
                    <a:lnTo>
                      <a:pt x="2350" y="4"/>
                    </a:lnTo>
                    <a:lnTo>
                      <a:pt x="2351" y="1"/>
                    </a:lnTo>
                    <a:lnTo>
                      <a:pt x="2353" y="0"/>
                    </a:lnTo>
                    <a:lnTo>
                      <a:pt x="2355" y="0"/>
                    </a:lnTo>
                    <a:close/>
                    <a:moveTo>
                      <a:pt x="2493" y="0"/>
                    </a:moveTo>
                    <a:lnTo>
                      <a:pt x="2574" y="0"/>
                    </a:lnTo>
                    <a:lnTo>
                      <a:pt x="2577" y="0"/>
                    </a:lnTo>
                    <a:lnTo>
                      <a:pt x="2578" y="1"/>
                    </a:lnTo>
                    <a:lnTo>
                      <a:pt x="2579" y="4"/>
                    </a:lnTo>
                    <a:lnTo>
                      <a:pt x="2580" y="6"/>
                    </a:lnTo>
                    <a:lnTo>
                      <a:pt x="2579" y="8"/>
                    </a:lnTo>
                    <a:lnTo>
                      <a:pt x="2578" y="10"/>
                    </a:lnTo>
                    <a:lnTo>
                      <a:pt x="2577" y="11"/>
                    </a:lnTo>
                    <a:lnTo>
                      <a:pt x="2574" y="12"/>
                    </a:lnTo>
                    <a:lnTo>
                      <a:pt x="2493" y="12"/>
                    </a:lnTo>
                    <a:lnTo>
                      <a:pt x="2491" y="11"/>
                    </a:lnTo>
                    <a:lnTo>
                      <a:pt x="2490" y="10"/>
                    </a:lnTo>
                    <a:lnTo>
                      <a:pt x="2487" y="8"/>
                    </a:lnTo>
                    <a:lnTo>
                      <a:pt x="2487" y="6"/>
                    </a:lnTo>
                    <a:lnTo>
                      <a:pt x="2487" y="4"/>
                    </a:lnTo>
                    <a:lnTo>
                      <a:pt x="2490" y="1"/>
                    </a:lnTo>
                    <a:lnTo>
                      <a:pt x="2491" y="0"/>
                    </a:lnTo>
                    <a:lnTo>
                      <a:pt x="2493" y="0"/>
                    </a:lnTo>
                    <a:close/>
                    <a:moveTo>
                      <a:pt x="2632" y="0"/>
                    </a:moveTo>
                    <a:lnTo>
                      <a:pt x="2713" y="0"/>
                    </a:lnTo>
                    <a:lnTo>
                      <a:pt x="2714" y="0"/>
                    </a:lnTo>
                    <a:lnTo>
                      <a:pt x="2716" y="1"/>
                    </a:lnTo>
                    <a:lnTo>
                      <a:pt x="2718" y="4"/>
                    </a:lnTo>
                    <a:lnTo>
                      <a:pt x="2719" y="6"/>
                    </a:lnTo>
                    <a:lnTo>
                      <a:pt x="2718" y="8"/>
                    </a:lnTo>
                    <a:lnTo>
                      <a:pt x="2716" y="10"/>
                    </a:lnTo>
                    <a:lnTo>
                      <a:pt x="2714" y="11"/>
                    </a:lnTo>
                    <a:lnTo>
                      <a:pt x="2713" y="12"/>
                    </a:lnTo>
                    <a:lnTo>
                      <a:pt x="2632" y="12"/>
                    </a:lnTo>
                    <a:lnTo>
                      <a:pt x="2630" y="11"/>
                    </a:lnTo>
                    <a:lnTo>
                      <a:pt x="2627" y="10"/>
                    </a:lnTo>
                    <a:lnTo>
                      <a:pt x="2626" y="8"/>
                    </a:lnTo>
                    <a:lnTo>
                      <a:pt x="2626" y="6"/>
                    </a:lnTo>
                    <a:lnTo>
                      <a:pt x="2626" y="4"/>
                    </a:lnTo>
                    <a:lnTo>
                      <a:pt x="2627" y="1"/>
                    </a:lnTo>
                    <a:lnTo>
                      <a:pt x="2630" y="0"/>
                    </a:lnTo>
                    <a:lnTo>
                      <a:pt x="2632" y="0"/>
                    </a:lnTo>
                    <a:close/>
                    <a:moveTo>
                      <a:pt x="2771" y="0"/>
                    </a:moveTo>
                    <a:lnTo>
                      <a:pt x="2851" y="0"/>
                    </a:lnTo>
                    <a:lnTo>
                      <a:pt x="2852" y="0"/>
                    </a:lnTo>
                    <a:lnTo>
                      <a:pt x="2855" y="1"/>
                    </a:lnTo>
                    <a:lnTo>
                      <a:pt x="2856" y="4"/>
                    </a:lnTo>
                    <a:lnTo>
                      <a:pt x="2856" y="6"/>
                    </a:lnTo>
                    <a:lnTo>
                      <a:pt x="2856" y="8"/>
                    </a:lnTo>
                    <a:lnTo>
                      <a:pt x="2855" y="10"/>
                    </a:lnTo>
                    <a:lnTo>
                      <a:pt x="2852" y="11"/>
                    </a:lnTo>
                    <a:lnTo>
                      <a:pt x="2851" y="12"/>
                    </a:lnTo>
                    <a:lnTo>
                      <a:pt x="2771" y="12"/>
                    </a:lnTo>
                    <a:lnTo>
                      <a:pt x="2767" y="11"/>
                    </a:lnTo>
                    <a:lnTo>
                      <a:pt x="2766" y="10"/>
                    </a:lnTo>
                    <a:lnTo>
                      <a:pt x="2765" y="8"/>
                    </a:lnTo>
                    <a:lnTo>
                      <a:pt x="2765" y="6"/>
                    </a:lnTo>
                    <a:lnTo>
                      <a:pt x="2765" y="4"/>
                    </a:lnTo>
                    <a:lnTo>
                      <a:pt x="2766" y="1"/>
                    </a:lnTo>
                    <a:lnTo>
                      <a:pt x="2767" y="0"/>
                    </a:lnTo>
                    <a:lnTo>
                      <a:pt x="2771" y="0"/>
                    </a:lnTo>
                    <a:close/>
                    <a:moveTo>
                      <a:pt x="2908" y="0"/>
                    </a:moveTo>
                    <a:lnTo>
                      <a:pt x="2989" y="0"/>
                    </a:lnTo>
                    <a:lnTo>
                      <a:pt x="2991" y="0"/>
                    </a:lnTo>
                    <a:lnTo>
                      <a:pt x="2992" y="1"/>
                    </a:lnTo>
                    <a:lnTo>
                      <a:pt x="2995" y="4"/>
                    </a:lnTo>
                    <a:lnTo>
                      <a:pt x="2995" y="6"/>
                    </a:lnTo>
                    <a:lnTo>
                      <a:pt x="2995" y="8"/>
                    </a:lnTo>
                    <a:lnTo>
                      <a:pt x="2992" y="10"/>
                    </a:lnTo>
                    <a:lnTo>
                      <a:pt x="2991" y="11"/>
                    </a:lnTo>
                    <a:lnTo>
                      <a:pt x="2989" y="12"/>
                    </a:lnTo>
                    <a:lnTo>
                      <a:pt x="2908" y="12"/>
                    </a:lnTo>
                    <a:lnTo>
                      <a:pt x="2905" y="11"/>
                    </a:lnTo>
                    <a:lnTo>
                      <a:pt x="2904" y="10"/>
                    </a:lnTo>
                    <a:lnTo>
                      <a:pt x="2903" y="8"/>
                    </a:lnTo>
                    <a:lnTo>
                      <a:pt x="2903" y="6"/>
                    </a:lnTo>
                    <a:lnTo>
                      <a:pt x="2903" y="4"/>
                    </a:lnTo>
                    <a:lnTo>
                      <a:pt x="2904" y="1"/>
                    </a:lnTo>
                    <a:lnTo>
                      <a:pt x="2905" y="0"/>
                    </a:lnTo>
                    <a:lnTo>
                      <a:pt x="2908" y="0"/>
                    </a:lnTo>
                    <a:close/>
                    <a:moveTo>
                      <a:pt x="3046" y="0"/>
                    </a:moveTo>
                    <a:lnTo>
                      <a:pt x="3127" y="0"/>
                    </a:lnTo>
                    <a:lnTo>
                      <a:pt x="3130" y="0"/>
                    </a:lnTo>
                    <a:lnTo>
                      <a:pt x="3131" y="1"/>
                    </a:lnTo>
                    <a:lnTo>
                      <a:pt x="3132" y="4"/>
                    </a:lnTo>
                    <a:lnTo>
                      <a:pt x="3133" y="6"/>
                    </a:lnTo>
                    <a:lnTo>
                      <a:pt x="3132" y="8"/>
                    </a:lnTo>
                    <a:lnTo>
                      <a:pt x="3131" y="10"/>
                    </a:lnTo>
                    <a:lnTo>
                      <a:pt x="3130" y="11"/>
                    </a:lnTo>
                    <a:lnTo>
                      <a:pt x="3127" y="12"/>
                    </a:lnTo>
                    <a:lnTo>
                      <a:pt x="3046" y="12"/>
                    </a:lnTo>
                    <a:lnTo>
                      <a:pt x="3044" y="11"/>
                    </a:lnTo>
                    <a:lnTo>
                      <a:pt x="3042" y="10"/>
                    </a:lnTo>
                    <a:lnTo>
                      <a:pt x="3040" y="8"/>
                    </a:lnTo>
                    <a:lnTo>
                      <a:pt x="3040" y="6"/>
                    </a:lnTo>
                    <a:lnTo>
                      <a:pt x="3040" y="4"/>
                    </a:lnTo>
                    <a:lnTo>
                      <a:pt x="3042" y="1"/>
                    </a:lnTo>
                    <a:lnTo>
                      <a:pt x="3044" y="0"/>
                    </a:lnTo>
                    <a:lnTo>
                      <a:pt x="3046" y="0"/>
                    </a:lnTo>
                    <a:close/>
                    <a:moveTo>
                      <a:pt x="3185" y="0"/>
                    </a:moveTo>
                    <a:lnTo>
                      <a:pt x="3266" y="0"/>
                    </a:lnTo>
                    <a:lnTo>
                      <a:pt x="3267" y="0"/>
                    </a:lnTo>
                    <a:lnTo>
                      <a:pt x="3269" y="1"/>
                    </a:lnTo>
                    <a:lnTo>
                      <a:pt x="3270" y="4"/>
                    </a:lnTo>
                    <a:lnTo>
                      <a:pt x="3272" y="6"/>
                    </a:lnTo>
                    <a:lnTo>
                      <a:pt x="3270" y="8"/>
                    </a:lnTo>
                    <a:lnTo>
                      <a:pt x="3269" y="10"/>
                    </a:lnTo>
                    <a:lnTo>
                      <a:pt x="3267" y="11"/>
                    </a:lnTo>
                    <a:lnTo>
                      <a:pt x="3266" y="12"/>
                    </a:lnTo>
                    <a:lnTo>
                      <a:pt x="3185" y="12"/>
                    </a:lnTo>
                    <a:lnTo>
                      <a:pt x="3183" y="11"/>
                    </a:lnTo>
                    <a:lnTo>
                      <a:pt x="3180" y="10"/>
                    </a:lnTo>
                    <a:lnTo>
                      <a:pt x="3179" y="8"/>
                    </a:lnTo>
                    <a:lnTo>
                      <a:pt x="3179" y="6"/>
                    </a:lnTo>
                    <a:lnTo>
                      <a:pt x="3179" y="4"/>
                    </a:lnTo>
                    <a:lnTo>
                      <a:pt x="3180" y="1"/>
                    </a:lnTo>
                    <a:lnTo>
                      <a:pt x="3183" y="0"/>
                    </a:lnTo>
                    <a:lnTo>
                      <a:pt x="3185" y="0"/>
                    </a:lnTo>
                    <a:close/>
                    <a:moveTo>
                      <a:pt x="3323" y="0"/>
                    </a:moveTo>
                    <a:lnTo>
                      <a:pt x="3404" y="0"/>
                    </a:lnTo>
                    <a:lnTo>
                      <a:pt x="3405" y="0"/>
                    </a:lnTo>
                    <a:lnTo>
                      <a:pt x="3408" y="1"/>
                    </a:lnTo>
                    <a:lnTo>
                      <a:pt x="3409" y="4"/>
                    </a:lnTo>
                    <a:lnTo>
                      <a:pt x="3409" y="6"/>
                    </a:lnTo>
                    <a:lnTo>
                      <a:pt x="3409" y="8"/>
                    </a:lnTo>
                    <a:lnTo>
                      <a:pt x="3408" y="10"/>
                    </a:lnTo>
                    <a:lnTo>
                      <a:pt x="3405" y="11"/>
                    </a:lnTo>
                    <a:lnTo>
                      <a:pt x="3404" y="12"/>
                    </a:lnTo>
                    <a:lnTo>
                      <a:pt x="3323" y="12"/>
                    </a:lnTo>
                    <a:lnTo>
                      <a:pt x="3320" y="11"/>
                    </a:lnTo>
                    <a:lnTo>
                      <a:pt x="3319" y="10"/>
                    </a:lnTo>
                    <a:lnTo>
                      <a:pt x="3317" y="8"/>
                    </a:lnTo>
                    <a:lnTo>
                      <a:pt x="3317" y="6"/>
                    </a:lnTo>
                    <a:lnTo>
                      <a:pt x="3317" y="4"/>
                    </a:lnTo>
                    <a:lnTo>
                      <a:pt x="3319" y="1"/>
                    </a:lnTo>
                    <a:lnTo>
                      <a:pt x="3320" y="0"/>
                    </a:lnTo>
                    <a:lnTo>
                      <a:pt x="3323" y="0"/>
                    </a:lnTo>
                    <a:close/>
                    <a:moveTo>
                      <a:pt x="3461" y="0"/>
                    </a:moveTo>
                    <a:lnTo>
                      <a:pt x="3541" y="0"/>
                    </a:lnTo>
                    <a:lnTo>
                      <a:pt x="3544" y="0"/>
                    </a:lnTo>
                    <a:lnTo>
                      <a:pt x="3545" y="1"/>
                    </a:lnTo>
                    <a:lnTo>
                      <a:pt x="3547" y="4"/>
                    </a:lnTo>
                    <a:lnTo>
                      <a:pt x="3547" y="6"/>
                    </a:lnTo>
                    <a:lnTo>
                      <a:pt x="3547" y="8"/>
                    </a:lnTo>
                    <a:lnTo>
                      <a:pt x="3545" y="10"/>
                    </a:lnTo>
                    <a:lnTo>
                      <a:pt x="3544" y="11"/>
                    </a:lnTo>
                    <a:lnTo>
                      <a:pt x="3541" y="12"/>
                    </a:lnTo>
                    <a:lnTo>
                      <a:pt x="3461" y="12"/>
                    </a:lnTo>
                    <a:lnTo>
                      <a:pt x="3458" y="11"/>
                    </a:lnTo>
                    <a:lnTo>
                      <a:pt x="3457" y="10"/>
                    </a:lnTo>
                    <a:lnTo>
                      <a:pt x="3456" y="8"/>
                    </a:lnTo>
                    <a:lnTo>
                      <a:pt x="3456" y="6"/>
                    </a:lnTo>
                    <a:lnTo>
                      <a:pt x="3456" y="4"/>
                    </a:lnTo>
                    <a:lnTo>
                      <a:pt x="3457" y="1"/>
                    </a:lnTo>
                    <a:lnTo>
                      <a:pt x="3458" y="0"/>
                    </a:lnTo>
                    <a:lnTo>
                      <a:pt x="3461" y="0"/>
                    </a:lnTo>
                    <a:close/>
                    <a:moveTo>
                      <a:pt x="3599" y="0"/>
                    </a:moveTo>
                    <a:lnTo>
                      <a:pt x="3680" y="0"/>
                    </a:lnTo>
                    <a:lnTo>
                      <a:pt x="3682" y="0"/>
                    </a:lnTo>
                    <a:lnTo>
                      <a:pt x="3684" y="1"/>
                    </a:lnTo>
                    <a:lnTo>
                      <a:pt x="3685" y="4"/>
                    </a:lnTo>
                    <a:lnTo>
                      <a:pt x="3686" y="6"/>
                    </a:lnTo>
                    <a:lnTo>
                      <a:pt x="3685" y="8"/>
                    </a:lnTo>
                    <a:lnTo>
                      <a:pt x="3684" y="10"/>
                    </a:lnTo>
                    <a:lnTo>
                      <a:pt x="3682" y="11"/>
                    </a:lnTo>
                    <a:lnTo>
                      <a:pt x="3680" y="12"/>
                    </a:lnTo>
                    <a:lnTo>
                      <a:pt x="3599" y="12"/>
                    </a:lnTo>
                    <a:lnTo>
                      <a:pt x="3597" y="11"/>
                    </a:lnTo>
                    <a:lnTo>
                      <a:pt x="3594" y="10"/>
                    </a:lnTo>
                    <a:lnTo>
                      <a:pt x="3593" y="8"/>
                    </a:lnTo>
                    <a:lnTo>
                      <a:pt x="3593" y="6"/>
                    </a:lnTo>
                    <a:lnTo>
                      <a:pt x="3593" y="4"/>
                    </a:lnTo>
                    <a:lnTo>
                      <a:pt x="3594" y="1"/>
                    </a:lnTo>
                    <a:lnTo>
                      <a:pt x="3597" y="0"/>
                    </a:lnTo>
                    <a:lnTo>
                      <a:pt x="3599" y="0"/>
                    </a:lnTo>
                    <a:close/>
                    <a:moveTo>
                      <a:pt x="3738" y="0"/>
                    </a:moveTo>
                    <a:lnTo>
                      <a:pt x="3819" y="0"/>
                    </a:lnTo>
                    <a:lnTo>
                      <a:pt x="3820" y="0"/>
                    </a:lnTo>
                    <a:lnTo>
                      <a:pt x="3822" y="1"/>
                    </a:lnTo>
                    <a:lnTo>
                      <a:pt x="3823" y="4"/>
                    </a:lnTo>
                    <a:lnTo>
                      <a:pt x="3825" y="6"/>
                    </a:lnTo>
                    <a:lnTo>
                      <a:pt x="3823" y="8"/>
                    </a:lnTo>
                    <a:lnTo>
                      <a:pt x="3822" y="10"/>
                    </a:lnTo>
                    <a:lnTo>
                      <a:pt x="3820" y="11"/>
                    </a:lnTo>
                    <a:lnTo>
                      <a:pt x="3819" y="12"/>
                    </a:lnTo>
                    <a:lnTo>
                      <a:pt x="3738" y="12"/>
                    </a:lnTo>
                    <a:lnTo>
                      <a:pt x="3735" y="11"/>
                    </a:lnTo>
                    <a:lnTo>
                      <a:pt x="3733" y="10"/>
                    </a:lnTo>
                    <a:lnTo>
                      <a:pt x="3732" y="8"/>
                    </a:lnTo>
                    <a:lnTo>
                      <a:pt x="3732" y="6"/>
                    </a:lnTo>
                    <a:lnTo>
                      <a:pt x="3732" y="4"/>
                    </a:lnTo>
                    <a:lnTo>
                      <a:pt x="3733" y="1"/>
                    </a:lnTo>
                    <a:lnTo>
                      <a:pt x="3735" y="0"/>
                    </a:lnTo>
                    <a:lnTo>
                      <a:pt x="3738" y="0"/>
                    </a:lnTo>
                    <a:close/>
                    <a:moveTo>
                      <a:pt x="3876" y="0"/>
                    </a:moveTo>
                    <a:lnTo>
                      <a:pt x="3957" y="0"/>
                    </a:lnTo>
                    <a:lnTo>
                      <a:pt x="3958" y="0"/>
                    </a:lnTo>
                    <a:lnTo>
                      <a:pt x="3961" y="1"/>
                    </a:lnTo>
                    <a:lnTo>
                      <a:pt x="3962" y="4"/>
                    </a:lnTo>
                    <a:lnTo>
                      <a:pt x="3962" y="6"/>
                    </a:lnTo>
                    <a:lnTo>
                      <a:pt x="3962" y="8"/>
                    </a:lnTo>
                    <a:lnTo>
                      <a:pt x="3961" y="10"/>
                    </a:lnTo>
                    <a:lnTo>
                      <a:pt x="3958" y="11"/>
                    </a:lnTo>
                    <a:lnTo>
                      <a:pt x="3957" y="12"/>
                    </a:lnTo>
                    <a:lnTo>
                      <a:pt x="3876" y="12"/>
                    </a:lnTo>
                    <a:lnTo>
                      <a:pt x="3873" y="11"/>
                    </a:lnTo>
                    <a:lnTo>
                      <a:pt x="3872" y="10"/>
                    </a:lnTo>
                    <a:lnTo>
                      <a:pt x="3870" y="8"/>
                    </a:lnTo>
                    <a:lnTo>
                      <a:pt x="3870" y="6"/>
                    </a:lnTo>
                    <a:lnTo>
                      <a:pt x="3870" y="4"/>
                    </a:lnTo>
                    <a:lnTo>
                      <a:pt x="3872" y="1"/>
                    </a:lnTo>
                    <a:lnTo>
                      <a:pt x="3873" y="0"/>
                    </a:lnTo>
                    <a:lnTo>
                      <a:pt x="3876" y="0"/>
                    </a:lnTo>
                    <a:close/>
                    <a:moveTo>
                      <a:pt x="4014" y="0"/>
                    </a:moveTo>
                    <a:lnTo>
                      <a:pt x="4094" y="0"/>
                    </a:lnTo>
                    <a:lnTo>
                      <a:pt x="4097" y="0"/>
                    </a:lnTo>
                    <a:lnTo>
                      <a:pt x="4098" y="1"/>
                    </a:lnTo>
                    <a:lnTo>
                      <a:pt x="4100" y="4"/>
                    </a:lnTo>
                    <a:lnTo>
                      <a:pt x="4100" y="6"/>
                    </a:lnTo>
                    <a:lnTo>
                      <a:pt x="4100" y="8"/>
                    </a:lnTo>
                    <a:lnTo>
                      <a:pt x="4098" y="10"/>
                    </a:lnTo>
                    <a:lnTo>
                      <a:pt x="4097" y="11"/>
                    </a:lnTo>
                    <a:lnTo>
                      <a:pt x="4094" y="12"/>
                    </a:lnTo>
                    <a:lnTo>
                      <a:pt x="4014" y="12"/>
                    </a:lnTo>
                    <a:lnTo>
                      <a:pt x="4011" y="11"/>
                    </a:lnTo>
                    <a:lnTo>
                      <a:pt x="4010" y="10"/>
                    </a:lnTo>
                    <a:lnTo>
                      <a:pt x="4009" y="8"/>
                    </a:lnTo>
                    <a:lnTo>
                      <a:pt x="4009" y="6"/>
                    </a:lnTo>
                    <a:lnTo>
                      <a:pt x="4009" y="4"/>
                    </a:lnTo>
                    <a:lnTo>
                      <a:pt x="4010" y="1"/>
                    </a:lnTo>
                    <a:lnTo>
                      <a:pt x="4011" y="0"/>
                    </a:lnTo>
                    <a:lnTo>
                      <a:pt x="4014" y="0"/>
                    </a:lnTo>
                    <a:close/>
                    <a:moveTo>
                      <a:pt x="4152" y="0"/>
                    </a:moveTo>
                    <a:lnTo>
                      <a:pt x="4233" y="0"/>
                    </a:lnTo>
                    <a:lnTo>
                      <a:pt x="4235" y="0"/>
                    </a:lnTo>
                    <a:lnTo>
                      <a:pt x="4236" y="1"/>
                    </a:lnTo>
                    <a:lnTo>
                      <a:pt x="4238" y="4"/>
                    </a:lnTo>
                    <a:lnTo>
                      <a:pt x="4239" y="6"/>
                    </a:lnTo>
                    <a:lnTo>
                      <a:pt x="4238" y="8"/>
                    </a:lnTo>
                    <a:lnTo>
                      <a:pt x="4236" y="10"/>
                    </a:lnTo>
                    <a:lnTo>
                      <a:pt x="4235" y="11"/>
                    </a:lnTo>
                    <a:lnTo>
                      <a:pt x="4233" y="12"/>
                    </a:lnTo>
                    <a:lnTo>
                      <a:pt x="4152" y="12"/>
                    </a:lnTo>
                    <a:lnTo>
                      <a:pt x="4150" y="11"/>
                    </a:lnTo>
                    <a:lnTo>
                      <a:pt x="4147" y="10"/>
                    </a:lnTo>
                    <a:lnTo>
                      <a:pt x="4146" y="8"/>
                    </a:lnTo>
                    <a:lnTo>
                      <a:pt x="4146" y="6"/>
                    </a:lnTo>
                    <a:lnTo>
                      <a:pt x="4146" y="4"/>
                    </a:lnTo>
                    <a:lnTo>
                      <a:pt x="4147" y="1"/>
                    </a:lnTo>
                    <a:lnTo>
                      <a:pt x="4150" y="0"/>
                    </a:lnTo>
                    <a:lnTo>
                      <a:pt x="4152" y="0"/>
                    </a:lnTo>
                    <a:close/>
                    <a:moveTo>
                      <a:pt x="4291" y="0"/>
                    </a:moveTo>
                    <a:lnTo>
                      <a:pt x="4371" y="0"/>
                    </a:lnTo>
                    <a:lnTo>
                      <a:pt x="4373" y="0"/>
                    </a:lnTo>
                    <a:lnTo>
                      <a:pt x="4375" y="1"/>
                    </a:lnTo>
                    <a:lnTo>
                      <a:pt x="4376" y="4"/>
                    </a:lnTo>
                    <a:lnTo>
                      <a:pt x="4377" y="6"/>
                    </a:lnTo>
                    <a:lnTo>
                      <a:pt x="4376" y="8"/>
                    </a:lnTo>
                    <a:lnTo>
                      <a:pt x="4375" y="10"/>
                    </a:lnTo>
                    <a:lnTo>
                      <a:pt x="4373" y="11"/>
                    </a:lnTo>
                    <a:lnTo>
                      <a:pt x="4371" y="12"/>
                    </a:lnTo>
                    <a:lnTo>
                      <a:pt x="4291" y="12"/>
                    </a:lnTo>
                    <a:lnTo>
                      <a:pt x="4288" y="11"/>
                    </a:lnTo>
                    <a:lnTo>
                      <a:pt x="4286" y="10"/>
                    </a:lnTo>
                    <a:lnTo>
                      <a:pt x="4285" y="8"/>
                    </a:lnTo>
                    <a:lnTo>
                      <a:pt x="4285" y="6"/>
                    </a:lnTo>
                    <a:lnTo>
                      <a:pt x="4285" y="4"/>
                    </a:lnTo>
                    <a:lnTo>
                      <a:pt x="4286" y="1"/>
                    </a:lnTo>
                    <a:lnTo>
                      <a:pt x="4288" y="0"/>
                    </a:lnTo>
                    <a:lnTo>
                      <a:pt x="4291" y="0"/>
                    </a:lnTo>
                    <a:close/>
                    <a:moveTo>
                      <a:pt x="4429" y="0"/>
                    </a:moveTo>
                    <a:lnTo>
                      <a:pt x="4510" y="0"/>
                    </a:lnTo>
                    <a:lnTo>
                      <a:pt x="4511" y="0"/>
                    </a:lnTo>
                    <a:lnTo>
                      <a:pt x="4514" y="1"/>
                    </a:lnTo>
                    <a:lnTo>
                      <a:pt x="4515" y="4"/>
                    </a:lnTo>
                    <a:lnTo>
                      <a:pt x="4515" y="6"/>
                    </a:lnTo>
                    <a:lnTo>
                      <a:pt x="4515" y="8"/>
                    </a:lnTo>
                    <a:lnTo>
                      <a:pt x="4514" y="10"/>
                    </a:lnTo>
                    <a:lnTo>
                      <a:pt x="4511" y="11"/>
                    </a:lnTo>
                    <a:lnTo>
                      <a:pt x="4510" y="12"/>
                    </a:lnTo>
                    <a:lnTo>
                      <a:pt x="4429" y="12"/>
                    </a:lnTo>
                    <a:lnTo>
                      <a:pt x="4426" y="11"/>
                    </a:lnTo>
                    <a:lnTo>
                      <a:pt x="4424" y="10"/>
                    </a:lnTo>
                    <a:lnTo>
                      <a:pt x="4423" y="8"/>
                    </a:lnTo>
                    <a:lnTo>
                      <a:pt x="4423" y="6"/>
                    </a:lnTo>
                    <a:lnTo>
                      <a:pt x="4423" y="4"/>
                    </a:lnTo>
                    <a:lnTo>
                      <a:pt x="4424" y="1"/>
                    </a:lnTo>
                    <a:lnTo>
                      <a:pt x="4426" y="0"/>
                    </a:lnTo>
                    <a:lnTo>
                      <a:pt x="4429" y="0"/>
                    </a:lnTo>
                    <a:close/>
                    <a:moveTo>
                      <a:pt x="4567" y="0"/>
                    </a:moveTo>
                    <a:lnTo>
                      <a:pt x="4647" y="0"/>
                    </a:lnTo>
                    <a:lnTo>
                      <a:pt x="4650" y="0"/>
                    </a:lnTo>
                    <a:lnTo>
                      <a:pt x="4651" y="1"/>
                    </a:lnTo>
                    <a:lnTo>
                      <a:pt x="4653" y="4"/>
                    </a:lnTo>
                    <a:lnTo>
                      <a:pt x="4653" y="6"/>
                    </a:lnTo>
                    <a:lnTo>
                      <a:pt x="4653" y="8"/>
                    </a:lnTo>
                    <a:lnTo>
                      <a:pt x="4651" y="10"/>
                    </a:lnTo>
                    <a:lnTo>
                      <a:pt x="4650" y="11"/>
                    </a:lnTo>
                    <a:lnTo>
                      <a:pt x="4647" y="12"/>
                    </a:lnTo>
                    <a:lnTo>
                      <a:pt x="4567" y="12"/>
                    </a:lnTo>
                    <a:lnTo>
                      <a:pt x="4564" y="11"/>
                    </a:lnTo>
                    <a:lnTo>
                      <a:pt x="4563" y="10"/>
                    </a:lnTo>
                    <a:lnTo>
                      <a:pt x="4562" y="8"/>
                    </a:lnTo>
                    <a:lnTo>
                      <a:pt x="4562" y="6"/>
                    </a:lnTo>
                    <a:lnTo>
                      <a:pt x="4562" y="4"/>
                    </a:lnTo>
                    <a:lnTo>
                      <a:pt x="4563" y="1"/>
                    </a:lnTo>
                    <a:lnTo>
                      <a:pt x="4564" y="0"/>
                    </a:lnTo>
                    <a:lnTo>
                      <a:pt x="4567" y="0"/>
                    </a:lnTo>
                    <a:close/>
                    <a:moveTo>
                      <a:pt x="4705" y="0"/>
                    </a:moveTo>
                    <a:lnTo>
                      <a:pt x="4786" y="0"/>
                    </a:lnTo>
                    <a:lnTo>
                      <a:pt x="4788" y="0"/>
                    </a:lnTo>
                    <a:lnTo>
                      <a:pt x="4789" y="1"/>
                    </a:lnTo>
                    <a:lnTo>
                      <a:pt x="4791" y="4"/>
                    </a:lnTo>
                    <a:lnTo>
                      <a:pt x="4792" y="6"/>
                    </a:lnTo>
                    <a:lnTo>
                      <a:pt x="4791" y="8"/>
                    </a:lnTo>
                    <a:lnTo>
                      <a:pt x="4789" y="10"/>
                    </a:lnTo>
                    <a:lnTo>
                      <a:pt x="4788" y="11"/>
                    </a:lnTo>
                    <a:lnTo>
                      <a:pt x="4786" y="12"/>
                    </a:lnTo>
                    <a:lnTo>
                      <a:pt x="4705" y="12"/>
                    </a:lnTo>
                    <a:lnTo>
                      <a:pt x="4703" y="11"/>
                    </a:lnTo>
                    <a:lnTo>
                      <a:pt x="4700" y="10"/>
                    </a:lnTo>
                    <a:lnTo>
                      <a:pt x="4699" y="8"/>
                    </a:lnTo>
                    <a:lnTo>
                      <a:pt x="4699" y="6"/>
                    </a:lnTo>
                    <a:lnTo>
                      <a:pt x="4699" y="4"/>
                    </a:lnTo>
                    <a:lnTo>
                      <a:pt x="4700" y="1"/>
                    </a:lnTo>
                    <a:lnTo>
                      <a:pt x="4703" y="0"/>
                    </a:lnTo>
                    <a:lnTo>
                      <a:pt x="4705" y="0"/>
                    </a:lnTo>
                    <a:close/>
                    <a:moveTo>
                      <a:pt x="4844" y="0"/>
                    </a:moveTo>
                    <a:lnTo>
                      <a:pt x="4924" y="0"/>
                    </a:lnTo>
                    <a:lnTo>
                      <a:pt x="4926" y="0"/>
                    </a:lnTo>
                    <a:lnTo>
                      <a:pt x="4928" y="1"/>
                    </a:lnTo>
                    <a:lnTo>
                      <a:pt x="4929" y="4"/>
                    </a:lnTo>
                    <a:lnTo>
                      <a:pt x="4930" y="6"/>
                    </a:lnTo>
                    <a:lnTo>
                      <a:pt x="4929" y="8"/>
                    </a:lnTo>
                    <a:lnTo>
                      <a:pt x="4928" y="10"/>
                    </a:lnTo>
                    <a:lnTo>
                      <a:pt x="4926" y="11"/>
                    </a:lnTo>
                    <a:lnTo>
                      <a:pt x="4924" y="12"/>
                    </a:lnTo>
                    <a:lnTo>
                      <a:pt x="4844" y="12"/>
                    </a:lnTo>
                    <a:lnTo>
                      <a:pt x="4841" y="11"/>
                    </a:lnTo>
                    <a:lnTo>
                      <a:pt x="4839" y="10"/>
                    </a:lnTo>
                    <a:lnTo>
                      <a:pt x="4838" y="8"/>
                    </a:lnTo>
                    <a:lnTo>
                      <a:pt x="4838" y="6"/>
                    </a:lnTo>
                    <a:lnTo>
                      <a:pt x="4838" y="4"/>
                    </a:lnTo>
                    <a:lnTo>
                      <a:pt x="4839" y="1"/>
                    </a:lnTo>
                    <a:lnTo>
                      <a:pt x="4841" y="0"/>
                    </a:lnTo>
                    <a:lnTo>
                      <a:pt x="4844" y="0"/>
                    </a:lnTo>
                    <a:close/>
                    <a:moveTo>
                      <a:pt x="4982" y="0"/>
                    </a:moveTo>
                    <a:lnTo>
                      <a:pt x="5063" y="0"/>
                    </a:lnTo>
                    <a:lnTo>
                      <a:pt x="5064" y="0"/>
                    </a:lnTo>
                    <a:lnTo>
                      <a:pt x="5066" y="1"/>
                    </a:lnTo>
                    <a:lnTo>
                      <a:pt x="5068" y="4"/>
                    </a:lnTo>
                    <a:lnTo>
                      <a:pt x="5068" y="6"/>
                    </a:lnTo>
                    <a:lnTo>
                      <a:pt x="5068" y="8"/>
                    </a:lnTo>
                    <a:lnTo>
                      <a:pt x="5066" y="10"/>
                    </a:lnTo>
                    <a:lnTo>
                      <a:pt x="5064" y="11"/>
                    </a:lnTo>
                    <a:lnTo>
                      <a:pt x="5063" y="12"/>
                    </a:lnTo>
                    <a:lnTo>
                      <a:pt x="4982" y="12"/>
                    </a:lnTo>
                    <a:lnTo>
                      <a:pt x="4979" y="11"/>
                    </a:lnTo>
                    <a:lnTo>
                      <a:pt x="4977" y="10"/>
                    </a:lnTo>
                    <a:lnTo>
                      <a:pt x="4976" y="8"/>
                    </a:lnTo>
                    <a:lnTo>
                      <a:pt x="4976" y="6"/>
                    </a:lnTo>
                    <a:lnTo>
                      <a:pt x="4976" y="4"/>
                    </a:lnTo>
                    <a:lnTo>
                      <a:pt x="4977" y="1"/>
                    </a:lnTo>
                    <a:lnTo>
                      <a:pt x="4979" y="0"/>
                    </a:lnTo>
                    <a:lnTo>
                      <a:pt x="4982" y="0"/>
                    </a:lnTo>
                    <a:close/>
                    <a:moveTo>
                      <a:pt x="5119" y="0"/>
                    </a:moveTo>
                    <a:lnTo>
                      <a:pt x="5200" y="0"/>
                    </a:lnTo>
                    <a:lnTo>
                      <a:pt x="5203" y="0"/>
                    </a:lnTo>
                    <a:lnTo>
                      <a:pt x="5204" y="1"/>
                    </a:lnTo>
                    <a:lnTo>
                      <a:pt x="5206" y="4"/>
                    </a:lnTo>
                    <a:lnTo>
                      <a:pt x="5206" y="6"/>
                    </a:lnTo>
                    <a:lnTo>
                      <a:pt x="5206" y="8"/>
                    </a:lnTo>
                    <a:lnTo>
                      <a:pt x="5204" y="10"/>
                    </a:lnTo>
                    <a:lnTo>
                      <a:pt x="5203" y="11"/>
                    </a:lnTo>
                    <a:lnTo>
                      <a:pt x="5200" y="12"/>
                    </a:lnTo>
                    <a:lnTo>
                      <a:pt x="5119" y="12"/>
                    </a:lnTo>
                    <a:lnTo>
                      <a:pt x="5117" y="11"/>
                    </a:lnTo>
                    <a:lnTo>
                      <a:pt x="5116" y="10"/>
                    </a:lnTo>
                    <a:lnTo>
                      <a:pt x="5115" y="8"/>
                    </a:lnTo>
                    <a:lnTo>
                      <a:pt x="5115" y="6"/>
                    </a:lnTo>
                    <a:lnTo>
                      <a:pt x="5115" y="4"/>
                    </a:lnTo>
                    <a:lnTo>
                      <a:pt x="5116" y="1"/>
                    </a:lnTo>
                    <a:lnTo>
                      <a:pt x="5117" y="0"/>
                    </a:lnTo>
                    <a:lnTo>
                      <a:pt x="5119" y="0"/>
                    </a:lnTo>
                    <a:close/>
                    <a:moveTo>
                      <a:pt x="5258" y="0"/>
                    </a:moveTo>
                    <a:lnTo>
                      <a:pt x="5339" y="0"/>
                    </a:lnTo>
                    <a:lnTo>
                      <a:pt x="5341" y="0"/>
                    </a:lnTo>
                    <a:lnTo>
                      <a:pt x="5342" y="1"/>
                    </a:lnTo>
                    <a:lnTo>
                      <a:pt x="5343" y="4"/>
                    </a:lnTo>
                    <a:lnTo>
                      <a:pt x="5345" y="6"/>
                    </a:lnTo>
                    <a:lnTo>
                      <a:pt x="5343" y="8"/>
                    </a:lnTo>
                    <a:lnTo>
                      <a:pt x="5342" y="10"/>
                    </a:lnTo>
                    <a:lnTo>
                      <a:pt x="5341" y="11"/>
                    </a:lnTo>
                    <a:lnTo>
                      <a:pt x="5339" y="12"/>
                    </a:lnTo>
                    <a:lnTo>
                      <a:pt x="5258" y="12"/>
                    </a:lnTo>
                    <a:lnTo>
                      <a:pt x="5256" y="11"/>
                    </a:lnTo>
                    <a:lnTo>
                      <a:pt x="5253" y="10"/>
                    </a:lnTo>
                    <a:lnTo>
                      <a:pt x="5252" y="8"/>
                    </a:lnTo>
                    <a:lnTo>
                      <a:pt x="5252" y="6"/>
                    </a:lnTo>
                    <a:lnTo>
                      <a:pt x="5252" y="4"/>
                    </a:lnTo>
                    <a:lnTo>
                      <a:pt x="5253" y="1"/>
                    </a:lnTo>
                    <a:lnTo>
                      <a:pt x="5256" y="0"/>
                    </a:lnTo>
                    <a:lnTo>
                      <a:pt x="5258" y="0"/>
                    </a:lnTo>
                    <a:close/>
                    <a:moveTo>
                      <a:pt x="5396" y="0"/>
                    </a:moveTo>
                    <a:lnTo>
                      <a:pt x="5477" y="0"/>
                    </a:lnTo>
                    <a:lnTo>
                      <a:pt x="5478" y="0"/>
                    </a:lnTo>
                    <a:lnTo>
                      <a:pt x="5481" y="1"/>
                    </a:lnTo>
                    <a:lnTo>
                      <a:pt x="5482" y="4"/>
                    </a:lnTo>
                    <a:lnTo>
                      <a:pt x="5483" y="6"/>
                    </a:lnTo>
                    <a:lnTo>
                      <a:pt x="5482" y="8"/>
                    </a:lnTo>
                    <a:lnTo>
                      <a:pt x="5481" y="10"/>
                    </a:lnTo>
                    <a:lnTo>
                      <a:pt x="5478" y="11"/>
                    </a:lnTo>
                    <a:lnTo>
                      <a:pt x="5477" y="12"/>
                    </a:lnTo>
                    <a:lnTo>
                      <a:pt x="5396" y="12"/>
                    </a:lnTo>
                    <a:lnTo>
                      <a:pt x="5394" y="11"/>
                    </a:lnTo>
                    <a:lnTo>
                      <a:pt x="5392" y="10"/>
                    </a:lnTo>
                    <a:lnTo>
                      <a:pt x="5390" y="8"/>
                    </a:lnTo>
                    <a:lnTo>
                      <a:pt x="5390" y="6"/>
                    </a:lnTo>
                    <a:lnTo>
                      <a:pt x="5390" y="4"/>
                    </a:lnTo>
                    <a:lnTo>
                      <a:pt x="5392" y="1"/>
                    </a:lnTo>
                    <a:lnTo>
                      <a:pt x="5394" y="0"/>
                    </a:lnTo>
                    <a:lnTo>
                      <a:pt x="5396" y="0"/>
                    </a:lnTo>
                    <a:close/>
                    <a:moveTo>
                      <a:pt x="5535" y="0"/>
                    </a:moveTo>
                    <a:lnTo>
                      <a:pt x="5616" y="0"/>
                    </a:lnTo>
                    <a:lnTo>
                      <a:pt x="5617" y="0"/>
                    </a:lnTo>
                    <a:lnTo>
                      <a:pt x="5619" y="1"/>
                    </a:lnTo>
                    <a:lnTo>
                      <a:pt x="5621" y="4"/>
                    </a:lnTo>
                    <a:lnTo>
                      <a:pt x="5621" y="6"/>
                    </a:lnTo>
                    <a:lnTo>
                      <a:pt x="5621" y="8"/>
                    </a:lnTo>
                    <a:lnTo>
                      <a:pt x="5619" y="10"/>
                    </a:lnTo>
                    <a:lnTo>
                      <a:pt x="5617" y="11"/>
                    </a:lnTo>
                    <a:lnTo>
                      <a:pt x="5616" y="12"/>
                    </a:lnTo>
                    <a:lnTo>
                      <a:pt x="5535" y="12"/>
                    </a:lnTo>
                    <a:lnTo>
                      <a:pt x="5531" y="11"/>
                    </a:lnTo>
                    <a:lnTo>
                      <a:pt x="5530" y="10"/>
                    </a:lnTo>
                    <a:lnTo>
                      <a:pt x="5529" y="8"/>
                    </a:lnTo>
                    <a:lnTo>
                      <a:pt x="5529" y="6"/>
                    </a:lnTo>
                    <a:lnTo>
                      <a:pt x="5529" y="4"/>
                    </a:lnTo>
                    <a:lnTo>
                      <a:pt x="5530" y="1"/>
                    </a:lnTo>
                    <a:lnTo>
                      <a:pt x="5531" y="0"/>
                    </a:lnTo>
                    <a:lnTo>
                      <a:pt x="5535" y="0"/>
                    </a:lnTo>
                    <a:close/>
                    <a:moveTo>
                      <a:pt x="5672" y="0"/>
                    </a:moveTo>
                    <a:lnTo>
                      <a:pt x="5753" y="0"/>
                    </a:lnTo>
                    <a:lnTo>
                      <a:pt x="5755" y="0"/>
                    </a:lnTo>
                    <a:lnTo>
                      <a:pt x="5757" y="1"/>
                    </a:lnTo>
                    <a:lnTo>
                      <a:pt x="5759" y="4"/>
                    </a:lnTo>
                    <a:lnTo>
                      <a:pt x="5759" y="6"/>
                    </a:lnTo>
                    <a:lnTo>
                      <a:pt x="5759" y="8"/>
                    </a:lnTo>
                    <a:lnTo>
                      <a:pt x="5757" y="10"/>
                    </a:lnTo>
                    <a:lnTo>
                      <a:pt x="5755" y="11"/>
                    </a:lnTo>
                    <a:lnTo>
                      <a:pt x="5753" y="12"/>
                    </a:lnTo>
                    <a:lnTo>
                      <a:pt x="5672" y="12"/>
                    </a:lnTo>
                    <a:lnTo>
                      <a:pt x="5670" y="11"/>
                    </a:lnTo>
                    <a:lnTo>
                      <a:pt x="5669" y="10"/>
                    </a:lnTo>
                    <a:lnTo>
                      <a:pt x="5668" y="8"/>
                    </a:lnTo>
                    <a:lnTo>
                      <a:pt x="5668" y="6"/>
                    </a:lnTo>
                    <a:lnTo>
                      <a:pt x="5668" y="4"/>
                    </a:lnTo>
                    <a:lnTo>
                      <a:pt x="5669" y="1"/>
                    </a:lnTo>
                    <a:lnTo>
                      <a:pt x="5670" y="0"/>
                    </a:lnTo>
                    <a:lnTo>
                      <a:pt x="5672" y="0"/>
                    </a:lnTo>
                    <a:close/>
                    <a:moveTo>
                      <a:pt x="5811" y="0"/>
                    </a:moveTo>
                    <a:lnTo>
                      <a:pt x="5892" y="0"/>
                    </a:lnTo>
                    <a:lnTo>
                      <a:pt x="5894" y="0"/>
                    </a:lnTo>
                    <a:lnTo>
                      <a:pt x="5895" y="1"/>
                    </a:lnTo>
                    <a:lnTo>
                      <a:pt x="5896" y="4"/>
                    </a:lnTo>
                    <a:lnTo>
                      <a:pt x="5898" y="6"/>
                    </a:lnTo>
                    <a:lnTo>
                      <a:pt x="5896" y="8"/>
                    </a:lnTo>
                    <a:lnTo>
                      <a:pt x="5895" y="10"/>
                    </a:lnTo>
                    <a:lnTo>
                      <a:pt x="5894" y="11"/>
                    </a:lnTo>
                    <a:lnTo>
                      <a:pt x="5892" y="12"/>
                    </a:lnTo>
                    <a:lnTo>
                      <a:pt x="5811" y="12"/>
                    </a:lnTo>
                    <a:lnTo>
                      <a:pt x="5808" y="11"/>
                    </a:lnTo>
                    <a:lnTo>
                      <a:pt x="5806" y="10"/>
                    </a:lnTo>
                    <a:lnTo>
                      <a:pt x="5805" y="8"/>
                    </a:lnTo>
                    <a:lnTo>
                      <a:pt x="5805" y="6"/>
                    </a:lnTo>
                    <a:lnTo>
                      <a:pt x="5805" y="4"/>
                    </a:lnTo>
                    <a:lnTo>
                      <a:pt x="5806" y="1"/>
                    </a:lnTo>
                    <a:lnTo>
                      <a:pt x="5808" y="0"/>
                    </a:lnTo>
                    <a:lnTo>
                      <a:pt x="5811" y="0"/>
                    </a:lnTo>
                    <a:close/>
                    <a:moveTo>
                      <a:pt x="5949" y="0"/>
                    </a:moveTo>
                    <a:lnTo>
                      <a:pt x="6030" y="0"/>
                    </a:lnTo>
                    <a:lnTo>
                      <a:pt x="6031" y="0"/>
                    </a:lnTo>
                    <a:lnTo>
                      <a:pt x="6034" y="1"/>
                    </a:lnTo>
                    <a:lnTo>
                      <a:pt x="6035" y="4"/>
                    </a:lnTo>
                    <a:lnTo>
                      <a:pt x="6036" y="6"/>
                    </a:lnTo>
                    <a:lnTo>
                      <a:pt x="6035" y="8"/>
                    </a:lnTo>
                    <a:lnTo>
                      <a:pt x="6034" y="10"/>
                    </a:lnTo>
                    <a:lnTo>
                      <a:pt x="6031" y="11"/>
                    </a:lnTo>
                    <a:lnTo>
                      <a:pt x="6030" y="12"/>
                    </a:lnTo>
                    <a:lnTo>
                      <a:pt x="5949" y="12"/>
                    </a:lnTo>
                    <a:lnTo>
                      <a:pt x="5947" y="11"/>
                    </a:lnTo>
                    <a:lnTo>
                      <a:pt x="5945" y="10"/>
                    </a:lnTo>
                    <a:lnTo>
                      <a:pt x="5943" y="8"/>
                    </a:lnTo>
                    <a:lnTo>
                      <a:pt x="5943" y="6"/>
                    </a:lnTo>
                    <a:lnTo>
                      <a:pt x="5943" y="4"/>
                    </a:lnTo>
                    <a:lnTo>
                      <a:pt x="5945" y="1"/>
                    </a:lnTo>
                    <a:lnTo>
                      <a:pt x="5947" y="0"/>
                    </a:lnTo>
                    <a:lnTo>
                      <a:pt x="5949" y="0"/>
                    </a:lnTo>
                    <a:close/>
                    <a:moveTo>
                      <a:pt x="6088" y="0"/>
                    </a:moveTo>
                    <a:lnTo>
                      <a:pt x="6169" y="0"/>
                    </a:lnTo>
                    <a:lnTo>
                      <a:pt x="6170" y="0"/>
                    </a:lnTo>
                    <a:lnTo>
                      <a:pt x="6172" y="1"/>
                    </a:lnTo>
                    <a:lnTo>
                      <a:pt x="6173" y="4"/>
                    </a:lnTo>
                    <a:lnTo>
                      <a:pt x="6173" y="6"/>
                    </a:lnTo>
                    <a:lnTo>
                      <a:pt x="6173" y="8"/>
                    </a:lnTo>
                    <a:lnTo>
                      <a:pt x="6172" y="10"/>
                    </a:lnTo>
                    <a:lnTo>
                      <a:pt x="6170" y="11"/>
                    </a:lnTo>
                    <a:lnTo>
                      <a:pt x="6169" y="12"/>
                    </a:lnTo>
                    <a:lnTo>
                      <a:pt x="6088" y="12"/>
                    </a:lnTo>
                    <a:lnTo>
                      <a:pt x="6084" y="11"/>
                    </a:lnTo>
                    <a:lnTo>
                      <a:pt x="6083" y="10"/>
                    </a:lnTo>
                    <a:lnTo>
                      <a:pt x="6082" y="8"/>
                    </a:lnTo>
                    <a:lnTo>
                      <a:pt x="6082" y="6"/>
                    </a:lnTo>
                    <a:lnTo>
                      <a:pt x="6082" y="4"/>
                    </a:lnTo>
                    <a:lnTo>
                      <a:pt x="6083" y="1"/>
                    </a:lnTo>
                    <a:lnTo>
                      <a:pt x="6084" y="0"/>
                    </a:lnTo>
                    <a:lnTo>
                      <a:pt x="6088" y="0"/>
                    </a:lnTo>
                    <a:close/>
                    <a:moveTo>
                      <a:pt x="6225" y="0"/>
                    </a:moveTo>
                    <a:lnTo>
                      <a:pt x="6306" y="0"/>
                    </a:lnTo>
                    <a:lnTo>
                      <a:pt x="6308" y="0"/>
                    </a:lnTo>
                    <a:lnTo>
                      <a:pt x="6310" y="1"/>
                    </a:lnTo>
                    <a:lnTo>
                      <a:pt x="6312" y="4"/>
                    </a:lnTo>
                    <a:lnTo>
                      <a:pt x="6312" y="6"/>
                    </a:lnTo>
                    <a:lnTo>
                      <a:pt x="6312" y="8"/>
                    </a:lnTo>
                    <a:lnTo>
                      <a:pt x="6310" y="10"/>
                    </a:lnTo>
                    <a:lnTo>
                      <a:pt x="6308" y="11"/>
                    </a:lnTo>
                    <a:lnTo>
                      <a:pt x="6306" y="12"/>
                    </a:lnTo>
                    <a:lnTo>
                      <a:pt x="6225" y="12"/>
                    </a:lnTo>
                    <a:lnTo>
                      <a:pt x="6223" y="11"/>
                    </a:lnTo>
                    <a:lnTo>
                      <a:pt x="6222" y="10"/>
                    </a:lnTo>
                    <a:lnTo>
                      <a:pt x="6220" y="8"/>
                    </a:lnTo>
                    <a:lnTo>
                      <a:pt x="6220" y="6"/>
                    </a:lnTo>
                    <a:lnTo>
                      <a:pt x="6220" y="4"/>
                    </a:lnTo>
                    <a:lnTo>
                      <a:pt x="6222" y="1"/>
                    </a:lnTo>
                    <a:lnTo>
                      <a:pt x="6223" y="0"/>
                    </a:lnTo>
                    <a:lnTo>
                      <a:pt x="6225" y="0"/>
                    </a:lnTo>
                    <a:close/>
                    <a:moveTo>
                      <a:pt x="6364" y="0"/>
                    </a:moveTo>
                    <a:lnTo>
                      <a:pt x="6444" y="0"/>
                    </a:lnTo>
                    <a:lnTo>
                      <a:pt x="6447" y="0"/>
                    </a:lnTo>
                    <a:lnTo>
                      <a:pt x="6448" y="1"/>
                    </a:lnTo>
                    <a:lnTo>
                      <a:pt x="6449" y="4"/>
                    </a:lnTo>
                    <a:lnTo>
                      <a:pt x="6450" y="6"/>
                    </a:lnTo>
                    <a:lnTo>
                      <a:pt x="6449" y="8"/>
                    </a:lnTo>
                    <a:lnTo>
                      <a:pt x="6448" y="10"/>
                    </a:lnTo>
                    <a:lnTo>
                      <a:pt x="6447" y="11"/>
                    </a:lnTo>
                    <a:lnTo>
                      <a:pt x="6444" y="12"/>
                    </a:lnTo>
                    <a:lnTo>
                      <a:pt x="6364" y="12"/>
                    </a:lnTo>
                    <a:lnTo>
                      <a:pt x="6361" y="11"/>
                    </a:lnTo>
                    <a:lnTo>
                      <a:pt x="6359" y="10"/>
                    </a:lnTo>
                    <a:lnTo>
                      <a:pt x="6358" y="8"/>
                    </a:lnTo>
                    <a:lnTo>
                      <a:pt x="6358" y="6"/>
                    </a:lnTo>
                    <a:lnTo>
                      <a:pt x="6358" y="4"/>
                    </a:lnTo>
                    <a:lnTo>
                      <a:pt x="6359" y="1"/>
                    </a:lnTo>
                    <a:lnTo>
                      <a:pt x="6361" y="0"/>
                    </a:lnTo>
                    <a:lnTo>
                      <a:pt x="6364" y="0"/>
                    </a:lnTo>
                    <a:close/>
                    <a:moveTo>
                      <a:pt x="6502" y="0"/>
                    </a:moveTo>
                    <a:lnTo>
                      <a:pt x="6583" y="0"/>
                    </a:lnTo>
                    <a:lnTo>
                      <a:pt x="6584" y="0"/>
                    </a:lnTo>
                    <a:lnTo>
                      <a:pt x="6587" y="1"/>
                    </a:lnTo>
                    <a:lnTo>
                      <a:pt x="6588" y="4"/>
                    </a:lnTo>
                    <a:lnTo>
                      <a:pt x="6589" y="6"/>
                    </a:lnTo>
                    <a:lnTo>
                      <a:pt x="6588" y="8"/>
                    </a:lnTo>
                    <a:lnTo>
                      <a:pt x="6587" y="10"/>
                    </a:lnTo>
                    <a:lnTo>
                      <a:pt x="6584" y="11"/>
                    </a:lnTo>
                    <a:lnTo>
                      <a:pt x="6583" y="12"/>
                    </a:lnTo>
                    <a:lnTo>
                      <a:pt x="6502" y="12"/>
                    </a:lnTo>
                    <a:lnTo>
                      <a:pt x="6500" y="11"/>
                    </a:lnTo>
                    <a:lnTo>
                      <a:pt x="6497" y="10"/>
                    </a:lnTo>
                    <a:lnTo>
                      <a:pt x="6496" y="8"/>
                    </a:lnTo>
                    <a:lnTo>
                      <a:pt x="6496" y="6"/>
                    </a:lnTo>
                    <a:lnTo>
                      <a:pt x="6496" y="4"/>
                    </a:lnTo>
                    <a:lnTo>
                      <a:pt x="6497" y="1"/>
                    </a:lnTo>
                    <a:lnTo>
                      <a:pt x="6500" y="0"/>
                    </a:lnTo>
                    <a:lnTo>
                      <a:pt x="6502" y="0"/>
                    </a:lnTo>
                    <a:close/>
                    <a:moveTo>
                      <a:pt x="6641" y="0"/>
                    </a:moveTo>
                    <a:lnTo>
                      <a:pt x="6722" y="0"/>
                    </a:lnTo>
                    <a:lnTo>
                      <a:pt x="6723" y="0"/>
                    </a:lnTo>
                    <a:lnTo>
                      <a:pt x="6725" y="1"/>
                    </a:lnTo>
                    <a:lnTo>
                      <a:pt x="6726" y="4"/>
                    </a:lnTo>
                    <a:lnTo>
                      <a:pt x="6726" y="6"/>
                    </a:lnTo>
                    <a:lnTo>
                      <a:pt x="6726" y="8"/>
                    </a:lnTo>
                    <a:lnTo>
                      <a:pt x="6725" y="10"/>
                    </a:lnTo>
                    <a:lnTo>
                      <a:pt x="6723" y="11"/>
                    </a:lnTo>
                    <a:lnTo>
                      <a:pt x="6722" y="12"/>
                    </a:lnTo>
                    <a:lnTo>
                      <a:pt x="6641" y="12"/>
                    </a:lnTo>
                    <a:lnTo>
                      <a:pt x="6637" y="11"/>
                    </a:lnTo>
                    <a:lnTo>
                      <a:pt x="6636" y="10"/>
                    </a:lnTo>
                    <a:lnTo>
                      <a:pt x="6635" y="8"/>
                    </a:lnTo>
                    <a:lnTo>
                      <a:pt x="6635" y="6"/>
                    </a:lnTo>
                    <a:lnTo>
                      <a:pt x="6635" y="4"/>
                    </a:lnTo>
                    <a:lnTo>
                      <a:pt x="6636" y="1"/>
                    </a:lnTo>
                    <a:lnTo>
                      <a:pt x="6637" y="0"/>
                    </a:lnTo>
                    <a:lnTo>
                      <a:pt x="6641" y="0"/>
                    </a:lnTo>
                    <a:close/>
                    <a:moveTo>
                      <a:pt x="6778" y="0"/>
                    </a:moveTo>
                    <a:lnTo>
                      <a:pt x="6859" y="0"/>
                    </a:lnTo>
                    <a:lnTo>
                      <a:pt x="6861" y="0"/>
                    </a:lnTo>
                    <a:lnTo>
                      <a:pt x="6862" y="1"/>
                    </a:lnTo>
                    <a:lnTo>
                      <a:pt x="6865" y="4"/>
                    </a:lnTo>
                    <a:lnTo>
                      <a:pt x="6865" y="6"/>
                    </a:lnTo>
                    <a:lnTo>
                      <a:pt x="6865" y="8"/>
                    </a:lnTo>
                    <a:lnTo>
                      <a:pt x="6862" y="10"/>
                    </a:lnTo>
                    <a:lnTo>
                      <a:pt x="6861" y="11"/>
                    </a:lnTo>
                    <a:lnTo>
                      <a:pt x="6859" y="12"/>
                    </a:lnTo>
                    <a:lnTo>
                      <a:pt x="6778" y="12"/>
                    </a:lnTo>
                    <a:lnTo>
                      <a:pt x="6776" y="11"/>
                    </a:lnTo>
                    <a:lnTo>
                      <a:pt x="6775" y="10"/>
                    </a:lnTo>
                    <a:lnTo>
                      <a:pt x="6773" y="8"/>
                    </a:lnTo>
                    <a:lnTo>
                      <a:pt x="6773" y="6"/>
                    </a:lnTo>
                    <a:lnTo>
                      <a:pt x="6773" y="4"/>
                    </a:lnTo>
                    <a:lnTo>
                      <a:pt x="6775" y="1"/>
                    </a:lnTo>
                    <a:lnTo>
                      <a:pt x="6776" y="0"/>
                    </a:lnTo>
                    <a:lnTo>
                      <a:pt x="6778" y="0"/>
                    </a:lnTo>
                    <a:close/>
                    <a:moveTo>
                      <a:pt x="6917" y="0"/>
                    </a:moveTo>
                    <a:lnTo>
                      <a:pt x="6997" y="0"/>
                    </a:lnTo>
                    <a:lnTo>
                      <a:pt x="7000" y="0"/>
                    </a:lnTo>
                    <a:lnTo>
                      <a:pt x="7001" y="1"/>
                    </a:lnTo>
                    <a:lnTo>
                      <a:pt x="7002" y="4"/>
                    </a:lnTo>
                    <a:lnTo>
                      <a:pt x="7003" y="6"/>
                    </a:lnTo>
                    <a:lnTo>
                      <a:pt x="7002" y="8"/>
                    </a:lnTo>
                    <a:lnTo>
                      <a:pt x="7001" y="10"/>
                    </a:lnTo>
                    <a:lnTo>
                      <a:pt x="7000" y="11"/>
                    </a:lnTo>
                    <a:lnTo>
                      <a:pt x="6997" y="12"/>
                    </a:lnTo>
                    <a:lnTo>
                      <a:pt x="6917" y="12"/>
                    </a:lnTo>
                    <a:lnTo>
                      <a:pt x="6914" y="11"/>
                    </a:lnTo>
                    <a:lnTo>
                      <a:pt x="6912" y="10"/>
                    </a:lnTo>
                    <a:lnTo>
                      <a:pt x="6911" y="8"/>
                    </a:lnTo>
                    <a:lnTo>
                      <a:pt x="6911" y="6"/>
                    </a:lnTo>
                    <a:lnTo>
                      <a:pt x="6911" y="4"/>
                    </a:lnTo>
                    <a:lnTo>
                      <a:pt x="6912" y="1"/>
                    </a:lnTo>
                    <a:lnTo>
                      <a:pt x="6914" y="0"/>
                    </a:lnTo>
                    <a:lnTo>
                      <a:pt x="6917" y="0"/>
                    </a:lnTo>
                    <a:close/>
                    <a:moveTo>
                      <a:pt x="7055" y="0"/>
                    </a:moveTo>
                    <a:lnTo>
                      <a:pt x="7136" y="0"/>
                    </a:lnTo>
                    <a:lnTo>
                      <a:pt x="7137" y="0"/>
                    </a:lnTo>
                    <a:lnTo>
                      <a:pt x="7139" y="1"/>
                    </a:lnTo>
                    <a:lnTo>
                      <a:pt x="7141" y="4"/>
                    </a:lnTo>
                    <a:lnTo>
                      <a:pt x="7142" y="6"/>
                    </a:lnTo>
                    <a:lnTo>
                      <a:pt x="7141" y="8"/>
                    </a:lnTo>
                    <a:lnTo>
                      <a:pt x="7139" y="10"/>
                    </a:lnTo>
                    <a:lnTo>
                      <a:pt x="7137" y="11"/>
                    </a:lnTo>
                    <a:lnTo>
                      <a:pt x="7136" y="12"/>
                    </a:lnTo>
                    <a:lnTo>
                      <a:pt x="7055" y="12"/>
                    </a:lnTo>
                    <a:lnTo>
                      <a:pt x="7053" y="11"/>
                    </a:lnTo>
                    <a:lnTo>
                      <a:pt x="7050" y="10"/>
                    </a:lnTo>
                    <a:lnTo>
                      <a:pt x="7049" y="8"/>
                    </a:lnTo>
                    <a:lnTo>
                      <a:pt x="7049" y="6"/>
                    </a:lnTo>
                    <a:lnTo>
                      <a:pt x="7049" y="4"/>
                    </a:lnTo>
                    <a:lnTo>
                      <a:pt x="7050" y="1"/>
                    </a:lnTo>
                    <a:lnTo>
                      <a:pt x="7053" y="0"/>
                    </a:lnTo>
                    <a:lnTo>
                      <a:pt x="7055" y="0"/>
                    </a:lnTo>
                    <a:close/>
                    <a:moveTo>
                      <a:pt x="7194" y="0"/>
                    </a:moveTo>
                    <a:lnTo>
                      <a:pt x="7274" y="0"/>
                    </a:lnTo>
                    <a:lnTo>
                      <a:pt x="7276" y="0"/>
                    </a:lnTo>
                    <a:lnTo>
                      <a:pt x="7278" y="1"/>
                    </a:lnTo>
                    <a:lnTo>
                      <a:pt x="7279" y="4"/>
                    </a:lnTo>
                    <a:lnTo>
                      <a:pt x="7279" y="6"/>
                    </a:lnTo>
                    <a:lnTo>
                      <a:pt x="7279" y="8"/>
                    </a:lnTo>
                    <a:lnTo>
                      <a:pt x="7278" y="10"/>
                    </a:lnTo>
                    <a:lnTo>
                      <a:pt x="7276" y="11"/>
                    </a:lnTo>
                    <a:lnTo>
                      <a:pt x="7274" y="12"/>
                    </a:lnTo>
                    <a:lnTo>
                      <a:pt x="7194" y="12"/>
                    </a:lnTo>
                    <a:lnTo>
                      <a:pt x="7190" y="11"/>
                    </a:lnTo>
                    <a:lnTo>
                      <a:pt x="7189" y="10"/>
                    </a:lnTo>
                    <a:lnTo>
                      <a:pt x="7188" y="8"/>
                    </a:lnTo>
                    <a:lnTo>
                      <a:pt x="7188" y="6"/>
                    </a:lnTo>
                    <a:lnTo>
                      <a:pt x="7188" y="4"/>
                    </a:lnTo>
                    <a:lnTo>
                      <a:pt x="7189" y="1"/>
                    </a:lnTo>
                    <a:lnTo>
                      <a:pt x="7190" y="0"/>
                    </a:lnTo>
                    <a:lnTo>
                      <a:pt x="7194" y="0"/>
                    </a:lnTo>
                    <a:close/>
                    <a:moveTo>
                      <a:pt x="7331" y="0"/>
                    </a:moveTo>
                    <a:lnTo>
                      <a:pt x="7412" y="0"/>
                    </a:lnTo>
                    <a:lnTo>
                      <a:pt x="7414" y="0"/>
                    </a:lnTo>
                    <a:lnTo>
                      <a:pt x="7415" y="1"/>
                    </a:lnTo>
                    <a:lnTo>
                      <a:pt x="7418" y="4"/>
                    </a:lnTo>
                    <a:lnTo>
                      <a:pt x="7418" y="6"/>
                    </a:lnTo>
                    <a:lnTo>
                      <a:pt x="7418" y="8"/>
                    </a:lnTo>
                    <a:lnTo>
                      <a:pt x="7415" y="10"/>
                    </a:lnTo>
                    <a:lnTo>
                      <a:pt x="7414" y="11"/>
                    </a:lnTo>
                    <a:lnTo>
                      <a:pt x="7412" y="12"/>
                    </a:lnTo>
                    <a:lnTo>
                      <a:pt x="7331" y="12"/>
                    </a:lnTo>
                    <a:lnTo>
                      <a:pt x="7329" y="11"/>
                    </a:lnTo>
                    <a:lnTo>
                      <a:pt x="7327" y="10"/>
                    </a:lnTo>
                    <a:lnTo>
                      <a:pt x="7326" y="8"/>
                    </a:lnTo>
                    <a:lnTo>
                      <a:pt x="7326" y="6"/>
                    </a:lnTo>
                    <a:lnTo>
                      <a:pt x="7326" y="4"/>
                    </a:lnTo>
                    <a:lnTo>
                      <a:pt x="7327" y="1"/>
                    </a:lnTo>
                    <a:lnTo>
                      <a:pt x="7329" y="0"/>
                    </a:lnTo>
                    <a:lnTo>
                      <a:pt x="7331" y="0"/>
                    </a:lnTo>
                    <a:close/>
                    <a:moveTo>
                      <a:pt x="7470" y="0"/>
                    </a:moveTo>
                    <a:lnTo>
                      <a:pt x="7550" y="0"/>
                    </a:lnTo>
                    <a:lnTo>
                      <a:pt x="7553" y="0"/>
                    </a:lnTo>
                    <a:lnTo>
                      <a:pt x="7554" y="1"/>
                    </a:lnTo>
                    <a:lnTo>
                      <a:pt x="7555" y="4"/>
                    </a:lnTo>
                    <a:lnTo>
                      <a:pt x="7556" y="6"/>
                    </a:lnTo>
                    <a:lnTo>
                      <a:pt x="7555" y="8"/>
                    </a:lnTo>
                    <a:lnTo>
                      <a:pt x="7554" y="10"/>
                    </a:lnTo>
                    <a:lnTo>
                      <a:pt x="7553" y="11"/>
                    </a:lnTo>
                    <a:lnTo>
                      <a:pt x="7550" y="12"/>
                    </a:lnTo>
                    <a:lnTo>
                      <a:pt x="7470" y="12"/>
                    </a:lnTo>
                    <a:lnTo>
                      <a:pt x="7467" y="11"/>
                    </a:lnTo>
                    <a:lnTo>
                      <a:pt x="7465" y="10"/>
                    </a:lnTo>
                    <a:lnTo>
                      <a:pt x="7464" y="8"/>
                    </a:lnTo>
                    <a:lnTo>
                      <a:pt x="7464" y="6"/>
                    </a:lnTo>
                    <a:lnTo>
                      <a:pt x="7464" y="4"/>
                    </a:lnTo>
                    <a:lnTo>
                      <a:pt x="7465" y="1"/>
                    </a:lnTo>
                    <a:lnTo>
                      <a:pt x="7467" y="0"/>
                    </a:lnTo>
                    <a:lnTo>
                      <a:pt x="7470" y="0"/>
                    </a:lnTo>
                    <a:close/>
                    <a:moveTo>
                      <a:pt x="7608" y="0"/>
                    </a:moveTo>
                    <a:lnTo>
                      <a:pt x="7689" y="0"/>
                    </a:lnTo>
                    <a:lnTo>
                      <a:pt x="7690" y="0"/>
                    </a:lnTo>
                    <a:lnTo>
                      <a:pt x="7692" y="1"/>
                    </a:lnTo>
                    <a:lnTo>
                      <a:pt x="7694" y="4"/>
                    </a:lnTo>
                    <a:lnTo>
                      <a:pt x="7695" y="6"/>
                    </a:lnTo>
                    <a:lnTo>
                      <a:pt x="7694" y="8"/>
                    </a:lnTo>
                    <a:lnTo>
                      <a:pt x="7692" y="10"/>
                    </a:lnTo>
                    <a:lnTo>
                      <a:pt x="7690" y="11"/>
                    </a:lnTo>
                    <a:lnTo>
                      <a:pt x="7689" y="12"/>
                    </a:lnTo>
                    <a:lnTo>
                      <a:pt x="7608" y="12"/>
                    </a:lnTo>
                    <a:lnTo>
                      <a:pt x="7606" y="11"/>
                    </a:lnTo>
                    <a:lnTo>
                      <a:pt x="7603" y="10"/>
                    </a:lnTo>
                    <a:lnTo>
                      <a:pt x="7602" y="8"/>
                    </a:lnTo>
                    <a:lnTo>
                      <a:pt x="7602" y="6"/>
                    </a:lnTo>
                    <a:lnTo>
                      <a:pt x="7602" y="4"/>
                    </a:lnTo>
                    <a:lnTo>
                      <a:pt x="7603" y="1"/>
                    </a:lnTo>
                    <a:lnTo>
                      <a:pt x="7606" y="0"/>
                    </a:lnTo>
                    <a:lnTo>
                      <a:pt x="7608" y="0"/>
                    </a:lnTo>
                    <a:close/>
                    <a:moveTo>
                      <a:pt x="7747" y="0"/>
                    </a:moveTo>
                    <a:lnTo>
                      <a:pt x="7827" y="0"/>
                    </a:lnTo>
                    <a:lnTo>
                      <a:pt x="7828" y="0"/>
                    </a:lnTo>
                    <a:lnTo>
                      <a:pt x="7831" y="1"/>
                    </a:lnTo>
                    <a:lnTo>
                      <a:pt x="7832" y="4"/>
                    </a:lnTo>
                    <a:lnTo>
                      <a:pt x="7832" y="6"/>
                    </a:lnTo>
                    <a:lnTo>
                      <a:pt x="7832" y="8"/>
                    </a:lnTo>
                    <a:lnTo>
                      <a:pt x="7831" y="10"/>
                    </a:lnTo>
                    <a:lnTo>
                      <a:pt x="7828" y="11"/>
                    </a:lnTo>
                    <a:lnTo>
                      <a:pt x="7827" y="12"/>
                    </a:lnTo>
                    <a:lnTo>
                      <a:pt x="7747" y="12"/>
                    </a:lnTo>
                    <a:lnTo>
                      <a:pt x="7743" y="11"/>
                    </a:lnTo>
                    <a:lnTo>
                      <a:pt x="7742" y="10"/>
                    </a:lnTo>
                    <a:lnTo>
                      <a:pt x="7741" y="8"/>
                    </a:lnTo>
                    <a:lnTo>
                      <a:pt x="7741" y="6"/>
                    </a:lnTo>
                    <a:lnTo>
                      <a:pt x="7741" y="4"/>
                    </a:lnTo>
                    <a:lnTo>
                      <a:pt x="7742" y="1"/>
                    </a:lnTo>
                    <a:lnTo>
                      <a:pt x="7743" y="0"/>
                    </a:lnTo>
                    <a:lnTo>
                      <a:pt x="7747" y="0"/>
                    </a:lnTo>
                    <a:close/>
                    <a:moveTo>
                      <a:pt x="7884" y="0"/>
                    </a:moveTo>
                    <a:lnTo>
                      <a:pt x="7965" y="0"/>
                    </a:lnTo>
                    <a:lnTo>
                      <a:pt x="7967" y="0"/>
                    </a:lnTo>
                    <a:lnTo>
                      <a:pt x="7968" y="1"/>
                    </a:lnTo>
                    <a:lnTo>
                      <a:pt x="7971" y="4"/>
                    </a:lnTo>
                    <a:lnTo>
                      <a:pt x="7971" y="6"/>
                    </a:lnTo>
                    <a:lnTo>
                      <a:pt x="7971" y="8"/>
                    </a:lnTo>
                    <a:lnTo>
                      <a:pt x="7968" y="10"/>
                    </a:lnTo>
                    <a:lnTo>
                      <a:pt x="7967" y="11"/>
                    </a:lnTo>
                    <a:lnTo>
                      <a:pt x="7965" y="12"/>
                    </a:lnTo>
                    <a:lnTo>
                      <a:pt x="7884" y="12"/>
                    </a:lnTo>
                    <a:lnTo>
                      <a:pt x="7881" y="11"/>
                    </a:lnTo>
                    <a:lnTo>
                      <a:pt x="7880" y="10"/>
                    </a:lnTo>
                    <a:lnTo>
                      <a:pt x="7879" y="8"/>
                    </a:lnTo>
                    <a:lnTo>
                      <a:pt x="7879" y="6"/>
                    </a:lnTo>
                    <a:lnTo>
                      <a:pt x="7879" y="4"/>
                    </a:lnTo>
                    <a:lnTo>
                      <a:pt x="7880" y="1"/>
                    </a:lnTo>
                    <a:lnTo>
                      <a:pt x="7881" y="0"/>
                    </a:lnTo>
                    <a:lnTo>
                      <a:pt x="7884" y="0"/>
                    </a:lnTo>
                    <a:close/>
                    <a:moveTo>
                      <a:pt x="8022" y="0"/>
                    </a:moveTo>
                    <a:lnTo>
                      <a:pt x="8103" y="0"/>
                    </a:lnTo>
                    <a:lnTo>
                      <a:pt x="8106" y="0"/>
                    </a:lnTo>
                    <a:lnTo>
                      <a:pt x="8107" y="1"/>
                    </a:lnTo>
                    <a:lnTo>
                      <a:pt x="8108" y="4"/>
                    </a:lnTo>
                    <a:lnTo>
                      <a:pt x="8109" y="6"/>
                    </a:lnTo>
                    <a:lnTo>
                      <a:pt x="8108" y="8"/>
                    </a:lnTo>
                    <a:lnTo>
                      <a:pt x="8107" y="10"/>
                    </a:lnTo>
                    <a:lnTo>
                      <a:pt x="8106" y="11"/>
                    </a:lnTo>
                    <a:lnTo>
                      <a:pt x="8103" y="12"/>
                    </a:lnTo>
                    <a:lnTo>
                      <a:pt x="8022" y="12"/>
                    </a:lnTo>
                    <a:lnTo>
                      <a:pt x="8020" y="11"/>
                    </a:lnTo>
                    <a:lnTo>
                      <a:pt x="8018" y="10"/>
                    </a:lnTo>
                    <a:lnTo>
                      <a:pt x="8016" y="8"/>
                    </a:lnTo>
                    <a:lnTo>
                      <a:pt x="8016" y="6"/>
                    </a:lnTo>
                    <a:lnTo>
                      <a:pt x="8016" y="4"/>
                    </a:lnTo>
                    <a:lnTo>
                      <a:pt x="8018" y="1"/>
                    </a:lnTo>
                    <a:lnTo>
                      <a:pt x="8020" y="0"/>
                    </a:lnTo>
                    <a:lnTo>
                      <a:pt x="8022" y="0"/>
                    </a:lnTo>
                    <a:close/>
                    <a:moveTo>
                      <a:pt x="8161" y="0"/>
                    </a:moveTo>
                    <a:lnTo>
                      <a:pt x="8242" y="0"/>
                    </a:lnTo>
                    <a:lnTo>
                      <a:pt x="8243" y="0"/>
                    </a:lnTo>
                    <a:lnTo>
                      <a:pt x="8245" y="1"/>
                    </a:lnTo>
                    <a:lnTo>
                      <a:pt x="8246" y="4"/>
                    </a:lnTo>
                    <a:lnTo>
                      <a:pt x="8248" y="6"/>
                    </a:lnTo>
                    <a:lnTo>
                      <a:pt x="8246" y="8"/>
                    </a:lnTo>
                    <a:lnTo>
                      <a:pt x="8245" y="10"/>
                    </a:lnTo>
                    <a:lnTo>
                      <a:pt x="8243" y="11"/>
                    </a:lnTo>
                    <a:lnTo>
                      <a:pt x="8242" y="12"/>
                    </a:lnTo>
                    <a:lnTo>
                      <a:pt x="8161" y="12"/>
                    </a:lnTo>
                    <a:lnTo>
                      <a:pt x="8159" y="11"/>
                    </a:lnTo>
                    <a:lnTo>
                      <a:pt x="8156" y="10"/>
                    </a:lnTo>
                    <a:lnTo>
                      <a:pt x="8155" y="8"/>
                    </a:lnTo>
                    <a:lnTo>
                      <a:pt x="8155" y="6"/>
                    </a:lnTo>
                    <a:lnTo>
                      <a:pt x="8155" y="4"/>
                    </a:lnTo>
                    <a:lnTo>
                      <a:pt x="8156" y="1"/>
                    </a:lnTo>
                    <a:lnTo>
                      <a:pt x="8159" y="0"/>
                    </a:lnTo>
                    <a:lnTo>
                      <a:pt x="8161" y="0"/>
                    </a:lnTo>
                    <a:close/>
                    <a:moveTo>
                      <a:pt x="8299" y="0"/>
                    </a:moveTo>
                    <a:lnTo>
                      <a:pt x="8380" y="0"/>
                    </a:lnTo>
                    <a:lnTo>
                      <a:pt x="8381" y="0"/>
                    </a:lnTo>
                    <a:lnTo>
                      <a:pt x="8384" y="1"/>
                    </a:lnTo>
                    <a:lnTo>
                      <a:pt x="8385" y="4"/>
                    </a:lnTo>
                    <a:lnTo>
                      <a:pt x="8385" y="6"/>
                    </a:lnTo>
                    <a:lnTo>
                      <a:pt x="8385" y="8"/>
                    </a:lnTo>
                    <a:lnTo>
                      <a:pt x="8384" y="10"/>
                    </a:lnTo>
                    <a:lnTo>
                      <a:pt x="8381" y="11"/>
                    </a:lnTo>
                    <a:lnTo>
                      <a:pt x="8380" y="12"/>
                    </a:lnTo>
                    <a:lnTo>
                      <a:pt x="8299" y="12"/>
                    </a:lnTo>
                    <a:lnTo>
                      <a:pt x="8296" y="11"/>
                    </a:lnTo>
                    <a:lnTo>
                      <a:pt x="8295" y="10"/>
                    </a:lnTo>
                    <a:lnTo>
                      <a:pt x="8293" y="8"/>
                    </a:lnTo>
                    <a:lnTo>
                      <a:pt x="8293" y="6"/>
                    </a:lnTo>
                    <a:lnTo>
                      <a:pt x="8293" y="4"/>
                    </a:lnTo>
                    <a:lnTo>
                      <a:pt x="8295" y="1"/>
                    </a:lnTo>
                    <a:lnTo>
                      <a:pt x="8296" y="0"/>
                    </a:lnTo>
                    <a:lnTo>
                      <a:pt x="8299" y="0"/>
                    </a:lnTo>
                    <a:close/>
                    <a:moveTo>
                      <a:pt x="8437" y="0"/>
                    </a:moveTo>
                    <a:lnTo>
                      <a:pt x="8518" y="0"/>
                    </a:lnTo>
                    <a:lnTo>
                      <a:pt x="8520" y="0"/>
                    </a:lnTo>
                    <a:lnTo>
                      <a:pt x="8521" y="1"/>
                    </a:lnTo>
                    <a:lnTo>
                      <a:pt x="8524" y="4"/>
                    </a:lnTo>
                    <a:lnTo>
                      <a:pt x="8524" y="6"/>
                    </a:lnTo>
                    <a:lnTo>
                      <a:pt x="8524" y="8"/>
                    </a:lnTo>
                    <a:lnTo>
                      <a:pt x="8521" y="10"/>
                    </a:lnTo>
                    <a:lnTo>
                      <a:pt x="8520" y="11"/>
                    </a:lnTo>
                    <a:lnTo>
                      <a:pt x="8518" y="12"/>
                    </a:lnTo>
                    <a:lnTo>
                      <a:pt x="8437" y="12"/>
                    </a:lnTo>
                    <a:lnTo>
                      <a:pt x="8434" y="11"/>
                    </a:lnTo>
                    <a:lnTo>
                      <a:pt x="8433" y="10"/>
                    </a:lnTo>
                    <a:lnTo>
                      <a:pt x="8432" y="8"/>
                    </a:lnTo>
                    <a:lnTo>
                      <a:pt x="8432" y="6"/>
                    </a:lnTo>
                    <a:lnTo>
                      <a:pt x="8432" y="4"/>
                    </a:lnTo>
                    <a:lnTo>
                      <a:pt x="8433" y="1"/>
                    </a:lnTo>
                    <a:lnTo>
                      <a:pt x="8434" y="0"/>
                    </a:lnTo>
                    <a:lnTo>
                      <a:pt x="8437" y="0"/>
                    </a:lnTo>
                    <a:close/>
                    <a:moveTo>
                      <a:pt x="8575" y="0"/>
                    </a:moveTo>
                    <a:lnTo>
                      <a:pt x="8656" y="0"/>
                    </a:lnTo>
                    <a:lnTo>
                      <a:pt x="8658" y="0"/>
                    </a:lnTo>
                    <a:lnTo>
                      <a:pt x="8660" y="1"/>
                    </a:lnTo>
                    <a:lnTo>
                      <a:pt x="8661" y="4"/>
                    </a:lnTo>
                    <a:lnTo>
                      <a:pt x="8662" y="6"/>
                    </a:lnTo>
                    <a:lnTo>
                      <a:pt x="8661" y="8"/>
                    </a:lnTo>
                    <a:lnTo>
                      <a:pt x="8660" y="10"/>
                    </a:lnTo>
                    <a:lnTo>
                      <a:pt x="8658" y="11"/>
                    </a:lnTo>
                    <a:lnTo>
                      <a:pt x="8656" y="12"/>
                    </a:lnTo>
                    <a:lnTo>
                      <a:pt x="8575" y="12"/>
                    </a:lnTo>
                    <a:lnTo>
                      <a:pt x="8573" y="11"/>
                    </a:lnTo>
                    <a:lnTo>
                      <a:pt x="8571" y="10"/>
                    </a:lnTo>
                    <a:lnTo>
                      <a:pt x="8569" y="8"/>
                    </a:lnTo>
                    <a:lnTo>
                      <a:pt x="8569" y="6"/>
                    </a:lnTo>
                    <a:lnTo>
                      <a:pt x="8569" y="4"/>
                    </a:lnTo>
                    <a:lnTo>
                      <a:pt x="8571" y="1"/>
                    </a:lnTo>
                    <a:lnTo>
                      <a:pt x="8573" y="0"/>
                    </a:lnTo>
                    <a:lnTo>
                      <a:pt x="8575" y="0"/>
                    </a:lnTo>
                    <a:close/>
                    <a:moveTo>
                      <a:pt x="8714" y="0"/>
                    </a:moveTo>
                    <a:lnTo>
                      <a:pt x="8795" y="0"/>
                    </a:lnTo>
                    <a:lnTo>
                      <a:pt x="8796" y="0"/>
                    </a:lnTo>
                    <a:lnTo>
                      <a:pt x="8798" y="1"/>
                    </a:lnTo>
                    <a:lnTo>
                      <a:pt x="8799" y="4"/>
                    </a:lnTo>
                    <a:lnTo>
                      <a:pt x="8801" y="6"/>
                    </a:lnTo>
                    <a:lnTo>
                      <a:pt x="8799" y="8"/>
                    </a:lnTo>
                    <a:lnTo>
                      <a:pt x="8798" y="10"/>
                    </a:lnTo>
                    <a:lnTo>
                      <a:pt x="8796" y="11"/>
                    </a:lnTo>
                    <a:lnTo>
                      <a:pt x="8795" y="12"/>
                    </a:lnTo>
                    <a:lnTo>
                      <a:pt x="8714" y="12"/>
                    </a:lnTo>
                    <a:lnTo>
                      <a:pt x="8711" y="11"/>
                    </a:lnTo>
                    <a:lnTo>
                      <a:pt x="8709" y="10"/>
                    </a:lnTo>
                    <a:lnTo>
                      <a:pt x="8708" y="8"/>
                    </a:lnTo>
                    <a:lnTo>
                      <a:pt x="8708" y="6"/>
                    </a:lnTo>
                    <a:lnTo>
                      <a:pt x="8708" y="4"/>
                    </a:lnTo>
                    <a:lnTo>
                      <a:pt x="8709" y="1"/>
                    </a:lnTo>
                    <a:lnTo>
                      <a:pt x="8711" y="0"/>
                    </a:lnTo>
                    <a:lnTo>
                      <a:pt x="8714" y="0"/>
                    </a:lnTo>
                    <a:close/>
                    <a:moveTo>
                      <a:pt x="8852" y="0"/>
                    </a:moveTo>
                    <a:lnTo>
                      <a:pt x="8933" y="0"/>
                    </a:lnTo>
                    <a:lnTo>
                      <a:pt x="8934" y="0"/>
                    </a:lnTo>
                    <a:lnTo>
                      <a:pt x="8937" y="1"/>
                    </a:lnTo>
                    <a:lnTo>
                      <a:pt x="8938" y="4"/>
                    </a:lnTo>
                    <a:lnTo>
                      <a:pt x="8938" y="6"/>
                    </a:lnTo>
                    <a:lnTo>
                      <a:pt x="8938" y="8"/>
                    </a:lnTo>
                    <a:lnTo>
                      <a:pt x="8937" y="10"/>
                    </a:lnTo>
                    <a:lnTo>
                      <a:pt x="8934" y="11"/>
                    </a:lnTo>
                    <a:lnTo>
                      <a:pt x="8933" y="12"/>
                    </a:lnTo>
                    <a:lnTo>
                      <a:pt x="8852" y="12"/>
                    </a:lnTo>
                    <a:lnTo>
                      <a:pt x="8849" y="11"/>
                    </a:lnTo>
                    <a:lnTo>
                      <a:pt x="8848" y="10"/>
                    </a:lnTo>
                    <a:lnTo>
                      <a:pt x="8846" y="8"/>
                    </a:lnTo>
                    <a:lnTo>
                      <a:pt x="8846" y="6"/>
                    </a:lnTo>
                    <a:lnTo>
                      <a:pt x="8846" y="4"/>
                    </a:lnTo>
                    <a:lnTo>
                      <a:pt x="8848" y="1"/>
                    </a:lnTo>
                    <a:lnTo>
                      <a:pt x="8849" y="0"/>
                    </a:lnTo>
                    <a:lnTo>
                      <a:pt x="8852" y="0"/>
                    </a:lnTo>
                    <a:close/>
                    <a:moveTo>
                      <a:pt x="8990" y="0"/>
                    </a:moveTo>
                    <a:lnTo>
                      <a:pt x="9070" y="0"/>
                    </a:lnTo>
                    <a:lnTo>
                      <a:pt x="9073" y="0"/>
                    </a:lnTo>
                    <a:lnTo>
                      <a:pt x="9074" y="1"/>
                    </a:lnTo>
                    <a:lnTo>
                      <a:pt x="9076" y="4"/>
                    </a:lnTo>
                    <a:lnTo>
                      <a:pt x="9076" y="6"/>
                    </a:lnTo>
                    <a:lnTo>
                      <a:pt x="9076" y="8"/>
                    </a:lnTo>
                    <a:lnTo>
                      <a:pt x="9074" y="10"/>
                    </a:lnTo>
                    <a:lnTo>
                      <a:pt x="9073" y="11"/>
                    </a:lnTo>
                    <a:lnTo>
                      <a:pt x="9070" y="12"/>
                    </a:lnTo>
                    <a:lnTo>
                      <a:pt x="8990" y="12"/>
                    </a:lnTo>
                    <a:lnTo>
                      <a:pt x="8987" y="11"/>
                    </a:lnTo>
                    <a:lnTo>
                      <a:pt x="8986" y="10"/>
                    </a:lnTo>
                    <a:lnTo>
                      <a:pt x="8985" y="8"/>
                    </a:lnTo>
                    <a:lnTo>
                      <a:pt x="8985" y="6"/>
                    </a:lnTo>
                    <a:lnTo>
                      <a:pt x="8985" y="4"/>
                    </a:lnTo>
                    <a:lnTo>
                      <a:pt x="8986" y="1"/>
                    </a:lnTo>
                    <a:lnTo>
                      <a:pt x="8987" y="0"/>
                    </a:lnTo>
                    <a:lnTo>
                      <a:pt x="8990" y="0"/>
                    </a:lnTo>
                    <a:close/>
                    <a:moveTo>
                      <a:pt x="9128" y="0"/>
                    </a:moveTo>
                    <a:lnTo>
                      <a:pt x="9209" y="0"/>
                    </a:lnTo>
                    <a:lnTo>
                      <a:pt x="9211" y="0"/>
                    </a:lnTo>
                    <a:lnTo>
                      <a:pt x="9213" y="1"/>
                    </a:lnTo>
                    <a:lnTo>
                      <a:pt x="9214" y="4"/>
                    </a:lnTo>
                    <a:lnTo>
                      <a:pt x="9215" y="6"/>
                    </a:lnTo>
                    <a:lnTo>
                      <a:pt x="9214" y="8"/>
                    </a:lnTo>
                    <a:lnTo>
                      <a:pt x="9213" y="10"/>
                    </a:lnTo>
                    <a:lnTo>
                      <a:pt x="9211" y="11"/>
                    </a:lnTo>
                    <a:lnTo>
                      <a:pt x="9209" y="12"/>
                    </a:lnTo>
                    <a:lnTo>
                      <a:pt x="9128" y="12"/>
                    </a:lnTo>
                    <a:lnTo>
                      <a:pt x="9126" y="11"/>
                    </a:lnTo>
                    <a:lnTo>
                      <a:pt x="9123" y="10"/>
                    </a:lnTo>
                    <a:lnTo>
                      <a:pt x="9122" y="8"/>
                    </a:lnTo>
                    <a:lnTo>
                      <a:pt x="9122" y="6"/>
                    </a:lnTo>
                    <a:lnTo>
                      <a:pt x="9122" y="4"/>
                    </a:lnTo>
                    <a:lnTo>
                      <a:pt x="9123" y="1"/>
                    </a:lnTo>
                    <a:lnTo>
                      <a:pt x="9126" y="0"/>
                    </a:lnTo>
                    <a:lnTo>
                      <a:pt x="9128" y="0"/>
                    </a:lnTo>
                    <a:close/>
                    <a:moveTo>
                      <a:pt x="9267" y="0"/>
                    </a:moveTo>
                    <a:lnTo>
                      <a:pt x="9347" y="0"/>
                    </a:lnTo>
                    <a:lnTo>
                      <a:pt x="9349" y="0"/>
                    </a:lnTo>
                    <a:lnTo>
                      <a:pt x="9351" y="1"/>
                    </a:lnTo>
                    <a:lnTo>
                      <a:pt x="9352" y="4"/>
                    </a:lnTo>
                    <a:lnTo>
                      <a:pt x="9353" y="6"/>
                    </a:lnTo>
                    <a:lnTo>
                      <a:pt x="9352" y="8"/>
                    </a:lnTo>
                    <a:lnTo>
                      <a:pt x="9351" y="10"/>
                    </a:lnTo>
                    <a:lnTo>
                      <a:pt x="9349" y="11"/>
                    </a:lnTo>
                    <a:lnTo>
                      <a:pt x="9347" y="12"/>
                    </a:lnTo>
                    <a:lnTo>
                      <a:pt x="9267" y="12"/>
                    </a:lnTo>
                    <a:lnTo>
                      <a:pt x="9264" y="11"/>
                    </a:lnTo>
                    <a:lnTo>
                      <a:pt x="9262" y="10"/>
                    </a:lnTo>
                    <a:lnTo>
                      <a:pt x="9261" y="8"/>
                    </a:lnTo>
                    <a:lnTo>
                      <a:pt x="9261" y="6"/>
                    </a:lnTo>
                    <a:lnTo>
                      <a:pt x="9261" y="4"/>
                    </a:lnTo>
                    <a:lnTo>
                      <a:pt x="9262" y="1"/>
                    </a:lnTo>
                    <a:lnTo>
                      <a:pt x="9264" y="0"/>
                    </a:lnTo>
                    <a:lnTo>
                      <a:pt x="9267" y="0"/>
                    </a:lnTo>
                    <a:close/>
                    <a:moveTo>
                      <a:pt x="9405" y="0"/>
                    </a:moveTo>
                    <a:lnTo>
                      <a:pt x="9485" y="0"/>
                    </a:lnTo>
                    <a:lnTo>
                      <a:pt x="9487" y="0"/>
                    </a:lnTo>
                    <a:lnTo>
                      <a:pt x="9490" y="1"/>
                    </a:lnTo>
                    <a:lnTo>
                      <a:pt x="9491" y="4"/>
                    </a:lnTo>
                    <a:lnTo>
                      <a:pt x="9491" y="6"/>
                    </a:lnTo>
                    <a:lnTo>
                      <a:pt x="9491" y="8"/>
                    </a:lnTo>
                    <a:lnTo>
                      <a:pt x="9490" y="10"/>
                    </a:lnTo>
                    <a:lnTo>
                      <a:pt x="9487" y="11"/>
                    </a:lnTo>
                    <a:lnTo>
                      <a:pt x="9485" y="12"/>
                    </a:lnTo>
                    <a:lnTo>
                      <a:pt x="9405" y="12"/>
                    </a:lnTo>
                    <a:lnTo>
                      <a:pt x="9402" y="11"/>
                    </a:lnTo>
                    <a:lnTo>
                      <a:pt x="9400" y="10"/>
                    </a:lnTo>
                    <a:lnTo>
                      <a:pt x="9399" y="8"/>
                    </a:lnTo>
                    <a:lnTo>
                      <a:pt x="9399" y="6"/>
                    </a:lnTo>
                    <a:lnTo>
                      <a:pt x="9399" y="4"/>
                    </a:lnTo>
                    <a:lnTo>
                      <a:pt x="9400" y="1"/>
                    </a:lnTo>
                    <a:lnTo>
                      <a:pt x="9402" y="0"/>
                    </a:lnTo>
                    <a:lnTo>
                      <a:pt x="9405" y="0"/>
                    </a:lnTo>
                    <a:close/>
                    <a:moveTo>
                      <a:pt x="9543" y="0"/>
                    </a:moveTo>
                    <a:lnTo>
                      <a:pt x="9623" y="0"/>
                    </a:lnTo>
                    <a:lnTo>
                      <a:pt x="9626" y="0"/>
                    </a:lnTo>
                    <a:lnTo>
                      <a:pt x="9627" y="1"/>
                    </a:lnTo>
                    <a:lnTo>
                      <a:pt x="9629" y="4"/>
                    </a:lnTo>
                    <a:lnTo>
                      <a:pt x="9629" y="6"/>
                    </a:lnTo>
                    <a:lnTo>
                      <a:pt x="9629" y="8"/>
                    </a:lnTo>
                    <a:lnTo>
                      <a:pt x="9627" y="10"/>
                    </a:lnTo>
                    <a:lnTo>
                      <a:pt x="9626" y="11"/>
                    </a:lnTo>
                    <a:lnTo>
                      <a:pt x="9623" y="12"/>
                    </a:lnTo>
                    <a:lnTo>
                      <a:pt x="9543" y="12"/>
                    </a:lnTo>
                    <a:lnTo>
                      <a:pt x="9540" y="11"/>
                    </a:lnTo>
                    <a:lnTo>
                      <a:pt x="9539" y="10"/>
                    </a:lnTo>
                    <a:lnTo>
                      <a:pt x="9538" y="8"/>
                    </a:lnTo>
                    <a:lnTo>
                      <a:pt x="9538" y="6"/>
                    </a:lnTo>
                    <a:lnTo>
                      <a:pt x="9538" y="4"/>
                    </a:lnTo>
                    <a:lnTo>
                      <a:pt x="9539" y="1"/>
                    </a:lnTo>
                    <a:lnTo>
                      <a:pt x="9540" y="0"/>
                    </a:lnTo>
                    <a:lnTo>
                      <a:pt x="9543" y="0"/>
                    </a:lnTo>
                    <a:close/>
                    <a:moveTo>
                      <a:pt x="9681" y="0"/>
                    </a:moveTo>
                    <a:lnTo>
                      <a:pt x="9762" y="0"/>
                    </a:lnTo>
                    <a:lnTo>
                      <a:pt x="9764" y="0"/>
                    </a:lnTo>
                    <a:lnTo>
                      <a:pt x="9765" y="1"/>
                    </a:lnTo>
                    <a:lnTo>
                      <a:pt x="9767" y="4"/>
                    </a:lnTo>
                    <a:lnTo>
                      <a:pt x="9768" y="6"/>
                    </a:lnTo>
                    <a:lnTo>
                      <a:pt x="9767" y="8"/>
                    </a:lnTo>
                    <a:lnTo>
                      <a:pt x="9765" y="10"/>
                    </a:lnTo>
                    <a:lnTo>
                      <a:pt x="9764" y="11"/>
                    </a:lnTo>
                    <a:lnTo>
                      <a:pt x="9762" y="12"/>
                    </a:lnTo>
                    <a:lnTo>
                      <a:pt x="9681" y="12"/>
                    </a:lnTo>
                    <a:lnTo>
                      <a:pt x="9679" y="11"/>
                    </a:lnTo>
                    <a:lnTo>
                      <a:pt x="9676" y="10"/>
                    </a:lnTo>
                    <a:lnTo>
                      <a:pt x="9675" y="8"/>
                    </a:lnTo>
                    <a:lnTo>
                      <a:pt x="9675" y="6"/>
                    </a:lnTo>
                    <a:lnTo>
                      <a:pt x="9675" y="4"/>
                    </a:lnTo>
                    <a:lnTo>
                      <a:pt x="9676" y="1"/>
                    </a:lnTo>
                    <a:lnTo>
                      <a:pt x="9679" y="0"/>
                    </a:lnTo>
                    <a:lnTo>
                      <a:pt x="9681" y="0"/>
                    </a:lnTo>
                    <a:close/>
                    <a:moveTo>
                      <a:pt x="9820" y="0"/>
                    </a:moveTo>
                    <a:lnTo>
                      <a:pt x="9900" y="0"/>
                    </a:lnTo>
                    <a:lnTo>
                      <a:pt x="9902" y="0"/>
                    </a:lnTo>
                    <a:lnTo>
                      <a:pt x="9904" y="1"/>
                    </a:lnTo>
                    <a:lnTo>
                      <a:pt x="9905" y="4"/>
                    </a:lnTo>
                    <a:lnTo>
                      <a:pt x="9906" y="6"/>
                    </a:lnTo>
                    <a:lnTo>
                      <a:pt x="9905" y="8"/>
                    </a:lnTo>
                    <a:lnTo>
                      <a:pt x="9904" y="10"/>
                    </a:lnTo>
                    <a:lnTo>
                      <a:pt x="9902" y="11"/>
                    </a:lnTo>
                    <a:lnTo>
                      <a:pt x="9900" y="12"/>
                    </a:lnTo>
                    <a:lnTo>
                      <a:pt x="9820" y="12"/>
                    </a:lnTo>
                    <a:lnTo>
                      <a:pt x="9817" y="11"/>
                    </a:lnTo>
                    <a:lnTo>
                      <a:pt x="9815" y="10"/>
                    </a:lnTo>
                    <a:lnTo>
                      <a:pt x="9814" y="8"/>
                    </a:lnTo>
                    <a:lnTo>
                      <a:pt x="9814" y="6"/>
                    </a:lnTo>
                    <a:lnTo>
                      <a:pt x="9814" y="4"/>
                    </a:lnTo>
                    <a:lnTo>
                      <a:pt x="9815" y="1"/>
                    </a:lnTo>
                    <a:lnTo>
                      <a:pt x="9817" y="0"/>
                    </a:lnTo>
                    <a:lnTo>
                      <a:pt x="9820" y="0"/>
                    </a:lnTo>
                    <a:close/>
                    <a:moveTo>
                      <a:pt x="9958" y="0"/>
                    </a:moveTo>
                    <a:lnTo>
                      <a:pt x="9982" y="0"/>
                    </a:lnTo>
                    <a:lnTo>
                      <a:pt x="9985" y="0"/>
                    </a:lnTo>
                    <a:lnTo>
                      <a:pt x="9986" y="1"/>
                    </a:lnTo>
                    <a:lnTo>
                      <a:pt x="9987" y="4"/>
                    </a:lnTo>
                    <a:lnTo>
                      <a:pt x="9988" y="6"/>
                    </a:lnTo>
                    <a:lnTo>
                      <a:pt x="9987" y="8"/>
                    </a:lnTo>
                    <a:lnTo>
                      <a:pt x="9986" y="10"/>
                    </a:lnTo>
                    <a:lnTo>
                      <a:pt x="9985" y="11"/>
                    </a:lnTo>
                    <a:lnTo>
                      <a:pt x="9982" y="12"/>
                    </a:lnTo>
                    <a:lnTo>
                      <a:pt x="9958" y="12"/>
                    </a:lnTo>
                    <a:lnTo>
                      <a:pt x="9955" y="11"/>
                    </a:lnTo>
                    <a:lnTo>
                      <a:pt x="9953" y="10"/>
                    </a:lnTo>
                    <a:lnTo>
                      <a:pt x="9952" y="8"/>
                    </a:lnTo>
                    <a:lnTo>
                      <a:pt x="9952" y="6"/>
                    </a:lnTo>
                    <a:lnTo>
                      <a:pt x="9952" y="4"/>
                    </a:lnTo>
                    <a:lnTo>
                      <a:pt x="9953" y="1"/>
                    </a:lnTo>
                    <a:lnTo>
                      <a:pt x="9955" y="0"/>
                    </a:lnTo>
                    <a:lnTo>
                      <a:pt x="99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7" name="Freeform 6"/>
              <p:cNvSpPr>
                <a:spLocks noEditPoints="1"/>
              </p:cNvSpPr>
              <p:nvPr/>
            </p:nvSpPr>
            <p:spPr bwMode="auto">
              <a:xfrm>
                <a:off x="704850" y="5086350"/>
                <a:ext cx="9072563" cy="7938"/>
              </a:xfrm>
              <a:custGeom>
                <a:avLst/>
                <a:gdLst>
                  <a:gd name="T0" fmla="*/ 2147483647 w 10182"/>
                  <a:gd name="T1" fmla="*/ 2147483647 h 12"/>
                  <a:gd name="T2" fmla="*/ 2147483647 w 10182"/>
                  <a:gd name="T3" fmla="*/ 2147483647 h 12"/>
                  <a:gd name="T4" fmla="*/ 2147483647 w 10182"/>
                  <a:gd name="T5" fmla="*/ 2147483647 h 12"/>
                  <a:gd name="T6" fmla="*/ 2147483647 w 10182"/>
                  <a:gd name="T7" fmla="*/ 2147483647 h 12"/>
                  <a:gd name="T8" fmla="*/ 2147483647 w 10182"/>
                  <a:gd name="T9" fmla="*/ 0 h 12"/>
                  <a:gd name="T10" fmla="*/ 2147483647 w 10182"/>
                  <a:gd name="T11" fmla="*/ 2147483647 h 12"/>
                  <a:gd name="T12" fmla="*/ 2147483647 w 10182"/>
                  <a:gd name="T13" fmla="*/ 2147483647 h 12"/>
                  <a:gd name="T14" fmla="*/ 2147483647 w 10182"/>
                  <a:gd name="T15" fmla="*/ 2147483647 h 12"/>
                  <a:gd name="T16" fmla="*/ 2147483647 w 10182"/>
                  <a:gd name="T17" fmla="*/ 2147483647 h 12"/>
                  <a:gd name="T18" fmla="*/ 2147483647 w 10182"/>
                  <a:gd name="T19" fmla="*/ 0 h 12"/>
                  <a:gd name="T20" fmla="*/ 2147483647 w 10182"/>
                  <a:gd name="T21" fmla="*/ 2147483647 h 12"/>
                  <a:gd name="T22" fmla="*/ 2147483647 w 10182"/>
                  <a:gd name="T23" fmla="*/ 2147483647 h 12"/>
                  <a:gd name="T24" fmla="*/ 2147483647 w 10182"/>
                  <a:gd name="T25" fmla="*/ 2147483647 h 12"/>
                  <a:gd name="T26" fmla="*/ 2147483647 w 10182"/>
                  <a:gd name="T27" fmla="*/ 2147483647 h 12"/>
                  <a:gd name="T28" fmla="*/ 2147483647 w 10182"/>
                  <a:gd name="T29" fmla="*/ 0 h 12"/>
                  <a:gd name="T30" fmla="*/ 2147483647 w 10182"/>
                  <a:gd name="T31" fmla="*/ 2147483647 h 12"/>
                  <a:gd name="T32" fmla="*/ 2147483647 w 10182"/>
                  <a:gd name="T33" fmla="*/ 2147483647 h 12"/>
                  <a:gd name="T34" fmla="*/ 2147483647 w 10182"/>
                  <a:gd name="T35" fmla="*/ 2147483647 h 12"/>
                  <a:gd name="T36" fmla="*/ 2147483647 w 10182"/>
                  <a:gd name="T37" fmla="*/ 2147483647 h 12"/>
                  <a:gd name="T38" fmla="*/ 2147483647 w 10182"/>
                  <a:gd name="T39" fmla="*/ 0 h 12"/>
                  <a:gd name="T40" fmla="*/ 2147483647 w 10182"/>
                  <a:gd name="T41" fmla="*/ 2147483647 h 12"/>
                  <a:gd name="T42" fmla="*/ 2147483647 w 10182"/>
                  <a:gd name="T43" fmla="*/ 2147483647 h 12"/>
                  <a:gd name="T44" fmla="*/ 2147483647 w 10182"/>
                  <a:gd name="T45" fmla="*/ 2147483647 h 12"/>
                  <a:gd name="T46" fmla="*/ 2147483647 w 10182"/>
                  <a:gd name="T47" fmla="*/ 2147483647 h 12"/>
                  <a:gd name="T48" fmla="*/ 2147483647 w 10182"/>
                  <a:gd name="T49" fmla="*/ 0 h 12"/>
                  <a:gd name="T50" fmla="*/ 2147483647 w 10182"/>
                  <a:gd name="T51" fmla="*/ 2147483647 h 12"/>
                  <a:gd name="T52" fmla="*/ 2147483647 w 10182"/>
                  <a:gd name="T53" fmla="*/ 2147483647 h 12"/>
                  <a:gd name="T54" fmla="*/ 2147483647 w 10182"/>
                  <a:gd name="T55" fmla="*/ 2147483647 h 12"/>
                  <a:gd name="T56" fmla="*/ 2147483647 w 10182"/>
                  <a:gd name="T57" fmla="*/ 2147483647 h 12"/>
                  <a:gd name="T58" fmla="*/ 2147483647 w 10182"/>
                  <a:gd name="T59" fmla="*/ 0 h 12"/>
                  <a:gd name="T60" fmla="*/ 2147483647 w 10182"/>
                  <a:gd name="T61" fmla="*/ 2147483647 h 12"/>
                  <a:gd name="T62" fmla="*/ 2147483647 w 10182"/>
                  <a:gd name="T63" fmla="*/ 2147483647 h 12"/>
                  <a:gd name="T64" fmla="*/ 2147483647 w 10182"/>
                  <a:gd name="T65" fmla="*/ 2147483647 h 12"/>
                  <a:gd name="T66" fmla="*/ 2147483647 w 10182"/>
                  <a:gd name="T67" fmla="*/ 2147483647 h 12"/>
                  <a:gd name="T68" fmla="*/ 2147483647 w 10182"/>
                  <a:gd name="T69" fmla="*/ 0 h 12"/>
                  <a:gd name="T70" fmla="*/ 2147483647 w 10182"/>
                  <a:gd name="T71" fmla="*/ 2147483647 h 12"/>
                  <a:gd name="T72" fmla="*/ 2147483647 w 10182"/>
                  <a:gd name="T73" fmla="*/ 2147483647 h 12"/>
                  <a:gd name="T74" fmla="*/ 2147483647 w 10182"/>
                  <a:gd name="T75" fmla="*/ 2147483647 h 12"/>
                  <a:gd name="T76" fmla="*/ 2147483647 w 10182"/>
                  <a:gd name="T77" fmla="*/ 2147483647 h 12"/>
                  <a:gd name="T78" fmla="*/ 2147483647 w 10182"/>
                  <a:gd name="T79" fmla="*/ 0 h 12"/>
                  <a:gd name="T80" fmla="*/ 2147483647 w 10182"/>
                  <a:gd name="T81" fmla="*/ 2147483647 h 12"/>
                  <a:gd name="T82" fmla="*/ 2147483647 w 10182"/>
                  <a:gd name="T83" fmla="*/ 2147483647 h 12"/>
                  <a:gd name="T84" fmla="*/ 2147483647 w 10182"/>
                  <a:gd name="T85" fmla="*/ 2147483647 h 12"/>
                  <a:gd name="T86" fmla="*/ 2147483647 w 10182"/>
                  <a:gd name="T87" fmla="*/ 2147483647 h 12"/>
                  <a:gd name="T88" fmla="*/ 2147483647 w 10182"/>
                  <a:gd name="T89" fmla="*/ 0 h 12"/>
                  <a:gd name="T90" fmla="*/ 2147483647 w 10182"/>
                  <a:gd name="T91" fmla="*/ 2147483647 h 12"/>
                  <a:gd name="T92" fmla="*/ 2147483647 w 10182"/>
                  <a:gd name="T93" fmla="*/ 2147483647 h 12"/>
                  <a:gd name="T94" fmla="*/ 2147483647 w 10182"/>
                  <a:gd name="T95" fmla="*/ 2147483647 h 12"/>
                  <a:gd name="T96" fmla="*/ 2147483647 w 10182"/>
                  <a:gd name="T97" fmla="*/ 2147483647 h 12"/>
                  <a:gd name="T98" fmla="*/ 2147483647 w 10182"/>
                  <a:gd name="T99" fmla="*/ 0 h 12"/>
                  <a:gd name="T100" fmla="*/ 2147483647 w 10182"/>
                  <a:gd name="T101" fmla="*/ 2147483647 h 12"/>
                  <a:gd name="T102" fmla="*/ 2147483647 w 10182"/>
                  <a:gd name="T103" fmla="*/ 2147483647 h 12"/>
                  <a:gd name="T104" fmla="*/ 2147483647 w 10182"/>
                  <a:gd name="T105" fmla="*/ 2147483647 h 12"/>
                  <a:gd name="T106" fmla="*/ 2147483647 w 10182"/>
                  <a:gd name="T107" fmla="*/ 2147483647 h 12"/>
                  <a:gd name="T108" fmla="*/ 2147483647 w 10182"/>
                  <a:gd name="T109" fmla="*/ 0 h 12"/>
                  <a:gd name="T110" fmla="*/ 2147483647 w 10182"/>
                  <a:gd name="T111" fmla="*/ 2147483647 h 12"/>
                  <a:gd name="T112" fmla="*/ 2147483647 w 10182"/>
                  <a:gd name="T113" fmla="*/ 2147483647 h 12"/>
                  <a:gd name="T114" fmla="*/ 2147483647 w 10182"/>
                  <a:gd name="T115" fmla="*/ 2147483647 h 12"/>
                  <a:gd name="T116" fmla="*/ 2147483647 w 10182"/>
                  <a:gd name="T117" fmla="*/ 2147483647 h 12"/>
                  <a:gd name="T118" fmla="*/ 2147483647 w 10182"/>
                  <a:gd name="T119" fmla="*/ 0 h 12"/>
                  <a:gd name="T120" fmla="*/ 2147483647 w 10182"/>
                  <a:gd name="T121" fmla="*/ 2147483647 h 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182"/>
                  <a:gd name="T184" fmla="*/ 0 h 12"/>
                  <a:gd name="T185" fmla="*/ 10182 w 10182"/>
                  <a:gd name="T186" fmla="*/ 12 h 1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182" h="12">
                    <a:moveTo>
                      <a:pt x="6" y="0"/>
                    </a:moveTo>
                    <a:lnTo>
                      <a:pt x="87" y="0"/>
                    </a:lnTo>
                    <a:lnTo>
                      <a:pt x="88" y="0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9"/>
                    </a:lnTo>
                    <a:lnTo>
                      <a:pt x="90" y="10"/>
                    </a:lnTo>
                    <a:lnTo>
                      <a:pt x="88" y="11"/>
                    </a:lnTo>
                    <a:lnTo>
                      <a:pt x="87" y="12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143" y="0"/>
                    </a:moveTo>
                    <a:lnTo>
                      <a:pt x="224" y="0"/>
                    </a:lnTo>
                    <a:lnTo>
                      <a:pt x="227" y="0"/>
                    </a:lnTo>
                    <a:lnTo>
                      <a:pt x="229" y="3"/>
                    </a:lnTo>
                    <a:lnTo>
                      <a:pt x="230" y="4"/>
                    </a:lnTo>
                    <a:lnTo>
                      <a:pt x="230" y="6"/>
                    </a:lnTo>
                    <a:lnTo>
                      <a:pt x="230" y="9"/>
                    </a:lnTo>
                    <a:lnTo>
                      <a:pt x="229" y="10"/>
                    </a:lnTo>
                    <a:lnTo>
                      <a:pt x="227" y="11"/>
                    </a:lnTo>
                    <a:lnTo>
                      <a:pt x="224" y="12"/>
                    </a:lnTo>
                    <a:lnTo>
                      <a:pt x="143" y="12"/>
                    </a:lnTo>
                    <a:lnTo>
                      <a:pt x="141" y="11"/>
                    </a:lnTo>
                    <a:lnTo>
                      <a:pt x="140" y="10"/>
                    </a:lnTo>
                    <a:lnTo>
                      <a:pt x="139" y="9"/>
                    </a:lnTo>
                    <a:lnTo>
                      <a:pt x="139" y="6"/>
                    </a:lnTo>
                    <a:lnTo>
                      <a:pt x="139" y="4"/>
                    </a:lnTo>
                    <a:lnTo>
                      <a:pt x="140" y="3"/>
                    </a:lnTo>
                    <a:lnTo>
                      <a:pt x="141" y="0"/>
                    </a:lnTo>
                    <a:lnTo>
                      <a:pt x="143" y="0"/>
                    </a:lnTo>
                    <a:close/>
                    <a:moveTo>
                      <a:pt x="282" y="0"/>
                    </a:moveTo>
                    <a:lnTo>
                      <a:pt x="363" y="0"/>
                    </a:lnTo>
                    <a:lnTo>
                      <a:pt x="365" y="0"/>
                    </a:lnTo>
                    <a:lnTo>
                      <a:pt x="366" y="3"/>
                    </a:lnTo>
                    <a:lnTo>
                      <a:pt x="367" y="4"/>
                    </a:lnTo>
                    <a:lnTo>
                      <a:pt x="369" y="6"/>
                    </a:lnTo>
                    <a:lnTo>
                      <a:pt x="367" y="9"/>
                    </a:lnTo>
                    <a:lnTo>
                      <a:pt x="366" y="10"/>
                    </a:lnTo>
                    <a:lnTo>
                      <a:pt x="365" y="11"/>
                    </a:lnTo>
                    <a:lnTo>
                      <a:pt x="363" y="12"/>
                    </a:lnTo>
                    <a:lnTo>
                      <a:pt x="282" y="12"/>
                    </a:lnTo>
                    <a:lnTo>
                      <a:pt x="280" y="11"/>
                    </a:lnTo>
                    <a:lnTo>
                      <a:pt x="278" y="10"/>
                    </a:lnTo>
                    <a:lnTo>
                      <a:pt x="276" y="9"/>
                    </a:lnTo>
                    <a:lnTo>
                      <a:pt x="276" y="6"/>
                    </a:lnTo>
                    <a:lnTo>
                      <a:pt x="276" y="4"/>
                    </a:lnTo>
                    <a:lnTo>
                      <a:pt x="278" y="3"/>
                    </a:lnTo>
                    <a:lnTo>
                      <a:pt x="280" y="0"/>
                    </a:lnTo>
                    <a:lnTo>
                      <a:pt x="282" y="0"/>
                    </a:lnTo>
                    <a:close/>
                    <a:moveTo>
                      <a:pt x="420" y="0"/>
                    </a:moveTo>
                    <a:lnTo>
                      <a:pt x="501" y="0"/>
                    </a:lnTo>
                    <a:lnTo>
                      <a:pt x="502" y="0"/>
                    </a:lnTo>
                    <a:lnTo>
                      <a:pt x="505" y="3"/>
                    </a:lnTo>
                    <a:lnTo>
                      <a:pt x="506" y="4"/>
                    </a:lnTo>
                    <a:lnTo>
                      <a:pt x="507" y="6"/>
                    </a:lnTo>
                    <a:lnTo>
                      <a:pt x="506" y="9"/>
                    </a:lnTo>
                    <a:lnTo>
                      <a:pt x="505" y="10"/>
                    </a:lnTo>
                    <a:lnTo>
                      <a:pt x="502" y="11"/>
                    </a:lnTo>
                    <a:lnTo>
                      <a:pt x="501" y="12"/>
                    </a:lnTo>
                    <a:lnTo>
                      <a:pt x="420" y="12"/>
                    </a:lnTo>
                    <a:lnTo>
                      <a:pt x="418" y="11"/>
                    </a:lnTo>
                    <a:lnTo>
                      <a:pt x="416" y="10"/>
                    </a:lnTo>
                    <a:lnTo>
                      <a:pt x="414" y="9"/>
                    </a:lnTo>
                    <a:lnTo>
                      <a:pt x="414" y="6"/>
                    </a:lnTo>
                    <a:lnTo>
                      <a:pt x="414" y="4"/>
                    </a:lnTo>
                    <a:lnTo>
                      <a:pt x="416" y="3"/>
                    </a:lnTo>
                    <a:lnTo>
                      <a:pt x="418" y="0"/>
                    </a:lnTo>
                    <a:lnTo>
                      <a:pt x="420" y="0"/>
                    </a:lnTo>
                    <a:close/>
                    <a:moveTo>
                      <a:pt x="559" y="0"/>
                    </a:moveTo>
                    <a:lnTo>
                      <a:pt x="640" y="0"/>
                    </a:lnTo>
                    <a:lnTo>
                      <a:pt x="641" y="0"/>
                    </a:lnTo>
                    <a:lnTo>
                      <a:pt x="643" y="3"/>
                    </a:lnTo>
                    <a:lnTo>
                      <a:pt x="644" y="4"/>
                    </a:lnTo>
                    <a:lnTo>
                      <a:pt x="644" y="6"/>
                    </a:lnTo>
                    <a:lnTo>
                      <a:pt x="644" y="9"/>
                    </a:lnTo>
                    <a:lnTo>
                      <a:pt x="643" y="10"/>
                    </a:lnTo>
                    <a:lnTo>
                      <a:pt x="641" y="11"/>
                    </a:lnTo>
                    <a:lnTo>
                      <a:pt x="640" y="12"/>
                    </a:lnTo>
                    <a:lnTo>
                      <a:pt x="559" y="12"/>
                    </a:lnTo>
                    <a:lnTo>
                      <a:pt x="557" y="11"/>
                    </a:lnTo>
                    <a:lnTo>
                      <a:pt x="554" y="10"/>
                    </a:lnTo>
                    <a:lnTo>
                      <a:pt x="553" y="9"/>
                    </a:lnTo>
                    <a:lnTo>
                      <a:pt x="553" y="6"/>
                    </a:lnTo>
                    <a:lnTo>
                      <a:pt x="553" y="4"/>
                    </a:lnTo>
                    <a:lnTo>
                      <a:pt x="554" y="3"/>
                    </a:lnTo>
                    <a:lnTo>
                      <a:pt x="557" y="0"/>
                    </a:lnTo>
                    <a:lnTo>
                      <a:pt x="559" y="0"/>
                    </a:lnTo>
                    <a:close/>
                    <a:moveTo>
                      <a:pt x="696" y="0"/>
                    </a:moveTo>
                    <a:lnTo>
                      <a:pt x="777" y="0"/>
                    </a:lnTo>
                    <a:lnTo>
                      <a:pt x="779" y="0"/>
                    </a:lnTo>
                    <a:lnTo>
                      <a:pt x="781" y="3"/>
                    </a:lnTo>
                    <a:lnTo>
                      <a:pt x="783" y="4"/>
                    </a:lnTo>
                    <a:lnTo>
                      <a:pt x="783" y="6"/>
                    </a:lnTo>
                    <a:lnTo>
                      <a:pt x="783" y="9"/>
                    </a:lnTo>
                    <a:lnTo>
                      <a:pt x="781" y="10"/>
                    </a:lnTo>
                    <a:lnTo>
                      <a:pt x="779" y="11"/>
                    </a:lnTo>
                    <a:lnTo>
                      <a:pt x="777" y="12"/>
                    </a:lnTo>
                    <a:lnTo>
                      <a:pt x="696" y="12"/>
                    </a:lnTo>
                    <a:lnTo>
                      <a:pt x="694" y="11"/>
                    </a:lnTo>
                    <a:lnTo>
                      <a:pt x="693" y="10"/>
                    </a:lnTo>
                    <a:lnTo>
                      <a:pt x="691" y="9"/>
                    </a:lnTo>
                    <a:lnTo>
                      <a:pt x="691" y="6"/>
                    </a:lnTo>
                    <a:lnTo>
                      <a:pt x="691" y="4"/>
                    </a:lnTo>
                    <a:lnTo>
                      <a:pt x="693" y="3"/>
                    </a:lnTo>
                    <a:lnTo>
                      <a:pt x="694" y="0"/>
                    </a:lnTo>
                    <a:lnTo>
                      <a:pt x="696" y="0"/>
                    </a:lnTo>
                    <a:close/>
                    <a:moveTo>
                      <a:pt x="835" y="0"/>
                    </a:moveTo>
                    <a:lnTo>
                      <a:pt x="916" y="0"/>
                    </a:lnTo>
                    <a:lnTo>
                      <a:pt x="918" y="0"/>
                    </a:lnTo>
                    <a:lnTo>
                      <a:pt x="919" y="3"/>
                    </a:lnTo>
                    <a:lnTo>
                      <a:pt x="920" y="4"/>
                    </a:lnTo>
                    <a:lnTo>
                      <a:pt x="922" y="6"/>
                    </a:lnTo>
                    <a:lnTo>
                      <a:pt x="920" y="9"/>
                    </a:lnTo>
                    <a:lnTo>
                      <a:pt x="919" y="10"/>
                    </a:lnTo>
                    <a:lnTo>
                      <a:pt x="918" y="11"/>
                    </a:lnTo>
                    <a:lnTo>
                      <a:pt x="916" y="12"/>
                    </a:lnTo>
                    <a:lnTo>
                      <a:pt x="835" y="12"/>
                    </a:lnTo>
                    <a:lnTo>
                      <a:pt x="832" y="11"/>
                    </a:lnTo>
                    <a:lnTo>
                      <a:pt x="831" y="10"/>
                    </a:lnTo>
                    <a:lnTo>
                      <a:pt x="829" y="9"/>
                    </a:lnTo>
                    <a:lnTo>
                      <a:pt x="829" y="6"/>
                    </a:lnTo>
                    <a:lnTo>
                      <a:pt x="829" y="4"/>
                    </a:lnTo>
                    <a:lnTo>
                      <a:pt x="831" y="3"/>
                    </a:lnTo>
                    <a:lnTo>
                      <a:pt x="832" y="0"/>
                    </a:lnTo>
                    <a:lnTo>
                      <a:pt x="835" y="0"/>
                    </a:lnTo>
                    <a:close/>
                    <a:moveTo>
                      <a:pt x="973" y="0"/>
                    </a:moveTo>
                    <a:lnTo>
                      <a:pt x="1054" y="0"/>
                    </a:lnTo>
                    <a:lnTo>
                      <a:pt x="1055" y="0"/>
                    </a:lnTo>
                    <a:lnTo>
                      <a:pt x="1058" y="3"/>
                    </a:lnTo>
                    <a:lnTo>
                      <a:pt x="1059" y="4"/>
                    </a:lnTo>
                    <a:lnTo>
                      <a:pt x="1060" y="6"/>
                    </a:lnTo>
                    <a:lnTo>
                      <a:pt x="1059" y="9"/>
                    </a:lnTo>
                    <a:lnTo>
                      <a:pt x="1058" y="10"/>
                    </a:lnTo>
                    <a:lnTo>
                      <a:pt x="1055" y="11"/>
                    </a:lnTo>
                    <a:lnTo>
                      <a:pt x="1054" y="12"/>
                    </a:lnTo>
                    <a:lnTo>
                      <a:pt x="973" y="12"/>
                    </a:lnTo>
                    <a:lnTo>
                      <a:pt x="971" y="11"/>
                    </a:lnTo>
                    <a:lnTo>
                      <a:pt x="969" y="10"/>
                    </a:lnTo>
                    <a:lnTo>
                      <a:pt x="967" y="9"/>
                    </a:lnTo>
                    <a:lnTo>
                      <a:pt x="967" y="6"/>
                    </a:lnTo>
                    <a:lnTo>
                      <a:pt x="967" y="4"/>
                    </a:lnTo>
                    <a:lnTo>
                      <a:pt x="969" y="3"/>
                    </a:lnTo>
                    <a:lnTo>
                      <a:pt x="971" y="0"/>
                    </a:lnTo>
                    <a:lnTo>
                      <a:pt x="973" y="0"/>
                    </a:lnTo>
                    <a:close/>
                    <a:moveTo>
                      <a:pt x="1112" y="0"/>
                    </a:moveTo>
                    <a:lnTo>
                      <a:pt x="1193" y="0"/>
                    </a:lnTo>
                    <a:lnTo>
                      <a:pt x="1194" y="0"/>
                    </a:lnTo>
                    <a:lnTo>
                      <a:pt x="1196" y="3"/>
                    </a:lnTo>
                    <a:lnTo>
                      <a:pt x="1197" y="4"/>
                    </a:lnTo>
                    <a:lnTo>
                      <a:pt x="1197" y="6"/>
                    </a:lnTo>
                    <a:lnTo>
                      <a:pt x="1197" y="9"/>
                    </a:lnTo>
                    <a:lnTo>
                      <a:pt x="1196" y="10"/>
                    </a:lnTo>
                    <a:lnTo>
                      <a:pt x="1194" y="11"/>
                    </a:lnTo>
                    <a:lnTo>
                      <a:pt x="1193" y="12"/>
                    </a:lnTo>
                    <a:lnTo>
                      <a:pt x="1112" y="12"/>
                    </a:lnTo>
                    <a:lnTo>
                      <a:pt x="1109" y="11"/>
                    </a:lnTo>
                    <a:lnTo>
                      <a:pt x="1107" y="10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4"/>
                    </a:lnTo>
                    <a:lnTo>
                      <a:pt x="1107" y="3"/>
                    </a:lnTo>
                    <a:lnTo>
                      <a:pt x="1109" y="0"/>
                    </a:lnTo>
                    <a:lnTo>
                      <a:pt x="1112" y="0"/>
                    </a:lnTo>
                    <a:close/>
                    <a:moveTo>
                      <a:pt x="1249" y="0"/>
                    </a:moveTo>
                    <a:lnTo>
                      <a:pt x="1330" y="0"/>
                    </a:lnTo>
                    <a:lnTo>
                      <a:pt x="1332" y="0"/>
                    </a:lnTo>
                    <a:lnTo>
                      <a:pt x="1334" y="3"/>
                    </a:lnTo>
                    <a:lnTo>
                      <a:pt x="1336" y="4"/>
                    </a:lnTo>
                    <a:lnTo>
                      <a:pt x="1336" y="6"/>
                    </a:lnTo>
                    <a:lnTo>
                      <a:pt x="1336" y="9"/>
                    </a:lnTo>
                    <a:lnTo>
                      <a:pt x="1334" y="10"/>
                    </a:lnTo>
                    <a:lnTo>
                      <a:pt x="1332" y="11"/>
                    </a:lnTo>
                    <a:lnTo>
                      <a:pt x="1330" y="12"/>
                    </a:lnTo>
                    <a:lnTo>
                      <a:pt x="1249" y="12"/>
                    </a:lnTo>
                    <a:lnTo>
                      <a:pt x="1247" y="11"/>
                    </a:lnTo>
                    <a:lnTo>
                      <a:pt x="1246" y="10"/>
                    </a:lnTo>
                    <a:lnTo>
                      <a:pt x="1244" y="9"/>
                    </a:lnTo>
                    <a:lnTo>
                      <a:pt x="1244" y="6"/>
                    </a:lnTo>
                    <a:lnTo>
                      <a:pt x="1244" y="4"/>
                    </a:lnTo>
                    <a:lnTo>
                      <a:pt x="1246" y="3"/>
                    </a:lnTo>
                    <a:lnTo>
                      <a:pt x="1247" y="0"/>
                    </a:lnTo>
                    <a:lnTo>
                      <a:pt x="1249" y="0"/>
                    </a:lnTo>
                    <a:close/>
                    <a:moveTo>
                      <a:pt x="1388" y="0"/>
                    </a:moveTo>
                    <a:lnTo>
                      <a:pt x="1468" y="0"/>
                    </a:lnTo>
                    <a:lnTo>
                      <a:pt x="1471" y="0"/>
                    </a:lnTo>
                    <a:lnTo>
                      <a:pt x="1472" y="3"/>
                    </a:lnTo>
                    <a:lnTo>
                      <a:pt x="1473" y="4"/>
                    </a:lnTo>
                    <a:lnTo>
                      <a:pt x="1474" y="6"/>
                    </a:lnTo>
                    <a:lnTo>
                      <a:pt x="1473" y="9"/>
                    </a:lnTo>
                    <a:lnTo>
                      <a:pt x="1472" y="10"/>
                    </a:lnTo>
                    <a:lnTo>
                      <a:pt x="1471" y="11"/>
                    </a:lnTo>
                    <a:lnTo>
                      <a:pt x="1468" y="12"/>
                    </a:lnTo>
                    <a:lnTo>
                      <a:pt x="1388" y="12"/>
                    </a:lnTo>
                    <a:lnTo>
                      <a:pt x="1385" y="11"/>
                    </a:lnTo>
                    <a:lnTo>
                      <a:pt x="1384" y="10"/>
                    </a:lnTo>
                    <a:lnTo>
                      <a:pt x="1382" y="9"/>
                    </a:lnTo>
                    <a:lnTo>
                      <a:pt x="1382" y="6"/>
                    </a:lnTo>
                    <a:lnTo>
                      <a:pt x="1382" y="4"/>
                    </a:lnTo>
                    <a:lnTo>
                      <a:pt x="1384" y="3"/>
                    </a:lnTo>
                    <a:lnTo>
                      <a:pt x="1385" y="0"/>
                    </a:lnTo>
                    <a:lnTo>
                      <a:pt x="1388" y="0"/>
                    </a:lnTo>
                    <a:close/>
                    <a:moveTo>
                      <a:pt x="1526" y="0"/>
                    </a:moveTo>
                    <a:lnTo>
                      <a:pt x="1607" y="0"/>
                    </a:lnTo>
                    <a:lnTo>
                      <a:pt x="1608" y="0"/>
                    </a:lnTo>
                    <a:lnTo>
                      <a:pt x="1611" y="3"/>
                    </a:lnTo>
                    <a:lnTo>
                      <a:pt x="1612" y="4"/>
                    </a:lnTo>
                    <a:lnTo>
                      <a:pt x="1613" y="6"/>
                    </a:lnTo>
                    <a:lnTo>
                      <a:pt x="1612" y="9"/>
                    </a:lnTo>
                    <a:lnTo>
                      <a:pt x="1611" y="10"/>
                    </a:lnTo>
                    <a:lnTo>
                      <a:pt x="1608" y="11"/>
                    </a:lnTo>
                    <a:lnTo>
                      <a:pt x="1607" y="12"/>
                    </a:lnTo>
                    <a:lnTo>
                      <a:pt x="1526" y="12"/>
                    </a:lnTo>
                    <a:lnTo>
                      <a:pt x="1524" y="11"/>
                    </a:lnTo>
                    <a:lnTo>
                      <a:pt x="1521" y="10"/>
                    </a:lnTo>
                    <a:lnTo>
                      <a:pt x="1520" y="9"/>
                    </a:lnTo>
                    <a:lnTo>
                      <a:pt x="1520" y="6"/>
                    </a:lnTo>
                    <a:lnTo>
                      <a:pt x="1520" y="4"/>
                    </a:lnTo>
                    <a:lnTo>
                      <a:pt x="1521" y="3"/>
                    </a:lnTo>
                    <a:lnTo>
                      <a:pt x="1524" y="0"/>
                    </a:lnTo>
                    <a:lnTo>
                      <a:pt x="1526" y="0"/>
                    </a:lnTo>
                    <a:close/>
                    <a:moveTo>
                      <a:pt x="1665" y="0"/>
                    </a:moveTo>
                    <a:lnTo>
                      <a:pt x="1745" y="0"/>
                    </a:lnTo>
                    <a:lnTo>
                      <a:pt x="1747" y="0"/>
                    </a:lnTo>
                    <a:lnTo>
                      <a:pt x="1749" y="3"/>
                    </a:lnTo>
                    <a:lnTo>
                      <a:pt x="1750" y="4"/>
                    </a:lnTo>
                    <a:lnTo>
                      <a:pt x="1750" y="6"/>
                    </a:lnTo>
                    <a:lnTo>
                      <a:pt x="1750" y="9"/>
                    </a:lnTo>
                    <a:lnTo>
                      <a:pt x="1749" y="10"/>
                    </a:lnTo>
                    <a:lnTo>
                      <a:pt x="1747" y="11"/>
                    </a:lnTo>
                    <a:lnTo>
                      <a:pt x="1745" y="12"/>
                    </a:lnTo>
                    <a:lnTo>
                      <a:pt x="1665" y="12"/>
                    </a:lnTo>
                    <a:lnTo>
                      <a:pt x="1662" y="11"/>
                    </a:lnTo>
                    <a:lnTo>
                      <a:pt x="1660" y="10"/>
                    </a:lnTo>
                    <a:lnTo>
                      <a:pt x="1659" y="9"/>
                    </a:lnTo>
                    <a:lnTo>
                      <a:pt x="1659" y="6"/>
                    </a:lnTo>
                    <a:lnTo>
                      <a:pt x="1659" y="4"/>
                    </a:lnTo>
                    <a:lnTo>
                      <a:pt x="1660" y="3"/>
                    </a:lnTo>
                    <a:lnTo>
                      <a:pt x="1662" y="0"/>
                    </a:lnTo>
                    <a:lnTo>
                      <a:pt x="1665" y="0"/>
                    </a:lnTo>
                    <a:close/>
                    <a:moveTo>
                      <a:pt x="1802" y="0"/>
                    </a:moveTo>
                    <a:lnTo>
                      <a:pt x="1883" y="0"/>
                    </a:lnTo>
                    <a:lnTo>
                      <a:pt x="1885" y="0"/>
                    </a:lnTo>
                    <a:lnTo>
                      <a:pt x="1886" y="3"/>
                    </a:lnTo>
                    <a:lnTo>
                      <a:pt x="1889" y="4"/>
                    </a:lnTo>
                    <a:lnTo>
                      <a:pt x="1889" y="6"/>
                    </a:lnTo>
                    <a:lnTo>
                      <a:pt x="1889" y="9"/>
                    </a:lnTo>
                    <a:lnTo>
                      <a:pt x="1886" y="10"/>
                    </a:lnTo>
                    <a:lnTo>
                      <a:pt x="1885" y="11"/>
                    </a:lnTo>
                    <a:lnTo>
                      <a:pt x="1883" y="12"/>
                    </a:lnTo>
                    <a:lnTo>
                      <a:pt x="1802" y="12"/>
                    </a:lnTo>
                    <a:lnTo>
                      <a:pt x="1800" y="11"/>
                    </a:lnTo>
                    <a:lnTo>
                      <a:pt x="1798" y="10"/>
                    </a:lnTo>
                    <a:lnTo>
                      <a:pt x="1797" y="9"/>
                    </a:lnTo>
                    <a:lnTo>
                      <a:pt x="1797" y="6"/>
                    </a:lnTo>
                    <a:lnTo>
                      <a:pt x="1797" y="4"/>
                    </a:lnTo>
                    <a:lnTo>
                      <a:pt x="1798" y="3"/>
                    </a:lnTo>
                    <a:lnTo>
                      <a:pt x="1800" y="0"/>
                    </a:lnTo>
                    <a:lnTo>
                      <a:pt x="1802" y="0"/>
                    </a:lnTo>
                    <a:close/>
                    <a:moveTo>
                      <a:pt x="1941" y="0"/>
                    </a:moveTo>
                    <a:lnTo>
                      <a:pt x="2021" y="0"/>
                    </a:lnTo>
                    <a:lnTo>
                      <a:pt x="2024" y="0"/>
                    </a:lnTo>
                    <a:lnTo>
                      <a:pt x="2025" y="3"/>
                    </a:lnTo>
                    <a:lnTo>
                      <a:pt x="2026" y="4"/>
                    </a:lnTo>
                    <a:lnTo>
                      <a:pt x="2027" y="6"/>
                    </a:lnTo>
                    <a:lnTo>
                      <a:pt x="2026" y="9"/>
                    </a:lnTo>
                    <a:lnTo>
                      <a:pt x="2025" y="10"/>
                    </a:lnTo>
                    <a:lnTo>
                      <a:pt x="2024" y="11"/>
                    </a:lnTo>
                    <a:lnTo>
                      <a:pt x="2021" y="12"/>
                    </a:lnTo>
                    <a:lnTo>
                      <a:pt x="1941" y="12"/>
                    </a:lnTo>
                    <a:lnTo>
                      <a:pt x="1938" y="11"/>
                    </a:lnTo>
                    <a:lnTo>
                      <a:pt x="1937" y="10"/>
                    </a:lnTo>
                    <a:lnTo>
                      <a:pt x="1935" y="9"/>
                    </a:lnTo>
                    <a:lnTo>
                      <a:pt x="1935" y="6"/>
                    </a:lnTo>
                    <a:lnTo>
                      <a:pt x="1935" y="4"/>
                    </a:lnTo>
                    <a:lnTo>
                      <a:pt x="1937" y="3"/>
                    </a:lnTo>
                    <a:lnTo>
                      <a:pt x="1938" y="0"/>
                    </a:lnTo>
                    <a:lnTo>
                      <a:pt x="1941" y="0"/>
                    </a:lnTo>
                    <a:close/>
                    <a:moveTo>
                      <a:pt x="2079" y="0"/>
                    </a:moveTo>
                    <a:lnTo>
                      <a:pt x="2160" y="0"/>
                    </a:lnTo>
                    <a:lnTo>
                      <a:pt x="2161" y="0"/>
                    </a:lnTo>
                    <a:lnTo>
                      <a:pt x="2163" y="3"/>
                    </a:lnTo>
                    <a:lnTo>
                      <a:pt x="2165" y="4"/>
                    </a:lnTo>
                    <a:lnTo>
                      <a:pt x="2166" y="6"/>
                    </a:lnTo>
                    <a:lnTo>
                      <a:pt x="2165" y="9"/>
                    </a:lnTo>
                    <a:lnTo>
                      <a:pt x="2163" y="10"/>
                    </a:lnTo>
                    <a:lnTo>
                      <a:pt x="2161" y="11"/>
                    </a:lnTo>
                    <a:lnTo>
                      <a:pt x="2160" y="12"/>
                    </a:lnTo>
                    <a:lnTo>
                      <a:pt x="2079" y="12"/>
                    </a:lnTo>
                    <a:lnTo>
                      <a:pt x="2077" y="11"/>
                    </a:lnTo>
                    <a:lnTo>
                      <a:pt x="2074" y="10"/>
                    </a:lnTo>
                    <a:lnTo>
                      <a:pt x="2073" y="9"/>
                    </a:lnTo>
                    <a:lnTo>
                      <a:pt x="2073" y="6"/>
                    </a:lnTo>
                    <a:lnTo>
                      <a:pt x="2073" y="4"/>
                    </a:lnTo>
                    <a:lnTo>
                      <a:pt x="2074" y="3"/>
                    </a:lnTo>
                    <a:lnTo>
                      <a:pt x="2077" y="0"/>
                    </a:lnTo>
                    <a:lnTo>
                      <a:pt x="2079" y="0"/>
                    </a:lnTo>
                    <a:close/>
                    <a:moveTo>
                      <a:pt x="2218" y="0"/>
                    </a:moveTo>
                    <a:lnTo>
                      <a:pt x="2298" y="0"/>
                    </a:lnTo>
                    <a:lnTo>
                      <a:pt x="2300" y="0"/>
                    </a:lnTo>
                    <a:lnTo>
                      <a:pt x="2302" y="3"/>
                    </a:lnTo>
                    <a:lnTo>
                      <a:pt x="2303" y="4"/>
                    </a:lnTo>
                    <a:lnTo>
                      <a:pt x="2303" y="6"/>
                    </a:lnTo>
                    <a:lnTo>
                      <a:pt x="2303" y="9"/>
                    </a:lnTo>
                    <a:lnTo>
                      <a:pt x="2302" y="10"/>
                    </a:lnTo>
                    <a:lnTo>
                      <a:pt x="2300" y="11"/>
                    </a:lnTo>
                    <a:lnTo>
                      <a:pt x="2298" y="12"/>
                    </a:lnTo>
                    <a:lnTo>
                      <a:pt x="2218" y="12"/>
                    </a:lnTo>
                    <a:lnTo>
                      <a:pt x="2215" y="11"/>
                    </a:lnTo>
                    <a:lnTo>
                      <a:pt x="2213" y="10"/>
                    </a:lnTo>
                    <a:lnTo>
                      <a:pt x="2212" y="9"/>
                    </a:lnTo>
                    <a:lnTo>
                      <a:pt x="2212" y="6"/>
                    </a:lnTo>
                    <a:lnTo>
                      <a:pt x="2212" y="4"/>
                    </a:lnTo>
                    <a:lnTo>
                      <a:pt x="2213" y="3"/>
                    </a:lnTo>
                    <a:lnTo>
                      <a:pt x="2215" y="0"/>
                    </a:lnTo>
                    <a:lnTo>
                      <a:pt x="2218" y="0"/>
                    </a:lnTo>
                    <a:close/>
                    <a:moveTo>
                      <a:pt x="2355" y="0"/>
                    </a:moveTo>
                    <a:lnTo>
                      <a:pt x="2436" y="0"/>
                    </a:lnTo>
                    <a:lnTo>
                      <a:pt x="2438" y="0"/>
                    </a:lnTo>
                    <a:lnTo>
                      <a:pt x="2439" y="3"/>
                    </a:lnTo>
                    <a:lnTo>
                      <a:pt x="2442" y="4"/>
                    </a:lnTo>
                    <a:lnTo>
                      <a:pt x="2442" y="6"/>
                    </a:lnTo>
                    <a:lnTo>
                      <a:pt x="2442" y="9"/>
                    </a:lnTo>
                    <a:lnTo>
                      <a:pt x="2439" y="10"/>
                    </a:lnTo>
                    <a:lnTo>
                      <a:pt x="2438" y="11"/>
                    </a:lnTo>
                    <a:lnTo>
                      <a:pt x="2436" y="12"/>
                    </a:lnTo>
                    <a:lnTo>
                      <a:pt x="2355" y="12"/>
                    </a:lnTo>
                    <a:lnTo>
                      <a:pt x="2353" y="11"/>
                    </a:lnTo>
                    <a:lnTo>
                      <a:pt x="2351" y="10"/>
                    </a:lnTo>
                    <a:lnTo>
                      <a:pt x="2350" y="9"/>
                    </a:lnTo>
                    <a:lnTo>
                      <a:pt x="2350" y="6"/>
                    </a:lnTo>
                    <a:lnTo>
                      <a:pt x="2350" y="4"/>
                    </a:lnTo>
                    <a:lnTo>
                      <a:pt x="2351" y="3"/>
                    </a:lnTo>
                    <a:lnTo>
                      <a:pt x="2353" y="0"/>
                    </a:lnTo>
                    <a:lnTo>
                      <a:pt x="2355" y="0"/>
                    </a:lnTo>
                    <a:close/>
                    <a:moveTo>
                      <a:pt x="2493" y="0"/>
                    </a:moveTo>
                    <a:lnTo>
                      <a:pt x="2574" y="0"/>
                    </a:lnTo>
                    <a:lnTo>
                      <a:pt x="2577" y="0"/>
                    </a:lnTo>
                    <a:lnTo>
                      <a:pt x="2578" y="3"/>
                    </a:lnTo>
                    <a:lnTo>
                      <a:pt x="2579" y="4"/>
                    </a:lnTo>
                    <a:lnTo>
                      <a:pt x="2580" y="6"/>
                    </a:lnTo>
                    <a:lnTo>
                      <a:pt x="2579" y="9"/>
                    </a:lnTo>
                    <a:lnTo>
                      <a:pt x="2578" y="10"/>
                    </a:lnTo>
                    <a:lnTo>
                      <a:pt x="2577" y="11"/>
                    </a:lnTo>
                    <a:lnTo>
                      <a:pt x="2574" y="12"/>
                    </a:lnTo>
                    <a:lnTo>
                      <a:pt x="2493" y="12"/>
                    </a:lnTo>
                    <a:lnTo>
                      <a:pt x="2491" y="11"/>
                    </a:lnTo>
                    <a:lnTo>
                      <a:pt x="2490" y="10"/>
                    </a:lnTo>
                    <a:lnTo>
                      <a:pt x="2487" y="9"/>
                    </a:lnTo>
                    <a:lnTo>
                      <a:pt x="2487" y="6"/>
                    </a:lnTo>
                    <a:lnTo>
                      <a:pt x="2487" y="4"/>
                    </a:lnTo>
                    <a:lnTo>
                      <a:pt x="2490" y="3"/>
                    </a:lnTo>
                    <a:lnTo>
                      <a:pt x="2491" y="0"/>
                    </a:lnTo>
                    <a:lnTo>
                      <a:pt x="2493" y="0"/>
                    </a:lnTo>
                    <a:close/>
                    <a:moveTo>
                      <a:pt x="2632" y="0"/>
                    </a:moveTo>
                    <a:lnTo>
                      <a:pt x="2713" y="0"/>
                    </a:lnTo>
                    <a:lnTo>
                      <a:pt x="2714" y="0"/>
                    </a:lnTo>
                    <a:lnTo>
                      <a:pt x="2716" y="3"/>
                    </a:lnTo>
                    <a:lnTo>
                      <a:pt x="2718" y="4"/>
                    </a:lnTo>
                    <a:lnTo>
                      <a:pt x="2719" y="6"/>
                    </a:lnTo>
                    <a:lnTo>
                      <a:pt x="2718" y="9"/>
                    </a:lnTo>
                    <a:lnTo>
                      <a:pt x="2716" y="10"/>
                    </a:lnTo>
                    <a:lnTo>
                      <a:pt x="2714" y="11"/>
                    </a:lnTo>
                    <a:lnTo>
                      <a:pt x="2713" y="12"/>
                    </a:lnTo>
                    <a:lnTo>
                      <a:pt x="2632" y="12"/>
                    </a:lnTo>
                    <a:lnTo>
                      <a:pt x="2630" y="11"/>
                    </a:lnTo>
                    <a:lnTo>
                      <a:pt x="2627" y="10"/>
                    </a:lnTo>
                    <a:lnTo>
                      <a:pt x="2626" y="9"/>
                    </a:lnTo>
                    <a:lnTo>
                      <a:pt x="2626" y="6"/>
                    </a:lnTo>
                    <a:lnTo>
                      <a:pt x="2626" y="4"/>
                    </a:lnTo>
                    <a:lnTo>
                      <a:pt x="2627" y="3"/>
                    </a:lnTo>
                    <a:lnTo>
                      <a:pt x="2630" y="0"/>
                    </a:lnTo>
                    <a:lnTo>
                      <a:pt x="2632" y="0"/>
                    </a:lnTo>
                    <a:close/>
                    <a:moveTo>
                      <a:pt x="2771" y="0"/>
                    </a:moveTo>
                    <a:lnTo>
                      <a:pt x="2851" y="0"/>
                    </a:lnTo>
                    <a:lnTo>
                      <a:pt x="2852" y="0"/>
                    </a:lnTo>
                    <a:lnTo>
                      <a:pt x="2855" y="3"/>
                    </a:lnTo>
                    <a:lnTo>
                      <a:pt x="2856" y="4"/>
                    </a:lnTo>
                    <a:lnTo>
                      <a:pt x="2856" y="6"/>
                    </a:lnTo>
                    <a:lnTo>
                      <a:pt x="2856" y="9"/>
                    </a:lnTo>
                    <a:lnTo>
                      <a:pt x="2855" y="10"/>
                    </a:lnTo>
                    <a:lnTo>
                      <a:pt x="2852" y="11"/>
                    </a:lnTo>
                    <a:lnTo>
                      <a:pt x="2851" y="12"/>
                    </a:lnTo>
                    <a:lnTo>
                      <a:pt x="2771" y="12"/>
                    </a:lnTo>
                    <a:lnTo>
                      <a:pt x="2767" y="11"/>
                    </a:lnTo>
                    <a:lnTo>
                      <a:pt x="2766" y="10"/>
                    </a:lnTo>
                    <a:lnTo>
                      <a:pt x="2765" y="9"/>
                    </a:lnTo>
                    <a:lnTo>
                      <a:pt x="2765" y="6"/>
                    </a:lnTo>
                    <a:lnTo>
                      <a:pt x="2765" y="4"/>
                    </a:lnTo>
                    <a:lnTo>
                      <a:pt x="2766" y="3"/>
                    </a:lnTo>
                    <a:lnTo>
                      <a:pt x="2767" y="0"/>
                    </a:lnTo>
                    <a:lnTo>
                      <a:pt x="2771" y="0"/>
                    </a:lnTo>
                    <a:close/>
                    <a:moveTo>
                      <a:pt x="2908" y="0"/>
                    </a:moveTo>
                    <a:lnTo>
                      <a:pt x="2989" y="0"/>
                    </a:lnTo>
                    <a:lnTo>
                      <a:pt x="2991" y="0"/>
                    </a:lnTo>
                    <a:lnTo>
                      <a:pt x="2992" y="3"/>
                    </a:lnTo>
                    <a:lnTo>
                      <a:pt x="2995" y="4"/>
                    </a:lnTo>
                    <a:lnTo>
                      <a:pt x="2995" y="6"/>
                    </a:lnTo>
                    <a:lnTo>
                      <a:pt x="2995" y="9"/>
                    </a:lnTo>
                    <a:lnTo>
                      <a:pt x="2992" y="10"/>
                    </a:lnTo>
                    <a:lnTo>
                      <a:pt x="2991" y="11"/>
                    </a:lnTo>
                    <a:lnTo>
                      <a:pt x="2989" y="12"/>
                    </a:lnTo>
                    <a:lnTo>
                      <a:pt x="2908" y="12"/>
                    </a:lnTo>
                    <a:lnTo>
                      <a:pt x="2905" y="11"/>
                    </a:lnTo>
                    <a:lnTo>
                      <a:pt x="2904" y="10"/>
                    </a:lnTo>
                    <a:lnTo>
                      <a:pt x="2903" y="9"/>
                    </a:lnTo>
                    <a:lnTo>
                      <a:pt x="2903" y="6"/>
                    </a:lnTo>
                    <a:lnTo>
                      <a:pt x="2903" y="4"/>
                    </a:lnTo>
                    <a:lnTo>
                      <a:pt x="2904" y="3"/>
                    </a:lnTo>
                    <a:lnTo>
                      <a:pt x="2905" y="0"/>
                    </a:lnTo>
                    <a:lnTo>
                      <a:pt x="2908" y="0"/>
                    </a:lnTo>
                    <a:close/>
                    <a:moveTo>
                      <a:pt x="3046" y="0"/>
                    </a:moveTo>
                    <a:lnTo>
                      <a:pt x="3127" y="0"/>
                    </a:lnTo>
                    <a:lnTo>
                      <a:pt x="3130" y="0"/>
                    </a:lnTo>
                    <a:lnTo>
                      <a:pt x="3131" y="3"/>
                    </a:lnTo>
                    <a:lnTo>
                      <a:pt x="3132" y="4"/>
                    </a:lnTo>
                    <a:lnTo>
                      <a:pt x="3133" y="6"/>
                    </a:lnTo>
                    <a:lnTo>
                      <a:pt x="3132" y="9"/>
                    </a:lnTo>
                    <a:lnTo>
                      <a:pt x="3131" y="10"/>
                    </a:lnTo>
                    <a:lnTo>
                      <a:pt x="3130" y="11"/>
                    </a:lnTo>
                    <a:lnTo>
                      <a:pt x="3127" y="12"/>
                    </a:lnTo>
                    <a:lnTo>
                      <a:pt x="3046" y="12"/>
                    </a:lnTo>
                    <a:lnTo>
                      <a:pt x="3044" y="11"/>
                    </a:lnTo>
                    <a:lnTo>
                      <a:pt x="3042" y="10"/>
                    </a:lnTo>
                    <a:lnTo>
                      <a:pt x="3040" y="9"/>
                    </a:lnTo>
                    <a:lnTo>
                      <a:pt x="3040" y="6"/>
                    </a:lnTo>
                    <a:lnTo>
                      <a:pt x="3040" y="4"/>
                    </a:lnTo>
                    <a:lnTo>
                      <a:pt x="3042" y="3"/>
                    </a:lnTo>
                    <a:lnTo>
                      <a:pt x="3044" y="0"/>
                    </a:lnTo>
                    <a:lnTo>
                      <a:pt x="3046" y="0"/>
                    </a:lnTo>
                    <a:close/>
                    <a:moveTo>
                      <a:pt x="3185" y="0"/>
                    </a:moveTo>
                    <a:lnTo>
                      <a:pt x="3266" y="0"/>
                    </a:lnTo>
                    <a:lnTo>
                      <a:pt x="3267" y="0"/>
                    </a:lnTo>
                    <a:lnTo>
                      <a:pt x="3269" y="3"/>
                    </a:lnTo>
                    <a:lnTo>
                      <a:pt x="3270" y="4"/>
                    </a:lnTo>
                    <a:lnTo>
                      <a:pt x="3272" y="6"/>
                    </a:lnTo>
                    <a:lnTo>
                      <a:pt x="3270" y="9"/>
                    </a:lnTo>
                    <a:lnTo>
                      <a:pt x="3269" y="10"/>
                    </a:lnTo>
                    <a:lnTo>
                      <a:pt x="3267" y="11"/>
                    </a:lnTo>
                    <a:lnTo>
                      <a:pt x="3266" y="12"/>
                    </a:lnTo>
                    <a:lnTo>
                      <a:pt x="3185" y="12"/>
                    </a:lnTo>
                    <a:lnTo>
                      <a:pt x="3183" y="11"/>
                    </a:lnTo>
                    <a:lnTo>
                      <a:pt x="3180" y="10"/>
                    </a:lnTo>
                    <a:lnTo>
                      <a:pt x="3179" y="9"/>
                    </a:lnTo>
                    <a:lnTo>
                      <a:pt x="3179" y="6"/>
                    </a:lnTo>
                    <a:lnTo>
                      <a:pt x="3179" y="4"/>
                    </a:lnTo>
                    <a:lnTo>
                      <a:pt x="3180" y="3"/>
                    </a:lnTo>
                    <a:lnTo>
                      <a:pt x="3183" y="0"/>
                    </a:lnTo>
                    <a:lnTo>
                      <a:pt x="3185" y="0"/>
                    </a:lnTo>
                    <a:close/>
                    <a:moveTo>
                      <a:pt x="3323" y="0"/>
                    </a:moveTo>
                    <a:lnTo>
                      <a:pt x="3404" y="0"/>
                    </a:lnTo>
                    <a:lnTo>
                      <a:pt x="3405" y="0"/>
                    </a:lnTo>
                    <a:lnTo>
                      <a:pt x="3408" y="3"/>
                    </a:lnTo>
                    <a:lnTo>
                      <a:pt x="3409" y="4"/>
                    </a:lnTo>
                    <a:lnTo>
                      <a:pt x="3409" y="6"/>
                    </a:lnTo>
                    <a:lnTo>
                      <a:pt x="3409" y="9"/>
                    </a:lnTo>
                    <a:lnTo>
                      <a:pt x="3408" y="10"/>
                    </a:lnTo>
                    <a:lnTo>
                      <a:pt x="3405" y="11"/>
                    </a:lnTo>
                    <a:lnTo>
                      <a:pt x="3404" y="12"/>
                    </a:lnTo>
                    <a:lnTo>
                      <a:pt x="3323" y="12"/>
                    </a:lnTo>
                    <a:lnTo>
                      <a:pt x="3320" y="11"/>
                    </a:lnTo>
                    <a:lnTo>
                      <a:pt x="3319" y="10"/>
                    </a:lnTo>
                    <a:lnTo>
                      <a:pt x="3317" y="9"/>
                    </a:lnTo>
                    <a:lnTo>
                      <a:pt x="3317" y="6"/>
                    </a:lnTo>
                    <a:lnTo>
                      <a:pt x="3317" y="4"/>
                    </a:lnTo>
                    <a:lnTo>
                      <a:pt x="3319" y="3"/>
                    </a:lnTo>
                    <a:lnTo>
                      <a:pt x="3320" y="0"/>
                    </a:lnTo>
                    <a:lnTo>
                      <a:pt x="3323" y="0"/>
                    </a:lnTo>
                    <a:close/>
                    <a:moveTo>
                      <a:pt x="3461" y="0"/>
                    </a:moveTo>
                    <a:lnTo>
                      <a:pt x="3541" y="0"/>
                    </a:lnTo>
                    <a:lnTo>
                      <a:pt x="3544" y="0"/>
                    </a:lnTo>
                    <a:lnTo>
                      <a:pt x="3545" y="3"/>
                    </a:lnTo>
                    <a:lnTo>
                      <a:pt x="3547" y="4"/>
                    </a:lnTo>
                    <a:lnTo>
                      <a:pt x="3547" y="6"/>
                    </a:lnTo>
                    <a:lnTo>
                      <a:pt x="3547" y="9"/>
                    </a:lnTo>
                    <a:lnTo>
                      <a:pt x="3545" y="10"/>
                    </a:lnTo>
                    <a:lnTo>
                      <a:pt x="3544" y="11"/>
                    </a:lnTo>
                    <a:lnTo>
                      <a:pt x="3541" y="12"/>
                    </a:lnTo>
                    <a:lnTo>
                      <a:pt x="3461" y="12"/>
                    </a:lnTo>
                    <a:lnTo>
                      <a:pt x="3458" y="11"/>
                    </a:lnTo>
                    <a:lnTo>
                      <a:pt x="3457" y="10"/>
                    </a:lnTo>
                    <a:lnTo>
                      <a:pt x="3456" y="9"/>
                    </a:lnTo>
                    <a:lnTo>
                      <a:pt x="3456" y="6"/>
                    </a:lnTo>
                    <a:lnTo>
                      <a:pt x="3456" y="4"/>
                    </a:lnTo>
                    <a:lnTo>
                      <a:pt x="3457" y="3"/>
                    </a:lnTo>
                    <a:lnTo>
                      <a:pt x="3458" y="0"/>
                    </a:lnTo>
                    <a:lnTo>
                      <a:pt x="3461" y="0"/>
                    </a:lnTo>
                    <a:close/>
                    <a:moveTo>
                      <a:pt x="3599" y="0"/>
                    </a:moveTo>
                    <a:lnTo>
                      <a:pt x="3680" y="0"/>
                    </a:lnTo>
                    <a:lnTo>
                      <a:pt x="3682" y="0"/>
                    </a:lnTo>
                    <a:lnTo>
                      <a:pt x="3684" y="3"/>
                    </a:lnTo>
                    <a:lnTo>
                      <a:pt x="3685" y="4"/>
                    </a:lnTo>
                    <a:lnTo>
                      <a:pt x="3686" y="6"/>
                    </a:lnTo>
                    <a:lnTo>
                      <a:pt x="3685" y="9"/>
                    </a:lnTo>
                    <a:lnTo>
                      <a:pt x="3684" y="10"/>
                    </a:lnTo>
                    <a:lnTo>
                      <a:pt x="3682" y="11"/>
                    </a:lnTo>
                    <a:lnTo>
                      <a:pt x="3680" y="12"/>
                    </a:lnTo>
                    <a:lnTo>
                      <a:pt x="3599" y="12"/>
                    </a:lnTo>
                    <a:lnTo>
                      <a:pt x="3597" y="11"/>
                    </a:lnTo>
                    <a:lnTo>
                      <a:pt x="3594" y="10"/>
                    </a:lnTo>
                    <a:lnTo>
                      <a:pt x="3593" y="9"/>
                    </a:lnTo>
                    <a:lnTo>
                      <a:pt x="3593" y="6"/>
                    </a:lnTo>
                    <a:lnTo>
                      <a:pt x="3593" y="4"/>
                    </a:lnTo>
                    <a:lnTo>
                      <a:pt x="3594" y="3"/>
                    </a:lnTo>
                    <a:lnTo>
                      <a:pt x="3597" y="0"/>
                    </a:lnTo>
                    <a:lnTo>
                      <a:pt x="3599" y="0"/>
                    </a:lnTo>
                    <a:close/>
                    <a:moveTo>
                      <a:pt x="3738" y="0"/>
                    </a:moveTo>
                    <a:lnTo>
                      <a:pt x="3819" y="0"/>
                    </a:lnTo>
                    <a:lnTo>
                      <a:pt x="3820" y="0"/>
                    </a:lnTo>
                    <a:lnTo>
                      <a:pt x="3822" y="3"/>
                    </a:lnTo>
                    <a:lnTo>
                      <a:pt x="3823" y="4"/>
                    </a:lnTo>
                    <a:lnTo>
                      <a:pt x="3825" y="6"/>
                    </a:lnTo>
                    <a:lnTo>
                      <a:pt x="3823" y="9"/>
                    </a:lnTo>
                    <a:lnTo>
                      <a:pt x="3822" y="10"/>
                    </a:lnTo>
                    <a:lnTo>
                      <a:pt x="3820" y="11"/>
                    </a:lnTo>
                    <a:lnTo>
                      <a:pt x="3819" y="12"/>
                    </a:lnTo>
                    <a:lnTo>
                      <a:pt x="3738" y="12"/>
                    </a:lnTo>
                    <a:lnTo>
                      <a:pt x="3735" y="11"/>
                    </a:lnTo>
                    <a:lnTo>
                      <a:pt x="3733" y="10"/>
                    </a:lnTo>
                    <a:lnTo>
                      <a:pt x="3732" y="9"/>
                    </a:lnTo>
                    <a:lnTo>
                      <a:pt x="3732" y="6"/>
                    </a:lnTo>
                    <a:lnTo>
                      <a:pt x="3732" y="4"/>
                    </a:lnTo>
                    <a:lnTo>
                      <a:pt x="3733" y="3"/>
                    </a:lnTo>
                    <a:lnTo>
                      <a:pt x="3735" y="0"/>
                    </a:lnTo>
                    <a:lnTo>
                      <a:pt x="3738" y="0"/>
                    </a:lnTo>
                    <a:close/>
                    <a:moveTo>
                      <a:pt x="3876" y="0"/>
                    </a:moveTo>
                    <a:lnTo>
                      <a:pt x="3957" y="0"/>
                    </a:lnTo>
                    <a:lnTo>
                      <a:pt x="3958" y="0"/>
                    </a:lnTo>
                    <a:lnTo>
                      <a:pt x="3961" y="3"/>
                    </a:lnTo>
                    <a:lnTo>
                      <a:pt x="3962" y="4"/>
                    </a:lnTo>
                    <a:lnTo>
                      <a:pt x="3962" y="6"/>
                    </a:lnTo>
                    <a:lnTo>
                      <a:pt x="3962" y="9"/>
                    </a:lnTo>
                    <a:lnTo>
                      <a:pt x="3961" y="10"/>
                    </a:lnTo>
                    <a:lnTo>
                      <a:pt x="3958" y="11"/>
                    </a:lnTo>
                    <a:lnTo>
                      <a:pt x="3957" y="12"/>
                    </a:lnTo>
                    <a:lnTo>
                      <a:pt x="3876" y="12"/>
                    </a:lnTo>
                    <a:lnTo>
                      <a:pt x="3873" y="11"/>
                    </a:lnTo>
                    <a:lnTo>
                      <a:pt x="3872" y="10"/>
                    </a:lnTo>
                    <a:lnTo>
                      <a:pt x="3870" y="9"/>
                    </a:lnTo>
                    <a:lnTo>
                      <a:pt x="3870" y="6"/>
                    </a:lnTo>
                    <a:lnTo>
                      <a:pt x="3870" y="4"/>
                    </a:lnTo>
                    <a:lnTo>
                      <a:pt x="3872" y="3"/>
                    </a:lnTo>
                    <a:lnTo>
                      <a:pt x="3873" y="0"/>
                    </a:lnTo>
                    <a:lnTo>
                      <a:pt x="3876" y="0"/>
                    </a:lnTo>
                    <a:close/>
                    <a:moveTo>
                      <a:pt x="4014" y="0"/>
                    </a:moveTo>
                    <a:lnTo>
                      <a:pt x="4094" y="0"/>
                    </a:lnTo>
                    <a:lnTo>
                      <a:pt x="4097" y="0"/>
                    </a:lnTo>
                    <a:lnTo>
                      <a:pt x="4098" y="3"/>
                    </a:lnTo>
                    <a:lnTo>
                      <a:pt x="4100" y="4"/>
                    </a:lnTo>
                    <a:lnTo>
                      <a:pt x="4100" y="6"/>
                    </a:lnTo>
                    <a:lnTo>
                      <a:pt x="4100" y="9"/>
                    </a:lnTo>
                    <a:lnTo>
                      <a:pt x="4098" y="10"/>
                    </a:lnTo>
                    <a:lnTo>
                      <a:pt x="4097" y="11"/>
                    </a:lnTo>
                    <a:lnTo>
                      <a:pt x="4094" y="12"/>
                    </a:lnTo>
                    <a:lnTo>
                      <a:pt x="4014" y="12"/>
                    </a:lnTo>
                    <a:lnTo>
                      <a:pt x="4011" y="11"/>
                    </a:lnTo>
                    <a:lnTo>
                      <a:pt x="4010" y="10"/>
                    </a:lnTo>
                    <a:lnTo>
                      <a:pt x="4009" y="9"/>
                    </a:lnTo>
                    <a:lnTo>
                      <a:pt x="4009" y="6"/>
                    </a:lnTo>
                    <a:lnTo>
                      <a:pt x="4009" y="4"/>
                    </a:lnTo>
                    <a:lnTo>
                      <a:pt x="4010" y="3"/>
                    </a:lnTo>
                    <a:lnTo>
                      <a:pt x="4011" y="0"/>
                    </a:lnTo>
                    <a:lnTo>
                      <a:pt x="4014" y="0"/>
                    </a:lnTo>
                    <a:close/>
                    <a:moveTo>
                      <a:pt x="4152" y="0"/>
                    </a:moveTo>
                    <a:lnTo>
                      <a:pt x="4233" y="0"/>
                    </a:lnTo>
                    <a:lnTo>
                      <a:pt x="4235" y="0"/>
                    </a:lnTo>
                    <a:lnTo>
                      <a:pt x="4236" y="3"/>
                    </a:lnTo>
                    <a:lnTo>
                      <a:pt x="4238" y="4"/>
                    </a:lnTo>
                    <a:lnTo>
                      <a:pt x="4239" y="6"/>
                    </a:lnTo>
                    <a:lnTo>
                      <a:pt x="4238" y="9"/>
                    </a:lnTo>
                    <a:lnTo>
                      <a:pt x="4236" y="10"/>
                    </a:lnTo>
                    <a:lnTo>
                      <a:pt x="4235" y="11"/>
                    </a:lnTo>
                    <a:lnTo>
                      <a:pt x="4233" y="12"/>
                    </a:lnTo>
                    <a:lnTo>
                      <a:pt x="4152" y="12"/>
                    </a:lnTo>
                    <a:lnTo>
                      <a:pt x="4150" y="11"/>
                    </a:lnTo>
                    <a:lnTo>
                      <a:pt x="4147" y="10"/>
                    </a:lnTo>
                    <a:lnTo>
                      <a:pt x="4146" y="9"/>
                    </a:lnTo>
                    <a:lnTo>
                      <a:pt x="4146" y="6"/>
                    </a:lnTo>
                    <a:lnTo>
                      <a:pt x="4146" y="4"/>
                    </a:lnTo>
                    <a:lnTo>
                      <a:pt x="4147" y="3"/>
                    </a:lnTo>
                    <a:lnTo>
                      <a:pt x="4150" y="0"/>
                    </a:lnTo>
                    <a:lnTo>
                      <a:pt x="4152" y="0"/>
                    </a:lnTo>
                    <a:close/>
                    <a:moveTo>
                      <a:pt x="4291" y="0"/>
                    </a:moveTo>
                    <a:lnTo>
                      <a:pt x="4371" y="0"/>
                    </a:lnTo>
                    <a:lnTo>
                      <a:pt x="4373" y="0"/>
                    </a:lnTo>
                    <a:lnTo>
                      <a:pt x="4375" y="3"/>
                    </a:lnTo>
                    <a:lnTo>
                      <a:pt x="4376" y="4"/>
                    </a:lnTo>
                    <a:lnTo>
                      <a:pt x="4377" y="6"/>
                    </a:lnTo>
                    <a:lnTo>
                      <a:pt x="4376" y="9"/>
                    </a:lnTo>
                    <a:lnTo>
                      <a:pt x="4375" y="10"/>
                    </a:lnTo>
                    <a:lnTo>
                      <a:pt x="4373" y="11"/>
                    </a:lnTo>
                    <a:lnTo>
                      <a:pt x="4371" y="12"/>
                    </a:lnTo>
                    <a:lnTo>
                      <a:pt x="4291" y="12"/>
                    </a:lnTo>
                    <a:lnTo>
                      <a:pt x="4288" y="11"/>
                    </a:lnTo>
                    <a:lnTo>
                      <a:pt x="4286" y="10"/>
                    </a:lnTo>
                    <a:lnTo>
                      <a:pt x="4285" y="9"/>
                    </a:lnTo>
                    <a:lnTo>
                      <a:pt x="4285" y="6"/>
                    </a:lnTo>
                    <a:lnTo>
                      <a:pt x="4285" y="4"/>
                    </a:lnTo>
                    <a:lnTo>
                      <a:pt x="4286" y="3"/>
                    </a:lnTo>
                    <a:lnTo>
                      <a:pt x="4288" y="0"/>
                    </a:lnTo>
                    <a:lnTo>
                      <a:pt x="4291" y="0"/>
                    </a:lnTo>
                    <a:close/>
                    <a:moveTo>
                      <a:pt x="4429" y="0"/>
                    </a:moveTo>
                    <a:lnTo>
                      <a:pt x="4510" y="0"/>
                    </a:lnTo>
                    <a:lnTo>
                      <a:pt x="4511" y="0"/>
                    </a:lnTo>
                    <a:lnTo>
                      <a:pt x="4514" y="3"/>
                    </a:lnTo>
                    <a:lnTo>
                      <a:pt x="4515" y="4"/>
                    </a:lnTo>
                    <a:lnTo>
                      <a:pt x="4515" y="6"/>
                    </a:lnTo>
                    <a:lnTo>
                      <a:pt x="4515" y="9"/>
                    </a:lnTo>
                    <a:lnTo>
                      <a:pt x="4514" y="10"/>
                    </a:lnTo>
                    <a:lnTo>
                      <a:pt x="4511" y="11"/>
                    </a:lnTo>
                    <a:lnTo>
                      <a:pt x="4510" y="12"/>
                    </a:lnTo>
                    <a:lnTo>
                      <a:pt x="4429" y="12"/>
                    </a:lnTo>
                    <a:lnTo>
                      <a:pt x="4426" y="11"/>
                    </a:lnTo>
                    <a:lnTo>
                      <a:pt x="4424" y="10"/>
                    </a:lnTo>
                    <a:lnTo>
                      <a:pt x="4423" y="9"/>
                    </a:lnTo>
                    <a:lnTo>
                      <a:pt x="4423" y="6"/>
                    </a:lnTo>
                    <a:lnTo>
                      <a:pt x="4423" y="4"/>
                    </a:lnTo>
                    <a:lnTo>
                      <a:pt x="4424" y="3"/>
                    </a:lnTo>
                    <a:lnTo>
                      <a:pt x="4426" y="0"/>
                    </a:lnTo>
                    <a:lnTo>
                      <a:pt x="4429" y="0"/>
                    </a:lnTo>
                    <a:close/>
                    <a:moveTo>
                      <a:pt x="4567" y="0"/>
                    </a:moveTo>
                    <a:lnTo>
                      <a:pt x="4647" y="0"/>
                    </a:lnTo>
                    <a:lnTo>
                      <a:pt x="4650" y="0"/>
                    </a:lnTo>
                    <a:lnTo>
                      <a:pt x="4651" y="3"/>
                    </a:lnTo>
                    <a:lnTo>
                      <a:pt x="4653" y="4"/>
                    </a:lnTo>
                    <a:lnTo>
                      <a:pt x="4653" y="6"/>
                    </a:lnTo>
                    <a:lnTo>
                      <a:pt x="4653" y="9"/>
                    </a:lnTo>
                    <a:lnTo>
                      <a:pt x="4651" y="10"/>
                    </a:lnTo>
                    <a:lnTo>
                      <a:pt x="4650" y="11"/>
                    </a:lnTo>
                    <a:lnTo>
                      <a:pt x="4647" y="12"/>
                    </a:lnTo>
                    <a:lnTo>
                      <a:pt x="4567" y="12"/>
                    </a:lnTo>
                    <a:lnTo>
                      <a:pt x="4564" y="11"/>
                    </a:lnTo>
                    <a:lnTo>
                      <a:pt x="4563" y="10"/>
                    </a:lnTo>
                    <a:lnTo>
                      <a:pt x="4562" y="9"/>
                    </a:lnTo>
                    <a:lnTo>
                      <a:pt x="4562" y="6"/>
                    </a:lnTo>
                    <a:lnTo>
                      <a:pt x="4562" y="4"/>
                    </a:lnTo>
                    <a:lnTo>
                      <a:pt x="4563" y="3"/>
                    </a:lnTo>
                    <a:lnTo>
                      <a:pt x="4564" y="0"/>
                    </a:lnTo>
                    <a:lnTo>
                      <a:pt x="4567" y="0"/>
                    </a:lnTo>
                    <a:close/>
                    <a:moveTo>
                      <a:pt x="4705" y="0"/>
                    </a:moveTo>
                    <a:lnTo>
                      <a:pt x="4786" y="0"/>
                    </a:lnTo>
                    <a:lnTo>
                      <a:pt x="4788" y="0"/>
                    </a:lnTo>
                    <a:lnTo>
                      <a:pt x="4789" y="3"/>
                    </a:lnTo>
                    <a:lnTo>
                      <a:pt x="4791" y="4"/>
                    </a:lnTo>
                    <a:lnTo>
                      <a:pt x="4792" y="6"/>
                    </a:lnTo>
                    <a:lnTo>
                      <a:pt x="4791" y="9"/>
                    </a:lnTo>
                    <a:lnTo>
                      <a:pt x="4789" y="10"/>
                    </a:lnTo>
                    <a:lnTo>
                      <a:pt x="4788" y="11"/>
                    </a:lnTo>
                    <a:lnTo>
                      <a:pt x="4786" y="12"/>
                    </a:lnTo>
                    <a:lnTo>
                      <a:pt x="4705" y="12"/>
                    </a:lnTo>
                    <a:lnTo>
                      <a:pt x="4703" y="11"/>
                    </a:lnTo>
                    <a:lnTo>
                      <a:pt x="4700" y="10"/>
                    </a:lnTo>
                    <a:lnTo>
                      <a:pt x="4699" y="9"/>
                    </a:lnTo>
                    <a:lnTo>
                      <a:pt x="4699" y="6"/>
                    </a:lnTo>
                    <a:lnTo>
                      <a:pt x="4699" y="4"/>
                    </a:lnTo>
                    <a:lnTo>
                      <a:pt x="4700" y="3"/>
                    </a:lnTo>
                    <a:lnTo>
                      <a:pt x="4703" y="0"/>
                    </a:lnTo>
                    <a:lnTo>
                      <a:pt x="4705" y="0"/>
                    </a:lnTo>
                    <a:close/>
                    <a:moveTo>
                      <a:pt x="4844" y="0"/>
                    </a:moveTo>
                    <a:lnTo>
                      <a:pt x="4924" y="0"/>
                    </a:lnTo>
                    <a:lnTo>
                      <a:pt x="4926" y="0"/>
                    </a:lnTo>
                    <a:lnTo>
                      <a:pt x="4928" y="3"/>
                    </a:lnTo>
                    <a:lnTo>
                      <a:pt x="4929" y="4"/>
                    </a:lnTo>
                    <a:lnTo>
                      <a:pt x="4930" y="6"/>
                    </a:lnTo>
                    <a:lnTo>
                      <a:pt x="4929" y="9"/>
                    </a:lnTo>
                    <a:lnTo>
                      <a:pt x="4928" y="10"/>
                    </a:lnTo>
                    <a:lnTo>
                      <a:pt x="4926" y="11"/>
                    </a:lnTo>
                    <a:lnTo>
                      <a:pt x="4924" y="12"/>
                    </a:lnTo>
                    <a:lnTo>
                      <a:pt x="4844" y="12"/>
                    </a:lnTo>
                    <a:lnTo>
                      <a:pt x="4841" y="11"/>
                    </a:lnTo>
                    <a:lnTo>
                      <a:pt x="4839" y="10"/>
                    </a:lnTo>
                    <a:lnTo>
                      <a:pt x="4838" y="9"/>
                    </a:lnTo>
                    <a:lnTo>
                      <a:pt x="4838" y="6"/>
                    </a:lnTo>
                    <a:lnTo>
                      <a:pt x="4838" y="4"/>
                    </a:lnTo>
                    <a:lnTo>
                      <a:pt x="4839" y="3"/>
                    </a:lnTo>
                    <a:lnTo>
                      <a:pt x="4841" y="0"/>
                    </a:lnTo>
                    <a:lnTo>
                      <a:pt x="4844" y="0"/>
                    </a:lnTo>
                    <a:close/>
                    <a:moveTo>
                      <a:pt x="4982" y="0"/>
                    </a:moveTo>
                    <a:lnTo>
                      <a:pt x="5063" y="0"/>
                    </a:lnTo>
                    <a:lnTo>
                      <a:pt x="5064" y="0"/>
                    </a:lnTo>
                    <a:lnTo>
                      <a:pt x="5066" y="3"/>
                    </a:lnTo>
                    <a:lnTo>
                      <a:pt x="5068" y="4"/>
                    </a:lnTo>
                    <a:lnTo>
                      <a:pt x="5068" y="6"/>
                    </a:lnTo>
                    <a:lnTo>
                      <a:pt x="5068" y="9"/>
                    </a:lnTo>
                    <a:lnTo>
                      <a:pt x="5066" y="10"/>
                    </a:lnTo>
                    <a:lnTo>
                      <a:pt x="5064" y="11"/>
                    </a:lnTo>
                    <a:lnTo>
                      <a:pt x="5063" y="12"/>
                    </a:lnTo>
                    <a:lnTo>
                      <a:pt x="4982" y="12"/>
                    </a:lnTo>
                    <a:lnTo>
                      <a:pt x="4979" y="11"/>
                    </a:lnTo>
                    <a:lnTo>
                      <a:pt x="4977" y="10"/>
                    </a:lnTo>
                    <a:lnTo>
                      <a:pt x="4976" y="9"/>
                    </a:lnTo>
                    <a:lnTo>
                      <a:pt x="4976" y="6"/>
                    </a:lnTo>
                    <a:lnTo>
                      <a:pt x="4976" y="4"/>
                    </a:lnTo>
                    <a:lnTo>
                      <a:pt x="4977" y="3"/>
                    </a:lnTo>
                    <a:lnTo>
                      <a:pt x="4979" y="0"/>
                    </a:lnTo>
                    <a:lnTo>
                      <a:pt x="4982" y="0"/>
                    </a:lnTo>
                    <a:close/>
                    <a:moveTo>
                      <a:pt x="5119" y="0"/>
                    </a:moveTo>
                    <a:lnTo>
                      <a:pt x="5200" y="0"/>
                    </a:lnTo>
                    <a:lnTo>
                      <a:pt x="5203" y="0"/>
                    </a:lnTo>
                    <a:lnTo>
                      <a:pt x="5204" y="3"/>
                    </a:lnTo>
                    <a:lnTo>
                      <a:pt x="5206" y="4"/>
                    </a:lnTo>
                    <a:lnTo>
                      <a:pt x="5206" y="6"/>
                    </a:lnTo>
                    <a:lnTo>
                      <a:pt x="5206" y="9"/>
                    </a:lnTo>
                    <a:lnTo>
                      <a:pt x="5204" y="10"/>
                    </a:lnTo>
                    <a:lnTo>
                      <a:pt x="5203" y="11"/>
                    </a:lnTo>
                    <a:lnTo>
                      <a:pt x="5200" y="12"/>
                    </a:lnTo>
                    <a:lnTo>
                      <a:pt x="5119" y="12"/>
                    </a:lnTo>
                    <a:lnTo>
                      <a:pt x="5117" y="11"/>
                    </a:lnTo>
                    <a:lnTo>
                      <a:pt x="5116" y="10"/>
                    </a:lnTo>
                    <a:lnTo>
                      <a:pt x="5115" y="9"/>
                    </a:lnTo>
                    <a:lnTo>
                      <a:pt x="5115" y="6"/>
                    </a:lnTo>
                    <a:lnTo>
                      <a:pt x="5115" y="4"/>
                    </a:lnTo>
                    <a:lnTo>
                      <a:pt x="5116" y="3"/>
                    </a:lnTo>
                    <a:lnTo>
                      <a:pt x="5117" y="0"/>
                    </a:lnTo>
                    <a:lnTo>
                      <a:pt x="5119" y="0"/>
                    </a:lnTo>
                    <a:close/>
                    <a:moveTo>
                      <a:pt x="5258" y="0"/>
                    </a:moveTo>
                    <a:lnTo>
                      <a:pt x="5339" y="0"/>
                    </a:lnTo>
                    <a:lnTo>
                      <a:pt x="5341" y="0"/>
                    </a:lnTo>
                    <a:lnTo>
                      <a:pt x="5342" y="3"/>
                    </a:lnTo>
                    <a:lnTo>
                      <a:pt x="5343" y="4"/>
                    </a:lnTo>
                    <a:lnTo>
                      <a:pt x="5345" y="6"/>
                    </a:lnTo>
                    <a:lnTo>
                      <a:pt x="5343" y="9"/>
                    </a:lnTo>
                    <a:lnTo>
                      <a:pt x="5342" y="10"/>
                    </a:lnTo>
                    <a:lnTo>
                      <a:pt x="5341" y="11"/>
                    </a:lnTo>
                    <a:lnTo>
                      <a:pt x="5339" y="12"/>
                    </a:lnTo>
                    <a:lnTo>
                      <a:pt x="5258" y="12"/>
                    </a:lnTo>
                    <a:lnTo>
                      <a:pt x="5256" y="11"/>
                    </a:lnTo>
                    <a:lnTo>
                      <a:pt x="5253" y="10"/>
                    </a:lnTo>
                    <a:lnTo>
                      <a:pt x="5252" y="9"/>
                    </a:lnTo>
                    <a:lnTo>
                      <a:pt x="5252" y="6"/>
                    </a:lnTo>
                    <a:lnTo>
                      <a:pt x="5252" y="4"/>
                    </a:lnTo>
                    <a:lnTo>
                      <a:pt x="5253" y="3"/>
                    </a:lnTo>
                    <a:lnTo>
                      <a:pt x="5256" y="0"/>
                    </a:lnTo>
                    <a:lnTo>
                      <a:pt x="5258" y="0"/>
                    </a:lnTo>
                    <a:close/>
                    <a:moveTo>
                      <a:pt x="5396" y="0"/>
                    </a:moveTo>
                    <a:lnTo>
                      <a:pt x="5477" y="0"/>
                    </a:lnTo>
                    <a:lnTo>
                      <a:pt x="5478" y="0"/>
                    </a:lnTo>
                    <a:lnTo>
                      <a:pt x="5481" y="3"/>
                    </a:lnTo>
                    <a:lnTo>
                      <a:pt x="5482" y="4"/>
                    </a:lnTo>
                    <a:lnTo>
                      <a:pt x="5483" y="6"/>
                    </a:lnTo>
                    <a:lnTo>
                      <a:pt x="5482" y="9"/>
                    </a:lnTo>
                    <a:lnTo>
                      <a:pt x="5481" y="10"/>
                    </a:lnTo>
                    <a:lnTo>
                      <a:pt x="5478" y="11"/>
                    </a:lnTo>
                    <a:lnTo>
                      <a:pt x="5477" y="12"/>
                    </a:lnTo>
                    <a:lnTo>
                      <a:pt x="5396" y="12"/>
                    </a:lnTo>
                    <a:lnTo>
                      <a:pt x="5394" y="11"/>
                    </a:lnTo>
                    <a:lnTo>
                      <a:pt x="5392" y="10"/>
                    </a:lnTo>
                    <a:lnTo>
                      <a:pt x="5390" y="9"/>
                    </a:lnTo>
                    <a:lnTo>
                      <a:pt x="5390" y="6"/>
                    </a:lnTo>
                    <a:lnTo>
                      <a:pt x="5390" y="4"/>
                    </a:lnTo>
                    <a:lnTo>
                      <a:pt x="5392" y="3"/>
                    </a:lnTo>
                    <a:lnTo>
                      <a:pt x="5394" y="0"/>
                    </a:lnTo>
                    <a:lnTo>
                      <a:pt x="5396" y="0"/>
                    </a:lnTo>
                    <a:close/>
                    <a:moveTo>
                      <a:pt x="5535" y="0"/>
                    </a:moveTo>
                    <a:lnTo>
                      <a:pt x="5616" y="0"/>
                    </a:lnTo>
                    <a:lnTo>
                      <a:pt x="5617" y="0"/>
                    </a:lnTo>
                    <a:lnTo>
                      <a:pt x="5619" y="3"/>
                    </a:lnTo>
                    <a:lnTo>
                      <a:pt x="5621" y="4"/>
                    </a:lnTo>
                    <a:lnTo>
                      <a:pt x="5621" y="6"/>
                    </a:lnTo>
                    <a:lnTo>
                      <a:pt x="5621" y="9"/>
                    </a:lnTo>
                    <a:lnTo>
                      <a:pt x="5619" y="10"/>
                    </a:lnTo>
                    <a:lnTo>
                      <a:pt x="5617" y="11"/>
                    </a:lnTo>
                    <a:lnTo>
                      <a:pt x="5616" y="12"/>
                    </a:lnTo>
                    <a:lnTo>
                      <a:pt x="5535" y="12"/>
                    </a:lnTo>
                    <a:lnTo>
                      <a:pt x="5531" y="11"/>
                    </a:lnTo>
                    <a:lnTo>
                      <a:pt x="5530" y="10"/>
                    </a:lnTo>
                    <a:lnTo>
                      <a:pt x="5529" y="9"/>
                    </a:lnTo>
                    <a:lnTo>
                      <a:pt x="5529" y="6"/>
                    </a:lnTo>
                    <a:lnTo>
                      <a:pt x="5529" y="4"/>
                    </a:lnTo>
                    <a:lnTo>
                      <a:pt x="5530" y="3"/>
                    </a:lnTo>
                    <a:lnTo>
                      <a:pt x="5531" y="0"/>
                    </a:lnTo>
                    <a:lnTo>
                      <a:pt x="5535" y="0"/>
                    </a:lnTo>
                    <a:close/>
                    <a:moveTo>
                      <a:pt x="5672" y="0"/>
                    </a:moveTo>
                    <a:lnTo>
                      <a:pt x="5753" y="0"/>
                    </a:lnTo>
                    <a:lnTo>
                      <a:pt x="5755" y="0"/>
                    </a:lnTo>
                    <a:lnTo>
                      <a:pt x="5757" y="3"/>
                    </a:lnTo>
                    <a:lnTo>
                      <a:pt x="5759" y="4"/>
                    </a:lnTo>
                    <a:lnTo>
                      <a:pt x="5759" y="6"/>
                    </a:lnTo>
                    <a:lnTo>
                      <a:pt x="5759" y="9"/>
                    </a:lnTo>
                    <a:lnTo>
                      <a:pt x="5757" y="10"/>
                    </a:lnTo>
                    <a:lnTo>
                      <a:pt x="5755" y="11"/>
                    </a:lnTo>
                    <a:lnTo>
                      <a:pt x="5753" y="12"/>
                    </a:lnTo>
                    <a:lnTo>
                      <a:pt x="5672" y="12"/>
                    </a:lnTo>
                    <a:lnTo>
                      <a:pt x="5670" y="11"/>
                    </a:lnTo>
                    <a:lnTo>
                      <a:pt x="5669" y="10"/>
                    </a:lnTo>
                    <a:lnTo>
                      <a:pt x="5668" y="9"/>
                    </a:lnTo>
                    <a:lnTo>
                      <a:pt x="5668" y="6"/>
                    </a:lnTo>
                    <a:lnTo>
                      <a:pt x="5668" y="4"/>
                    </a:lnTo>
                    <a:lnTo>
                      <a:pt x="5669" y="3"/>
                    </a:lnTo>
                    <a:lnTo>
                      <a:pt x="5670" y="0"/>
                    </a:lnTo>
                    <a:lnTo>
                      <a:pt x="5672" y="0"/>
                    </a:lnTo>
                    <a:close/>
                    <a:moveTo>
                      <a:pt x="5811" y="0"/>
                    </a:moveTo>
                    <a:lnTo>
                      <a:pt x="5892" y="0"/>
                    </a:lnTo>
                    <a:lnTo>
                      <a:pt x="5894" y="0"/>
                    </a:lnTo>
                    <a:lnTo>
                      <a:pt x="5895" y="3"/>
                    </a:lnTo>
                    <a:lnTo>
                      <a:pt x="5896" y="4"/>
                    </a:lnTo>
                    <a:lnTo>
                      <a:pt x="5898" y="6"/>
                    </a:lnTo>
                    <a:lnTo>
                      <a:pt x="5896" y="9"/>
                    </a:lnTo>
                    <a:lnTo>
                      <a:pt x="5895" y="10"/>
                    </a:lnTo>
                    <a:lnTo>
                      <a:pt x="5894" y="11"/>
                    </a:lnTo>
                    <a:lnTo>
                      <a:pt x="5892" y="12"/>
                    </a:lnTo>
                    <a:lnTo>
                      <a:pt x="5811" y="12"/>
                    </a:lnTo>
                    <a:lnTo>
                      <a:pt x="5808" y="11"/>
                    </a:lnTo>
                    <a:lnTo>
                      <a:pt x="5806" y="10"/>
                    </a:lnTo>
                    <a:lnTo>
                      <a:pt x="5805" y="9"/>
                    </a:lnTo>
                    <a:lnTo>
                      <a:pt x="5805" y="6"/>
                    </a:lnTo>
                    <a:lnTo>
                      <a:pt x="5805" y="4"/>
                    </a:lnTo>
                    <a:lnTo>
                      <a:pt x="5806" y="3"/>
                    </a:lnTo>
                    <a:lnTo>
                      <a:pt x="5808" y="0"/>
                    </a:lnTo>
                    <a:lnTo>
                      <a:pt x="5811" y="0"/>
                    </a:lnTo>
                    <a:close/>
                    <a:moveTo>
                      <a:pt x="5949" y="0"/>
                    </a:moveTo>
                    <a:lnTo>
                      <a:pt x="6030" y="0"/>
                    </a:lnTo>
                    <a:lnTo>
                      <a:pt x="6031" y="0"/>
                    </a:lnTo>
                    <a:lnTo>
                      <a:pt x="6034" y="3"/>
                    </a:lnTo>
                    <a:lnTo>
                      <a:pt x="6035" y="4"/>
                    </a:lnTo>
                    <a:lnTo>
                      <a:pt x="6036" y="6"/>
                    </a:lnTo>
                    <a:lnTo>
                      <a:pt x="6035" y="9"/>
                    </a:lnTo>
                    <a:lnTo>
                      <a:pt x="6034" y="10"/>
                    </a:lnTo>
                    <a:lnTo>
                      <a:pt x="6031" y="11"/>
                    </a:lnTo>
                    <a:lnTo>
                      <a:pt x="6030" y="12"/>
                    </a:lnTo>
                    <a:lnTo>
                      <a:pt x="5949" y="12"/>
                    </a:lnTo>
                    <a:lnTo>
                      <a:pt x="5947" y="11"/>
                    </a:lnTo>
                    <a:lnTo>
                      <a:pt x="5945" y="10"/>
                    </a:lnTo>
                    <a:lnTo>
                      <a:pt x="5943" y="9"/>
                    </a:lnTo>
                    <a:lnTo>
                      <a:pt x="5943" y="6"/>
                    </a:lnTo>
                    <a:lnTo>
                      <a:pt x="5943" y="4"/>
                    </a:lnTo>
                    <a:lnTo>
                      <a:pt x="5945" y="3"/>
                    </a:lnTo>
                    <a:lnTo>
                      <a:pt x="5947" y="0"/>
                    </a:lnTo>
                    <a:lnTo>
                      <a:pt x="5949" y="0"/>
                    </a:lnTo>
                    <a:close/>
                    <a:moveTo>
                      <a:pt x="6088" y="0"/>
                    </a:moveTo>
                    <a:lnTo>
                      <a:pt x="6169" y="0"/>
                    </a:lnTo>
                    <a:lnTo>
                      <a:pt x="6170" y="0"/>
                    </a:lnTo>
                    <a:lnTo>
                      <a:pt x="6172" y="3"/>
                    </a:lnTo>
                    <a:lnTo>
                      <a:pt x="6173" y="4"/>
                    </a:lnTo>
                    <a:lnTo>
                      <a:pt x="6173" y="6"/>
                    </a:lnTo>
                    <a:lnTo>
                      <a:pt x="6173" y="9"/>
                    </a:lnTo>
                    <a:lnTo>
                      <a:pt x="6172" y="10"/>
                    </a:lnTo>
                    <a:lnTo>
                      <a:pt x="6170" y="11"/>
                    </a:lnTo>
                    <a:lnTo>
                      <a:pt x="6169" y="12"/>
                    </a:lnTo>
                    <a:lnTo>
                      <a:pt x="6088" y="12"/>
                    </a:lnTo>
                    <a:lnTo>
                      <a:pt x="6084" y="11"/>
                    </a:lnTo>
                    <a:lnTo>
                      <a:pt x="6083" y="10"/>
                    </a:lnTo>
                    <a:lnTo>
                      <a:pt x="6082" y="9"/>
                    </a:lnTo>
                    <a:lnTo>
                      <a:pt x="6082" y="6"/>
                    </a:lnTo>
                    <a:lnTo>
                      <a:pt x="6082" y="4"/>
                    </a:lnTo>
                    <a:lnTo>
                      <a:pt x="6083" y="3"/>
                    </a:lnTo>
                    <a:lnTo>
                      <a:pt x="6084" y="0"/>
                    </a:lnTo>
                    <a:lnTo>
                      <a:pt x="6088" y="0"/>
                    </a:lnTo>
                    <a:close/>
                    <a:moveTo>
                      <a:pt x="6225" y="0"/>
                    </a:moveTo>
                    <a:lnTo>
                      <a:pt x="6306" y="0"/>
                    </a:lnTo>
                    <a:lnTo>
                      <a:pt x="6308" y="0"/>
                    </a:lnTo>
                    <a:lnTo>
                      <a:pt x="6310" y="3"/>
                    </a:lnTo>
                    <a:lnTo>
                      <a:pt x="6312" y="4"/>
                    </a:lnTo>
                    <a:lnTo>
                      <a:pt x="6312" y="6"/>
                    </a:lnTo>
                    <a:lnTo>
                      <a:pt x="6312" y="9"/>
                    </a:lnTo>
                    <a:lnTo>
                      <a:pt x="6310" y="10"/>
                    </a:lnTo>
                    <a:lnTo>
                      <a:pt x="6308" y="11"/>
                    </a:lnTo>
                    <a:lnTo>
                      <a:pt x="6306" y="12"/>
                    </a:lnTo>
                    <a:lnTo>
                      <a:pt x="6225" y="12"/>
                    </a:lnTo>
                    <a:lnTo>
                      <a:pt x="6223" y="11"/>
                    </a:lnTo>
                    <a:lnTo>
                      <a:pt x="6222" y="10"/>
                    </a:lnTo>
                    <a:lnTo>
                      <a:pt x="6220" y="9"/>
                    </a:lnTo>
                    <a:lnTo>
                      <a:pt x="6220" y="6"/>
                    </a:lnTo>
                    <a:lnTo>
                      <a:pt x="6220" y="4"/>
                    </a:lnTo>
                    <a:lnTo>
                      <a:pt x="6222" y="3"/>
                    </a:lnTo>
                    <a:lnTo>
                      <a:pt x="6223" y="0"/>
                    </a:lnTo>
                    <a:lnTo>
                      <a:pt x="6225" y="0"/>
                    </a:lnTo>
                    <a:close/>
                    <a:moveTo>
                      <a:pt x="6364" y="0"/>
                    </a:moveTo>
                    <a:lnTo>
                      <a:pt x="6444" y="0"/>
                    </a:lnTo>
                    <a:lnTo>
                      <a:pt x="6447" y="0"/>
                    </a:lnTo>
                    <a:lnTo>
                      <a:pt x="6448" y="3"/>
                    </a:lnTo>
                    <a:lnTo>
                      <a:pt x="6449" y="4"/>
                    </a:lnTo>
                    <a:lnTo>
                      <a:pt x="6450" y="6"/>
                    </a:lnTo>
                    <a:lnTo>
                      <a:pt x="6449" y="9"/>
                    </a:lnTo>
                    <a:lnTo>
                      <a:pt x="6448" y="10"/>
                    </a:lnTo>
                    <a:lnTo>
                      <a:pt x="6447" y="11"/>
                    </a:lnTo>
                    <a:lnTo>
                      <a:pt x="6444" y="12"/>
                    </a:lnTo>
                    <a:lnTo>
                      <a:pt x="6364" y="12"/>
                    </a:lnTo>
                    <a:lnTo>
                      <a:pt x="6361" y="11"/>
                    </a:lnTo>
                    <a:lnTo>
                      <a:pt x="6359" y="10"/>
                    </a:lnTo>
                    <a:lnTo>
                      <a:pt x="6358" y="9"/>
                    </a:lnTo>
                    <a:lnTo>
                      <a:pt x="6358" y="6"/>
                    </a:lnTo>
                    <a:lnTo>
                      <a:pt x="6358" y="4"/>
                    </a:lnTo>
                    <a:lnTo>
                      <a:pt x="6359" y="3"/>
                    </a:lnTo>
                    <a:lnTo>
                      <a:pt x="6361" y="0"/>
                    </a:lnTo>
                    <a:lnTo>
                      <a:pt x="6364" y="0"/>
                    </a:lnTo>
                    <a:close/>
                    <a:moveTo>
                      <a:pt x="6502" y="0"/>
                    </a:moveTo>
                    <a:lnTo>
                      <a:pt x="6583" y="0"/>
                    </a:lnTo>
                    <a:lnTo>
                      <a:pt x="6584" y="0"/>
                    </a:lnTo>
                    <a:lnTo>
                      <a:pt x="6587" y="3"/>
                    </a:lnTo>
                    <a:lnTo>
                      <a:pt x="6588" y="4"/>
                    </a:lnTo>
                    <a:lnTo>
                      <a:pt x="6589" y="6"/>
                    </a:lnTo>
                    <a:lnTo>
                      <a:pt x="6588" y="9"/>
                    </a:lnTo>
                    <a:lnTo>
                      <a:pt x="6587" y="10"/>
                    </a:lnTo>
                    <a:lnTo>
                      <a:pt x="6584" y="11"/>
                    </a:lnTo>
                    <a:lnTo>
                      <a:pt x="6583" y="12"/>
                    </a:lnTo>
                    <a:lnTo>
                      <a:pt x="6502" y="12"/>
                    </a:lnTo>
                    <a:lnTo>
                      <a:pt x="6500" y="11"/>
                    </a:lnTo>
                    <a:lnTo>
                      <a:pt x="6497" y="10"/>
                    </a:lnTo>
                    <a:lnTo>
                      <a:pt x="6496" y="9"/>
                    </a:lnTo>
                    <a:lnTo>
                      <a:pt x="6496" y="6"/>
                    </a:lnTo>
                    <a:lnTo>
                      <a:pt x="6496" y="4"/>
                    </a:lnTo>
                    <a:lnTo>
                      <a:pt x="6497" y="3"/>
                    </a:lnTo>
                    <a:lnTo>
                      <a:pt x="6500" y="0"/>
                    </a:lnTo>
                    <a:lnTo>
                      <a:pt x="6502" y="0"/>
                    </a:lnTo>
                    <a:close/>
                    <a:moveTo>
                      <a:pt x="6641" y="0"/>
                    </a:moveTo>
                    <a:lnTo>
                      <a:pt x="6722" y="0"/>
                    </a:lnTo>
                    <a:lnTo>
                      <a:pt x="6723" y="0"/>
                    </a:lnTo>
                    <a:lnTo>
                      <a:pt x="6725" y="3"/>
                    </a:lnTo>
                    <a:lnTo>
                      <a:pt x="6726" y="4"/>
                    </a:lnTo>
                    <a:lnTo>
                      <a:pt x="6726" y="6"/>
                    </a:lnTo>
                    <a:lnTo>
                      <a:pt x="6726" y="9"/>
                    </a:lnTo>
                    <a:lnTo>
                      <a:pt x="6725" y="10"/>
                    </a:lnTo>
                    <a:lnTo>
                      <a:pt x="6723" y="11"/>
                    </a:lnTo>
                    <a:lnTo>
                      <a:pt x="6722" y="12"/>
                    </a:lnTo>
                    <a:lnTo>
                      <a:pt x="6641" y="12"/>
                    </a:lnTo>
                    <a:lnTo>
                      <a:pt x="6637" y="11"/>
                    </a:lnTo>
                    <a:lnTo>
                      <a:pt x="6636" y="10"/>
                    </a:lnTo>
                    <a:lnTo>
                      <a:pt x="6635" y="9"/>
                    </a:lnTo>
                    <a:lnTo>
                      <a:pt x="6635" y="6"/>
                    </a:lnTo>
                    <a:lnTo>
                      <a:pt x="6635" y="4"/>
                    </a:lnTo>
                    <a:lnTo>
                      <a:pt x="6636" y="3"/>
                    </a:lnTo>
                    <a:lnTo>
                      <a:pt x="6637" y="0"/>
                    </a:lnTo>
                    <a:lnTo>
                      <a:pt x="6641" y="0"/>
                    </a:lnTo>
                    <a:close/>
                    <a:moveTo>
                      <a:pt x="6778" y="0"/>
                    </a:moveTo>
                    <a:lnTo>
                      <a:pt x="6859" y="0"/>
                    </a:lnTo>
                    <a:lnTo>
                      <a:pt x="6861" y="0"/>
                    </a:lnTo>
                    <a:lnTo>
                      <a:pt x="6862" y="3"/>
                    </a:lnTo>
                    <a:lnTo>
                      <a:pt x="6865" y="4"/>
                    </a:lnTo>
                    <a:lnTo>
                      <a:pt x="6865" y="6"/>
                    </a:lnTo>
                    <a:lnTo>
                      <a:pt x="6865" y="9"/>
                    </a:lnTo>
                    <a:lnTo>
                      <a:pt x="6862" y="10"/>
                    </a:lnTo>
                    <a:lnTo>
                      <a:pt x="6861" y="11"/>
                    </a:lnTo>
                    <a:lnTo>
                      <a:pt x="6859" y="12"/>
                    </a:lnTo>
                    <a:lnTo>
                      <a:pt x="6778" y="12"/>
                    </a:lnTo>
                    <a:lnTo>
                      <a:pt x="6776" y="11"/>
                    </a:lnTo>
                    <a:lnTo>
                      <a:pt x="6775" y="10"/>
                    </a:lnTo>
                    <a:lnTo>
                      <a:pt x="6773" y="9"/>
                    </a:lnTo>
                    <a:lnTo>
                      <a:pt x="6773" y="6"/>
                    </a:lnTo>
                    <a:lnTo>
                      <a:pt x="6773" y="4"/>
                    </a:lnTo>
                    <a:lnTo>
                      <a:pt x="6775" y="3"/>
                    </a:lnTo>
                    <a:lnTo>
                      <a:pt x="6776" y="0"/>
                    </a:lnTo>
                    <a:lnTo>
                      <a:pt x="6778" y="0"/>
                    </a:lnTo>
                    <a:close/>
                    <a:moveTo>
                      <a:pt x="6917" y="0"/>
                    </a:moveTo>
                    <a:lnTo>
                      <a:pt x="6997" y="0"/>
                    </a:lnTo>
                    <a:lnTo>
                      <a:pt x="7000" y="0"/>
                    </a:lnTo>
                    <a:lnTo>
                      <a:pt x="7001" y="3"/>
                    </a:lnTo>
                    <a:lnTo>
                      <a:pt x="7002" y="4"/>
                    </a:lnTo>
                    <a:lnTo>
                      <a:pt x="7003" y="6"/>
                    </a:lnTo>
                    <a:lnTo>
                      <a:pt x="7002" y="9"/>
                    </a:lnTo>
                    <a:lnTo>
                      <a:pt x="7001" y="10"/>
                    </a:lnTo>
                    <a:lnTo>
                      <a:pt x="7000" y="11"/>
                    </a:lnTo>
                    <a:lnTo>
                      <a:pt x="6997" y="12"/>
                    </a:lnTo>
                    <a:lnTo>
                      <a:pt x="6917" y="12"/>
                    </a:lnTo>
                    <a:lnTo>
                      <a:pt x="6914" y="11"/>
                    </a:lnTo>
                    <a:lnTo>
                      <a:pt x="6912" y="10"/>
                    </a:lnTo>
                    <a:lnTo>
                      <a:pt x="6911" y="9"/>
                    </a:lnTo>
                    <a:lnTo>
                      <a:pt x="6911" y="6"/>
                    </a:lnTo>
                    <a:lnTo>
                      <a:pt x="6911" y="4"/>
                    </a:lnTo>
                    <a:lnTo>
                      <a:pt x="6912" y="3"/>
                    </a:lnTo>
                    <a:lnTo>
                      <a:pt x="6914" y="0"/>
                    </a:lnTo>
                    <a:lnTo>
                      <a:pt x="6917" y="0"/>
                    </a:lnTo>
                    <a:close/>
                    <a:moveTo>
                      <a:pt x="7055" y="0"/>
                    </a:moveTo>
                    <a:lnTo>
                      <a:pt x="7136" y="0"/>
                    </a:lnTo>
                    <a:lnTo>
                      <a:pt x="7137" y="0"/>
                    </a:lnTo>
                    <a:lnTo>
                      <a:pt x="7139" y="3"/>
                    </a:lnTo>
                    <a:lnTo>
                      <a:pt x="7141" y="4"/>
                    </a:lnTo>
                    <a:lnTo>
                      <a:pt x="7142" y="6"/>
                    </a:lnTo>
                    <a:lnTo>
                      <a:pt x="7141" y="9"/>
                    </a:lnTo>
                    <a:lnTo>
                      <a:pt x="7139" y="10"/>
                    </a:lnTo>
                    <a:lnTo>
                      <a:pt x="7137" y="11"/>
                    </a:lnTo>
                    <a:lnTo>
                      <a:pt x="7136" y="12"/>
                    </a:lnTo>
                    <a:lnTo>
                      <a:pt x="7055" y="12"/>
                    </a:lnTo>
                    <a:lnTo>
                      <a:pt x="7053" y="11"/>
                    </a:lnTo>
                    <a:lnTo>
                      <a:pt x="7050" y="10"/>
                    </a:lnTo>
                    <a:lnTo>
                      <a:pt x="7049" y="9"/>
                    </a:lnTo>
                    <a:lnTo>
                      <a:pt x="7049" y="6"/>
                    </a:lnTo>
                    <a:lnTo>
                      <a:pt x="7049" y="4"/>
                    </a:lnTo>
                    <a:lnTo>
                      <a:pt x="7050" y="3"/>
                    </a:lnTo>
                    <a:lnTo>
                      <a:pt x="7053" y="0"/>
                    </a:lnTo>
                    <a:lnTo>
                      <a:pt x="7055" y="0"/>
                    </a:lnTo>
                    <a:close/>
                    <a:moveTo>
                      <a:pt x="7194" y="0"/>
                    </a:moveTo>
                    <a:lnTo>
                      <a:pt x="7274" y="0"/>
                    </a:lnTo>
                    <a:lnTo>
                      <a:pt x="7276" y="0"/>
                    </a:lnTo>
                    <a:lnTo>
                      <a:pt x="7278" y="3"/>
                    </a:lnTo>
                    <a:lnTo>
                      <a:pt x="7279" y="4"/>
                    </a:lnTo>
                    <a:lnTo>
                      <a:pt x="7279" y="6"/>
                    </a:lnTo>
                    <a:lnTo>
                      <a:pt x="7279" y="9"/>
                    </a:lnTo>
                    <a:lnTo>
                      <a:pt x="7278" y="10"/>
                    </a:lnTo>
                    <a:lnTo>
                      <a:pt x="7276" y="11"/>
                    </a:lnTo>
                    <a:lnTo>
                      <a:pt x="7274" y="12"/>
                    </a:lnTo>
                    <a:lnTo>
                      <a:pt x="7194" y="12"/>
                    </a:lnTo>
                    <a:lnTo>
                      <a:pt x="7190" y="11"/>
                    </a:lnTo>
                    <a:lnTo>
                      <a:pt x="7189" y="10"/>
                    </a:lnTo>
                    <a:lnTo>
                      <a:pt x="7188" y="9"/>
                    </a:lnTo>
                    <a:lnTo>
                      <a:pt x="7188" y="6"/>
                    </a:lnTo>
                    <a:lnTo>
                      <a:pt x="7188" y="4"/>
                    </a:lnTo>
                    <a:lnTo>
                      <a:pt x="7189" y="3"/>
                    </a:lnTo>
                    <a:lnTo>
                      <a:pt x="7190" y="0"/>
                    </a:lnTo>
                    <a:lnTo>
                      <a:pt x="7194" y="0"/>
                    </a:lnTo>
                    <a:close/>
                    <a:moveTo>
                      <a:pt x="7331" y="0"/>
                    </a:moveTo>
                    <a:lnTo>
                      <a:pt x="7412" y="0"/>
                    </a:lnTo>
                    <a:lnTo>
                      <a:pt x="7414" y="0"/>
                    </a:lnTo>
                    <a:lnTo>
                      <a:pt x="7415" y="3"/>
                    </a:lnTo>
                    <a:lnTo>
                      <a:pt x="7418" y="4"/>
                    </a:lnTo>
                    <a:lnTo>
                      <a:pt x="7418" y="6"/>
                    </a:lnTo>
                    <a:lnTo>
                      <a:pt x="7418" y="9"/>
                    </a:lnTo>
                    <a:lnTo>
                      <a:pt x="7415" y="10"/>
                    </a:lnTo>
                    <a:lnTo>
                      <a:pt x="7414" y="11"/>
                    </a:lnTo>
                    <a:lnTo>
                      <a:pt x="7412" y="12"/>
                    </a:lnTo>
                    <a:lnTo>
                      <a:pt x="7331" y="12"/>
                    </a:lnTo>
                    <a:lnTo>
                      <a:pt x="7329" y="11"/>
                    </a:lnTo>
                    <a:lnTo>
                      <a:pt x="7327" y="10"/>
                    </a:lnTo>
                    <a:lnTo>
                      <a:pt x="7326" y="9"/>
                    </a:lnTo>
                    <a:lnTo>
                      <a:pt x="7326" y="6"/>
                    </a:lnTo>
                    <a:lnTo>
                      <a:pt x="7326" y="4"/>
                    </a:lnTo>
                    <a:lnTo>
                      <a:pt x="7327" y="3"/>
                    </a:lnTo>
                    <a:lnTo>
                      <a:pt x="7329" y="0"/>
                    </a:lnTo>
                    <a:lnTo>
                      <a:pt x="7331" y="0"/>
                    </a:lnTo>
                    <a:close/>
                    <a:moveTo>
                      <a:pt x="7470" y="0"/>
                    </a:moveTo>
                    <a:lnTo>
                      <a:pt x="7550" y="0"/>
                    </a:lnTo>
                    <a:lnTo>
                      <a:pt x="7553" y="0"/>
                    </a:lnTo>
                    <a:lnTo>
                      <a:pt x="7554" y="3"/>
                    </a:lnTo>
                    <a:lnTo>
                      <a:pt x="7555" y="4"/>
                    </a:lnTo>
                    <a:lnTo>
                      <a:pt x="7556" y="6"/>
                    </a:lnTo>
                    <a:lnTo>
                      <a:pt x="7555" y="9"/>
                    </a:lnTo>
                    <a:lnTo>
                      <a:pt x="7554" y="10"/>
                    </a:lnTo>
                    <a:lnTo>
                      <a:pt x="7553" y="11"/>
                    </a:lnTo>
                    <a:lnTo>
                      <a:pt x="7550" y="12"/>
                    </a:lnTo>
                    <a:lnTo>
                      <a:pt x="7470" y="12"/>
                    </a:lnTo>
                    <a:lnTo>
                      <a:pt x="7467" y="11"/>
                    </a:lnTo>
                    <a:lnTo>
                      <a:pt x="7465" y="10"/>
                    </a:lnTo>
                    <a:lnTo>
                      <a:pt x="7464" y="9"/>
                    </a:lnTo>
                    <a:lnTo>
                      <a:pt x="7464" y="6"/>
                    </a:lnTo>
                    <a:lnTo>
                      <a:pt x="7464" y="4"/>
                    </a:lnTo>
                    <a:lnTo>
                      <a:pt x="7465" y="3"/>
                    </a:lnTo>
                    <a:lnTo>
                      <a:pt x="7467" y="0"/>
                    </a:lnTo>
                    <a:lnTo>
                      <a:pt x="7470" y="0"/>
                    </a:lnTo>
                    <a:close/>
                    <a:moveTo>
                      <a:pt x="7608" y="0"/>
                    </a:moveTo>
                    <a:lnTo>
                      <a:pt x="7689" y="0"/>
                    </a:lnTo>
                    <a:lnTo>
                      <a:pt x="7690" y="0"/>
                    </a:lnTo>
                    <a:lnTo>
                      <a:pt x="7692" y="3"/>
                    </a:lnTo>
                    <a:lnTo>
                      <a:pt x="7694" y="4"/>
                    </a:lnTo>
                    <a:lnTo>
                      <a:pt x="7695" y="6"/>
                    </a:lnTo>
                    <a:lnTo>
                      <a:pt x="7694" y="9"/>
                    </a:lnTo>
                    <a:lnTo>
                      <a:pt x="7692" y="10"/>
                    </a:lnTo>
                    <a:lnTo>
                      <a:pt x="7690" y="11"/>
                    </a:lnTo>
                    <a:lnTo>
                      <a:pt x="7689" y="12"/>
                    </a:lnTo>
                    <a:lnTo>
                      <a:pt x="7608" y="12"/>
                    </a:lnTo>
                    <a:lnTo>
                      <a:pt x="7606" y="11"/>
                    </a:lnTo>
                    <a:lnTo>
                      <a:pt x="7603" y="10"/>
                    </a:lnTo>
                    <a:lnTo>
                      <a:pt x="7602" y="9"/>
                    </a:lnTo>
                    <a:lnTo>
                      <a:pt x="7602" y="6"/>
                    </a:lnTo>
                    <a:lnTo>
                      <a:pt x="7602" y="4"/>
                    </a:lnTo>
                    <a:lnTo>
                      <a:pt x="7603" y="3"/>
                    </a:lnTo>
                    <a:lnTo>
                      <a:pt x="7606" y="0"/>
                    </a:lnTo>
                    <a:lnTo>
                      <a:pt x="7608" y="0"/>
                    </a:lnTo>
                    <a:close/>
                    <a:moveTo>
                      <a:pt x="7747" y="0"/>
                    </a:moveTo>
                    <a:lnTo>
                      <a:pt x="7827" y="0"/>
                    </a:lnTo>
                    <a:lnTo>
                      <a:pt x="7828" y="0"/>
                    </a:lnTo>
                    <a:lnTo>
                      <a:pt x="7831" y="3"/>
                    </a:lnTo>
                    <a:lnTo>
                      <a:pt x="7832" y="4"/>
                    </a:lnTo>
                    <a:lnTo>
                      <a:pt x="7832" y="6"/>
                    </a:lnTo>
                    <a:lnTo>
                      <a:pt x="7832" y="9"/>
                    </a:lnTo>
                    <a:lnTo>
                      <a:pt x="7831" y="10"/>
                    </a:lnTo>
                    <a:lnTo>
                      <a:pt x="7828" y="11"/>
                    </a:lnTo>
                    <a:lnTo>
                      <a:pt x="7827" y="12"/>
                    </a:lnTo>
                    <a:lnTo>
                      <a:pt x="7747" y="12"/>
                    </a:lnTo>
                    <a:lnTo>
                      <a:pt x="7743" y="11"/>
                    </a:lnTo>
                    <a:lnTo>
                      <a:pt x="7742" y="10"/>
                    </a:lnTo>
                    <a:lnTo>
                      <a:pt x="7741" y="9"/>
                    </a:lnTo>
                    <a:lnTo>
                      <a:pt x="7741" y="6"/>
                    </a:lnTo>
                    <a:lnTo>
                      <a:pt x="7741" y="4"/>
                    </a:lnTo>
                    <a:lnTo>
                      <a:pt x="7742" y="3"/>
                    </a:lnTo>
                    <a:lnTo>
                      <a:pt x="7743" y="0"/>
                    </a:lnTo>
                    <a:lnTo>
                      <a:pt x="7747" y="0"/>
                    </a:lnTo>
                    <a:close/>
                    <a:moveTo>
                      <a:pt x="7884" y="0"/>
                    </a:moveTo>
                    <a:lnTo>
                      <a:pt x="7965" y="0"/>
                    </a:lnTo>
                    <a:lnTo>
                      <a:pt x="7967" y="0"/>
                    </a:lnTo>
                    <a:lnTo>
                      <a:pt x="7968" y="3"/>
                    </a:lnTo>
                    <a:lnTo>
                      <a:pt x="7971" y="4"/>
                    </a:lnTo>
                    <a:lnTo>
                      <a:pt x="7971" y="6"/>
                    </a:lnTo>
                    <a:lnTo>
                      <a:pt x="7971" y="9"/>
                    </a:lnTo>
                    <a:lnTo>
                      <a:pt x="7968" y="10"/>
                    </a:lnTo>
                    <a:lnTo>
                      <a:pt x="7967" y="11"/>
                    </a:lnTo>
                    <a:lnTo>
                      <a:pt x="7965" y="12"/>
                    </a:lnTo>
                    <a:lnTo>
                      <a:pt x="7884" y="12"/>
                    </a:lnTo>
                    <a:lnTo>
                      <a:pt x="7881" y="11"/>
                    </a:lnTo>
                    <a:lnTo>
                      <a:pt x="7880" y="10"/>
                    </a:lnTo>
                    <a:lnTo>
                      <a:pt x="7879" y="9"/>
                    </a:lnTo>
                    <a:lnTo>
                      <a:pt x="7879" y="6"/>
                    </a:lnTo>
                    <a:lnTo>
                      <a:pt x="7879" y="4"/>
                    </a:lnTo>
                    <a:lnTo>
                      <a:pt x="7880" y="3"/>
                    </a:lnTo>
                    <a:lnTo>
                      <a:pt x="7881" y="0"/>
                    </a:lnTo>
                    <a:lnTo>
                      <a:pt x="7884" y="0"/>
                    </a:lnTo>
                    <a:close/>
                    <a:moveTo>
                      <a:pt x="8022" y="0"/>
                    </a:moveTo>
                    <a:lnTo>
                      <a:pt x="8103" y="0"/>
                    </a:lnTo>
                    <a:lnTo>
                      <a:pt x="8106" y="0"/>
                    </a:lnTo>
                    <a:lnTo>
                      <a:pt x="8107" y="3"/>
                    </a:lnTo>
                    <a:lnTo>
                      <a:pt x="8108" y="4"/>
                    </a:lnTo>
                    <a:lnTo>
                      <a:pt x="8109" y="6"/>
                    </a:lnTo>
                    <a:lnTo>
                      <a:pt x="8108" y="9"/>
                    </a:lnTo>
                    <a:lnTo>
                      <a:pt x="8107" y="10"/>
                    </a:lnTo>
                    <a:lnTo>
                      <a:pt x="8106" y="11"/>
                    </a:lnTo>
                    <a:lnTo>
                      <a:pt x="8103" y="12"/>
                    </a:lnTo>
                    <a:lnTo>
                      <a:pt x="8022" y="12"/>
                    </a:lnTo>
                    <a:lnTo>
                      <a:pt x="8020" y="11"/>
                    </a:lnTo>
                    <a:lnTo>
                      <a:pt x="8018" y="10"/>
                    </a:lnTo>
                    <a:lnTo>
                      <a:pt x="8016" y="9"/>
                    </a:lnTo>
                    <a:lnTo>
                      <a:pt x="8016" y="6"/>
                    </a:lnTo>
                    <a:lnTo>
                      <a:pt x="8016" y="4"/>
                    </a:lnTo>
                    <a:lnTo>
                      <a:pt x="8018" y="3"/>
                    </a:lnTo>
                    <a:lnTo>
                      <a:pt x="8020" y="0"/>
                    </a:lnTo>
                    <a:lnTo>
                      <a:pt x="8022" y="0"/>
                    </a:lnTo>
                    <a:close/>
                    <a:moveTo>
                      <a:pt x="8161" y="0"/>
                    </a:moveTo>
                    <a:lnTo>
                      <a:pt x="8242" y="0"/>
                    </a:lnTo>
                    <a:lnTo>
                      <a:pt x="8243" y="0"/>
                    </a:lnTo>
                    <a:lnTo>
                      <a:pt x="8245" y="3"/>
                    </a:lnTo>
                    <a:lnTo>
                      <a:pt x="8246" y="4"/>
                    </a:lnTo>
                    <a:lnTo>
                      <a:pt x="8248" y="6"/>
                    </a:lnTo>
                    <a:lnTo>
                      <a:pt x="8246" y="9"/>
                    </a:lnTo>
                    <a:lnTo>
                      <a:pt x="8245" y="10"/>
                    </a:lnTo>
                    <a:lnTo>
                      <a:pt x="8243" y="11"/>
                    </a:lnTo>
                    <a:lnTo>
                      <a:pt x="8242" y="12"/>
                    </a:lnTo>
                    <a:lnTo>
                      <a:pt x="8161" y="12"/>
                    </a:lnTo>
                    <a:lnTo>
                      <a:pt x="8159" y="11"/>
                    </a:lnTo>
                    <a:lnTo>
                      <a:pt x="8156" y="10"/>
                    </a:lnTo>
                    <a:lnTo>
                      <a:pt x="8155" y="9"/>
                    </a:lnTo>
                    <a:lnTo>
                      <a:pt x="8155" y="6"/>
                    </a:lnTo>
                    <a:lnTo>
                      <a:pt x="8155" y="4"/>
                    </a:lnTo>
                    <a:lnTo>
                      <a:pt x="8156" y="3"/>
                    </a:lnTo>
                    <a:lnTo>
                      <a:pt x="8159" y="0"/>
                    </a:lnTo>
                    <a:lnTo>
                      <a:pt x="8161" y="0"/>
                    </a:lnTo>
                    <a:close/>
                    <a:moveTo>
                      <a:pt x="8299" y="0"/>
                    </a:moveTo>
                    <a:lnTo>
                      <a:pt x="8380" y="0"/>
                    </a:lnTo>
                    <a:lnTo>
                      <a:pt x="8381" y="0"/>
                    </a:lnTo>
                    <a:lnTo>
                      <a:pt x="8384" y="3"/>
                    </a:lnTo>
                    <a:lnTo>
                      <a:pt x="8385" y="4"/>
                    </a:lnTo>
                    <a:lnTo>
                      <a:pt x="8385" y="6"/>
                    </a:lnTo>
                    <a:lnTo>
                      <a:pt x="8385" y="9"/>
                    </a:lnTo>
                    <a:lnTo>
                      <a:pt x="8384" y="10"/>
                    </a:lnTo>
                    <a:lnTo>
                      <a:pt x="8381" y="11"/>
                    </a:lnTo>
                    <a:lnTo>
                      <a:pt x="8380" y="12"/>
                    </a:lnTo>
                    <a:lnTo>
                      <a:pt x="8299" y="12"/>
                    </a:lnTo>
                    <a:lnTo>
                      <a:pt x="8296" y="11"/>
                    </a:lnTo>
                    <a:lnTo>
                      <a:pt x="8295" y="10"/>
                    </a:lnTo>
                    <a:lnTo>
                      <a:pt x="8293" y="9"/>
                    </a:lnTo>
                    <a:lnTo>
                      <a:pt x="8293" y="6"/>
                    </a:lnTo>
                    <a:lnTo>
                      <a:pt x="8293" y="4"/>
                    </a:lnTo>
                    <a:lnTo>
                      <a:pt x="8295" y="3"/>
                    </a:lnTo>
                    <a:lnTo>
                      <a:pt x="8296" y="0"/>
                    </a:lnTo>
                    <a:lnTo>
                      <a:pt x="8299" y="0"/>
                    </a:lnTo>
                    <a:close/>
                    <a:moveTo>
                      <a:pt x="8437" y="0"/>
                    </a:moveTo>
                    <a:lnTo>
                      <a:pt x="8518" y="0"/>
                    </a:lnTo>
                    <a:lnTo>
                      <a:pt x="8520" y="0"/>
                    </a:lnTo>
                    <a:lnTo>
                      <a:pt x="8521" y="3"/>
                    </a:lnTo>
                    <a:lnTo>
                      <a:pt x="8524" y="4"/>
                    </a:lnTo>
                    <a:lnTo>
                      <a:pt x="8524" y="6"/>
                    </a:lnTo>
                    <a:lnTo>
                      <a:pt x="8524" y="9"/>
                    </a:lnTo>
                    <a:lnTo>
                      <a:pt x="8521" y="10"/>
                    </a:lnTo>
                    <a:lnTo>
                      <a:pt x="8520" y="11"/>
                    </a:lnTo>
                    <a:lnTo>
                      <a:pt x="8518" y="12"/>
                    </a:lnTo>
                    <a:lnTo>
                      <a:pt x="8437" y="12"/>
                    </a:lnTo>
                    <a:lnTo>
                      <a:pt x="8434" y="11"/>
                    </a:lnTo>
                    <a:lnTo>
                      <a:pt x="8433" y="10"/>
                    </a:lnTo>
                    <a:lnTo>
                      <a:pt x="8432" y="9"/>
                    </a:lnTo>
                    <a:lnTo>
                      <a:pt x="8432" y="6"/>
                    </a:lnTo>
                    <a:lnTo>
                      <a:pt x="8432" y="4"/>
                    </a:lnTo>
                    <a:lnTo>
                      <a:pt x="8433" y="3"/>
                    </a:lnTo>
                    <a:lnTo>
                      <a:pt x="8434" y="0"/>
                    </a:lnTo>
                    <a:lnTo>
                      <a:pt x="8437" y="0"/>
                    </a:lnTo>
                    <a:close/>
                    <a:moveTo>
                      <a:pt x="8575" y="0"/>
                    </a:moveTo>
                    <a:lnTo>
                      <a:pt x="8656" y="0"/>
                    </a:lnTo>
                    <a:lnTo>
                      <a:pt x="8658" y="0"/>
                    </a:lnTo>
                    <a:lnTo>
                      <a:pt x="8660" y="3"/>
                    </a:lnTo>
                    <a:lnTo>
                      <a:pt x="8661" y="4"/>
                    </a:lnTo>
                    <a:lnTo>
                      <a:pt x="8662" y="6"/>
                    </a:lnTo>
                    <a:lnTo>
                      <a:pt x="8661" y="9"/>
                    </a:lnTo>
                    <a:lnTo>
                      <a:pt x="8660" y="10"/>
                    </a:lnTo>
                    <a:lnTo>
                      <a:pt x="8658" y="11"/>
                    </a:lnTo>
                    <a:lnTo>
                      <a:pt x="8656" y="12"/>
                    </a:lnTo>
                    <a:lnTo>
                      <a:pt x="8575" y="12"/>
                    </a:lnTo>
                    <a:lnTo>
                      <a:pt x="8573" y="11"/>
                    </a:lnTo>
                    <a:lnTo>
                      <a:pt x="8571" y="10"/>
                    </a:lnTo>
                    <a:lnTo>
                      <a:pt x="8569" y="9"/>
                    </a:lnTo>
                    <a:lnTo>
                      <a:pt x="8569" y="6"/>
                    </a:lnTo>
                    <a:lnTo>
                      <a:pt x="8569" y="4"/>
                    </a:lnTo>
                    <a:lnTo>
                      <a:pt x="8571" y="3"/>
                    </a:lnTo>
                    <a:lnTo>
                      <a:pt x="8573" y="0"/>
                    </a:lnTo>
                    <a:lnTo>
                      <a:pt x="8575" y="0"/>
                    </a:lnTo>
                    <a:close/>
                    <a:moveTo>
                      <a:pt x="8714" y="0"/>
                    </a:moveTo>
                    <a:lnTo>
                      <a:pt x="8795" y="0"/>
                    </a:lnTo>
                    <a:lnTo>
                      <a:pt x="8796" y="0"/>
                    </a:lnTo>
                    <a:lnTo>
                      <a:pt x="8798" y="3"/>
                    </a:lnTo>
                    <a:lnTo>
                      <a:pt x="8799" y="4"/>
                    </a:lnTo>
                    <a:lnTo>
                      <a:pt x="8801" y="6"/>
                    </a:lnTo>
                    <a:lnTo>
                      <a:pt x="8799" y="9"/>
                    </a:lnTo>
                    <a:lnTo>
                      <a:pt x="8798" y="10"/>
                    </a:lnTo>
                    <a:lnTo>
                      <a:pt x="8796" y="11"/>
                    </a:lnTo>
                    <a:lnTo>
                      <a:pt x="8795" y="12"/>
                    </a:lnTo>
                    <a:lnTo>
                      <a:pt x="8714" y="12"/>
                    </a:lnTo>
                    <a:lnTo>
                      <a:pt x="8711" y="11"/>
                    </a:lnTo>
                    <a:lnTo>
                      <a:pt x="8709" y="10"/>
                    </a:lnTo>
                    <a:lnTo>
                      <a:pt x="8708" y="9"/>
                    </a:lnTo>
                    <a:lnTo>
                      <a:pt x="8708" y="6"/>
                    </a:lnTo>
                    <a:lnTo>
                      <a:pt x="8708" y="4"/>
                    </a:lnTo>
                    <a:lnTo>
                      <a:pt x="8709" y="3"/>
                    </a:lnTo>
                    <a:lnTo>
                      <a:pt x="8711" y="0"/>
                    </a:lnTo>
                    <a:lnTo>
                      <a:pt x="8714" y="0"/>
                    </a:lnTo>
                    <a:close/>
                    <a:moveTo>
                      <a:pt x="8852" y="0"/>
                    </a:moveTo>
                    <a:lnTo>
                      <a:pt x="8933" y="0"/>
                    </a:lnTo>
                    <a:lnTo>
                      <a:pt x="8934" y="0"/>
                    </a:lnTo>
                    <a:lnTo>
                      <a:pt x="8937" y="3"/>
                    </a:lnTo>
                    <a:lnTo>
                      <a:pt x="8938" y="4"/>
                    </a:lnTo>
                    <a:lnTo>
                      <a:pt x="8938" y="6"/>
                    </a:lnTo>
                    <a:lnTo>
                      <a:pt x="8938" y="9"/>
                    </a:lnTo>
                    <a:lnTo>
                      <a:pt x="8937" y="10"/>
                    </a:lnTo>
                    <a:lnTo>
                      <a:pt x="8934" y="11"/>
                    </a:lnTo>
                    <a:lnTo>
                      <a:pt x="8933" y="12"/>
                    </a:lnTo>
                    <a:lnTo>
                      <a:pt x="8852" y="12"/>
                    </a:lnTo>
                    <a:lnTo>
                      <a:pt x="8849" y="11"/>
                    </a:lnTo>
                    <a:lnTo>
                      <a:pt x="8848" y="10"/>
                    </a:lnTo>
                    <a:lnTo>
                      <a:pt x="8846" y="9"/>
                    </a:lnTo>
                    <a:lnTo>
                      <a:pt x="8846" y="6"/>
                    </a:lnTo>
                    <a:lnTo>
                      <a:pt x="8846" y="4"/>
                    </a:lnTo>
                    <a:lnTo>
                      <a:pt x="8848" y="3"/>
                    </a:lnTo>
                    <a:lnTo>
                      <a:pt x="8849" y="0"/>
                    </a:lnTo>
                    <a:lnTo>
                      <a:pt x="8852" y="0"/>
                    </a:lnTo>
                    <a:close/>
                    <a:moveTo>
                      <a:pt x="8990" y="0"/>
                    </a:moveTo>
                    <a:lnTo>
                      <a:pt x="9070" y="0"/>
                    </a:lnTo>
                    <a:lnTo>
                      <a:pt x="9073" y="0"/>
                    </a:lnTo>
                    <a:lnTo>
                      <a:pt x="9074" y="3"/>
                    </a:lnTo>
                    <a:lnTo>
                      <a:pt x="9076" y="4"/>
                    </a:lnTo>
                    <a:lnTo>
                      <a:pt x="9076" y="6"/>
                    </a:lnTo>
                    <a:lnTo>
                      <a:pt x="9076" y="9"/>
                    </a:lnTo>
                    <a:lnTo>
                      <a:pt x="9074" y="10"/>
                    </a:lnTo>
                    <a:lnTo>
                      <a:pt x="9073" y="11"/>
                    </a:lnTo>
                    <a:lnTo>
                      <a:pt x="9070" y="12"/>
                    </a:lnTo>
                    <a:lnTo>
                      <a:pt x="8990" y="12"/>
                    </a:lnTo>
                    <a:lnTo>
                      <a:pt x="8987" y="11"/>
                    </a:lnTo>
                    <a:lnTo>
                      <a:pt x="8986" y="10"/>
                    </a:lnTo>
                    <a:lnTo>
                      <a:pt x="8985" y="9"/>
                    </a:lnTo>
                    <a:lnTo>
                      <a:pt x="8985" y="6"/>
                    </a:lnTo>
                    <a:lnTo>
                      <a:pt x="8985" y="4"/>
                    </a:lnTo>
                    <a:lnTo>
                      <a:pt x="8986" y="3"/>
                    </a:lnTo>
                    <a:lnTo>
                      <a:pt x="8987" y="0"/>
                    </a:lnTo>
                    <a:lnTo>
                      <a:pt x="8990" y="0"/>
                    </a:lnTo>
                    <a:close/>
                    <a:moveTo>
                      <a:pt x="9128" y="0"/>
                    </a:moveTo>
                    <a:lnTo>
                      <a:pt x="9209" y="0"/>
                    </a:lnTo>
                    <a:lnTo>
                      <a:pt x="9211" y="0"/>
                    </a:lnTo>
                    <a:lnTo>
                      <a:pt x="9213" y="3"/>
                    </a:lnTo>
                    <a:lnTo>
                      <a:pt x="9214" y="4"/>
                    </a:lnTo>
                    <a:lnTo>
                      <a:pt x="9215" y="6"/>
                    </a:lnTo>
                    <a:lnTo>
                      <a:pt x="9214" y="9"/>
                    </a:lnTo>
                    <a:lnTo>
                      <a:pt x="9213" y="10"/>
                    </a:lnTo>
                    <a:lnTo>
                      <a:pt x="9211" y="11"/>
                    </a:lnTo>
                    <a:lnTo>
                      <a:pt x="9209" y="12"/>
                    </a:lnTo>
                    <a:lnTo>
                      <a:pt x="9128" y="12"/>
                    </a:lnTo>
                    <a:lnTo>
                      <a:pt x="9126" y="11"/>
                    </a:lnTo>
                    <a:lnTo>
                      <a:pt x="9123" y="10"/>
                    </a:lnTo>
                    <a:lnTo>
                      <a:pt x="9122" y="9"/>
                    </a:lnTo>
                    <a:lnTo>
                      <a:pt x="9122" y="6"/>
                    </a:lnTo>
                    <a:lnTo>
                      <a:pt x="9122" y="4"/>
                    </a:lnTo>
                    <a:lnTo>
                      <a:pt x="9123" y="3"/>
                    </a:lnTo>
                    <a:lnTo>
                      <a:pt x="9126" y="0"/>
                    </a:lnTo>
                    <a:lnTo>
                      <a:pt x="9128" y="0"/>
                    </a:lnTo>
                    <a:close/>
                    <a:moveTo>
                      <a:pt x="9267" y="0"/>
                    </a:moveTo>
                    <a:lnTo>
                      <a:pt x="9347" y="0"/>
                    </a:lnTo>
                    <a:lnTo>
                      <a:pt x="9349" y="0"/>
                    </a:lnTo>
                    <a:lnTo>
                      <a:pt x="9351" y="3"/>
                    </a:lnTo>
                    <a:lnTo>
                      <a:pt x="9352" y="4"/>
                    </a:lnTo>
                    <a:lnTo>
                      <a:pt x="9353" y="6"/>
                    </a:lnTo>
                    <a:lnTo>
                      <a:pt x="9352" y="9"/>
                    </a:lnTo>
                    <a:lnTo>
                      <a:pt x="9351" y="10"/>
                    </a:lnTo>
                    <a:lnTo>
                      <a:pt x="9349" y="11"/>
                    </a:lnTo>
                    <a:lnTo>
                      <a:pt x="9347" y="12"/>
                    </a:lnTo>
                    <a:lnTo>
                      <a:pt x="9267" y="12"/>
                    </a:lnTo>
                    <a:lnTo>
                      <a:pt x="9264" y="11"/>
                    </a:lnTo>
                    <a:lnTo>
                      <a:pt x="9262" y="10"/>
                    </a:lnTo>
                    <a:lnTo>
                      <a:pt x="9261" y="9"/>
                    </a:lnTo>
                    <a:lnTo>
                      <a:pt x="9261" y="6"/>
                    </a:lnTo>
                    <a:lnTo>
                      <a:pt x="9261" y="4"/>
                    </a:lnTo>
                    <a:lnTo>
                      <a:pt x="9262" y="3"/>
                    </a:lnTo>
                    <a:lnTo>
                      <a:pt x="9264" y="0"/>
                    </a:lnTo>
                    <a:lnTo>
                      <a:pt x="9267" y="0"/>
                    </a:lnTo>
                    <a:close/>
                    <a:moveTo>
                      <a:pt x="9405" y="0"/>
                    </a:moveTo>
                    <a:lnTo>
                      <a:pt x="9485" y="0"/>
                    </a:lnTo>
                    <a:lnTo>
                      <a:pt x="9487" y="0"/>
                    </a:lnTo>
                    <a:lnTo>
                      <a:pt x="9490" y="3"/>
                    </a:lnTo>
                    <a:lnTo>
                      <a:pt x="9491" y="4"/>
                    </a:lnTo>
                    <a:lnTo>
                      <a:pt x="9491" y="6"/>
                    </a:lnTo>
                    <a:lnTo>
                      <a:pt x="9491" y="9"/>
                    </a:lnTo>
                    <a:lnTo>
                      <a:pt x="9490" y="10"/>
                    </a:lnTo>
                    <a:lnTo>
                      <a:pt x="9487" y="11"/>
                    </a:lnTo>
                    <a:lnTo>
                      <a:pt x="9485" y="12"/>
                    </a:lnTo>
                    <a:lnTo>
                      <a:pt x="9405" y="12"/>
                    </a:lnTo>
                    <a:lnTo>
                      <a:pt x="9402" y="11"/>
                    </a:lnTo>
                    <a:lnTo>
                      <a:pt x="9400" y="10"/>
                    </a:lnTo>
                    <a:lnTo>
                      <a:pt x="9399" y="9"/>
                    </a:lnTo>
                    <a:lnTo>
                      <a:pt x="9399" y="6"/>
                    </a:lnTo>
                    <a:lnTo>
                      <a:pt x="9399" y="4"/>
                    </a:lnTo>
                    <a:lnTo>
                      <a:pt x="9400" y="3"/>
                    </a:lnTo>
                    <a:lnTo>
                      <a:pt x="9402" y="0"/>
                    </a:lnTo>
                    <a:lnTo>
                      <a:pt x="9405" y="0"/>
                    </a:lnTo>
                    <a:close/>
                    <a:moveTo>
                      <a:pt x="9543" y="0"/>
                    </a:moveTo>
                    <a:lnTo>
                      <a:pt x="9623" y="0"/>
                    </a:lnTo>
                    <a:lnTo>
                      <a:pt x="9626" y="0"/>
                    </a:lnTo>
                    <a:lnTo>
                      <a:pt x="9627" y="3"/>
                    </a:lnTo>
                    <a:lnTo>
                      <a:pt x="9629" y="4"/>
                    </a:lnTo>
                    <a:lnTo>
                      <a:pt x="9629" y="6"/>
                    </a:lnTo>
                    <a:lnTo>
                      <a:pt x="9629" y="9"/>
                    </a:lnTo>
                    <a:lnTo>
                      <a:pt x="9627" y="10"/>
                    </a:lnTo>
                    <a:lnTo>
                      <a:pt x="9626" y="11"/>
                    </a:lnTo>
                    <a:lnTo>
                      <a:pt x="9623" y="12"/>
                    </a:lnTo>
                    <a:lnTo>
                      <a:pt x="9543" y="12"/>
                    </a:lnTo>
                    <a:lnTo>
                      <a:pt x="9540" y="11"/>
                    </a:lnTo>
                    <a:lnTo>
                      <a:pt x="9539" y="10"/>
                    </a:lnTo>
                    <a:lnTo>
                      <a:pt x="9538" y="9"/>
                    </a:lnTo>
                    <a:lnTo>
                      <a:pt x="9538" y="6"/>
                    </a:lnTo>
                    <a:lnTo>
                      <a:pt x="9538" y="4"/>
                    </a:lnTo>
                    <a:lnTo>
                      <a:pt x="9539" y="3"/>
                    </a:lnTo>
                    <a:lnTo>
                      <a:pt x="9540" y="0"/>
                    </a:lnTo>
                    <a:lnTo>
                      <a:pt x="9543" y="0"/>
                    </a:lnTo>
                    <a:close/>
                    <a:moveTo>
                      <a:pt x="9681" y="0"/>
                    </a:moveTo>
                    <a:lnTo>
                      <a:pt x="9762" y="0"/>
                    </a:lnTo>
                    <a:lnTo>
                      <a:pt x="9764" y="0"/>
                    </a:lnTo>
                    <a:lnTo>
                      <a:pt x="9765" y="3"/>
                    </a:lnTo>
                    <a:lnTo>
                      <a:pt x="9767" y="4"/>
                    </a:lnTo>
                    <a:lnTo>
                      <a:pt x="9768" y="6"/>
                    </a:lnTo>
                    <a:lnTo>
                      <a:pt x="9767" y="9"/>
                    </a:lnTo>
                    <a:lnTo>
                      <a:pt x="9765" y="10"/>
                    </a:lnTo>
                    <a:lnTo>
                      <a:pt x="9764" y="11"/>
                    </a:lnTo>
                    <a:lnTo>
                      <a:pt x="9762" y="12"/>
                    </a:lnTo>
                    <a:lnTo>
                      <a:pt x="9681" y="12"/>
                    </a:lnTo>
                    <a:lnTo>
                      <a:pt x="9679" y="11"/>
                    </a:lnTo>
                    <a:lnTo>
                      <a:pt x="9676" y="10"/>
                    </a:lnTo>
                    <a:lnTo>
                      <a:pt x="9675" y="9"/>
                    </a:lnTo>
                    <a:lnTo>
                      <a:pt x="9675" y="6"/>
                    </a:lnTo>
                    <a:lnTo>
                      <a:pt x="9675" y="4"/>
                    </a:lnTo>
                    <a:lnTo>
                      <a:pt x="9676" y="3"/>
                    </a:lnTo>
                    <a:lnTo>
                      <a:pt x="9679" y="0"/>
                    </a:lnTo>
                    <a:lnTo>
                      <a:pt x="9681" y="0"/>
                    </a:lnTo>
                    <a:close/>
                    <a:moveTo>
                      <a:pt x="9820" y="0"/>
                    </a:moveTo>
                    <a:lnTo>
                      <a:pt x="9900" y="0"/>
                    </a:lnTo>
                    <a:lnTo>
                      <a:pt x="9902" y="0"/>
                    </a:lnTo>
                    <a:lnTo>
                      <a:pt x="9904" y="3"/>
                    </a:lnTo>
                    <a:lnTo>
                      <a:pt x="9905" y="4"/>
                    </a:lnTo>
                    <a:lnTo>
                      <a:pt x="9906" y="6"/>
                    </a:lnTo>
                    <a:lnTo>
                      <a:pt x="9905" y="9"/>
                    </a:lnTo>
                    <a:lnTo>
                      <a:pt x="9904" y="10"/>
                    </a:lnTo>
                    <a:lnTo>
                      <a:pt x="9902" y="11"/>
                    </a:lnTo>
                    <a:lnTo>
                      <a:pt x="9900" y="12"/>
                    </a:lnTo>
                    <a:lnTo>
                      <a:pt x="9820" y="12"/>
                    </a:lnTo>
                    <a:lnTo>
                      <a:pt x="9817" y="11"/>
                    </a:lnTo>
                    <a:lnTo>
                      <a:pt x="9815" y="10"/>
                    </a:lnTo>
                    <a:lnTo>
                      <a:pt x="9814" y="9"/>
                    </a:lnTo>
                    <a:lnTo>
                      <a:pt x="9814" y="6"/>
                    </a:lnTo>
                    <a:lnTo>
                      <a:pt x="9814" y="4"/>
                    </a:lnTo>
                    <a:lnTo>
                      <a:pt x="9815" y="3"/>
                    </a:lnTo>
                    <a:lnTo>
                      <a:pt x="9817" y="0"/>
                    </a:lnTo>
                    <a:lnTo>
                      <a:pt x="9820" y="0"/>
                    </a:lnTo>
                    <a:close/>
                    <a:moveTo>
                      <a:pt x="9958" y="0"/>
                    </a:moveTo>
                    <a:lnTo>
                      <a:pt x="10038" y="0"/>
                    </a:lnTo>
                    <a:lnTo>
                      <a:pt x="10040" y="0"/>
                    </a:lnTo>
                    <a:lnTo>
                      <a:pt x="10042" y="3"/>
                    </a:lnTo>
                    <a:lnTo>
                      <a:pt x="10044" y="4"/>
                    </a:lnTo>
                    <a:lnTo>
                      <a:pt x="10044" y="6"/>
                    </a:lnTo>
                    <a:lnTo>
                      <a:pt x="10044" y="9"/>
                    </a:lnTo>
                    <a:lnTo>
                      <a:pt x="10042" y="10"/>
                    </a:lnTo>
                    <a:lnTo>
                      <a:pt x="10040" y="11"/>
                    </a:lnTo>
                    <a:lnTo>
                      <a:pt x="10038" y="12"/>
                    </a:lnTo>
                    <a:lnTo>
                      <a:pt x="9958" y="12"/>
                    </a:lnTo>
                    <a:lnTo>
                      <a:pt x="9955" y="11"/>
                    </a:lnTo>
                    <a:lnTo>
                      <a:pt x="9953" y="10"/>
                    </a:lnTo>
                    <a:lnTo>
                      <a:pt x="9952" y="9"/>
                    </a:lnTo>
                    <a:lnTo>
                      <a:pt x="9952" y="6"/>
                    </a:lnTo>
                    <a:lnTo>
                      <a:pt x="9952" y="4"/>
                    </a:lnTo>
                    <a:lnTo>
                      <a:pt x="9953" y="3"/>
                    </a:lnTo>
                    <a:lnTo>
                      <a:pt x="9955" y="0"/>
                    </a:lnTo>
                    <a:lnTo>
                      <a:pt x="9958" y="0"/>
                    </a:lnTo>
                    <a:close/>
                    <a:moveTo>
                      <a:pt x="10095" y="0"/>
                    </a:moveTo>
                    <a:lnTo>
                      <a:pt x="10176" y="0"/>
                    </a:lnTo>
                    <a:lnTo>
                      <a:pt x="10179" y="0"/>
                    </a:lnTo>
                    <a:lnTo>
                      <a:pt x="10180" y="3"/>
                    </a:lnTo>
                    <a:lnTo>
                      <a:pt x="10182" y="4"/>
                    </a:lnTo>
                    <a:lnTo>
                      <a:pt x="10182" y="6"/>
                    </a:lnTo>
                    <a:lnTo>
                      <a:pt x="10182" y="9"/>
                    </a:lnTo>
                    <a:lnTo>
                      <a:pt x="10180" y="10"/>
                    </a:lnTo>
                    <a:lnTo>
                      <a:pt x="10179" y="11"/>
                    </a:lnTo>
                    <a:lnTo>
                      <a:pt x="10176" y="12"/>
                    </a:lnTo>
                    <a:lnTo>
                      <a:pt x="10095" y="12"/>
                    </a:lnTo>
                    <a:lnTo>
                      <a:pt x="10093" y="11"/>
                    </a:lnTo>
                    <a:lnTo>
                      <a:pt x="10092" y="10"/>
                    </a:lnTo>
                    <a:lnTo>
                      <a:pt x="10091" y="9"/>
                    </a:lnTo>
                    <a:lnTo>
                      <a:pt x="10091" y="6"/>
                    </a:lnTo>
                    <a:lnTo>
                      <a:pt x="10091" y="4"/>
                    </a:lnTo>
                    <a:lnTo>
                      <a:pt x="10092" y="3"/>
                    </a:lnTo>
                    <a:lnTo>
                      <a:pt x="10093" y="0"/>
                    </a:lnTo>
                    <a:lnTo>
                      <a:pt x="100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8" name="Freeform 7"/>
              <p:cNvSpPr>
                <a:spLocks noEditPoints="1"/>
              </p:cNvSpPr>
              <p:nvPr/>
            </p:nvSpPr>
            <p:spPr bwMode="auto">
              <a:xfrm>
                <a:off x="849313" y="838200"/>
                <a:ext cx="9525" cy="5191125"/>
              </a:xfrm>
              <a:custGeom>
                <a:avLst/>
                <a:gdLst>
                  <a:gd name="T0" fmla="*/ 2147483647 w 10"/>
                  <a:gd name="T1" fmla="*/ 2147483647 h 6540"/>
                  <a:gd name="T2" fmla="*/ 0 w 10"/>
                  <a:gd name="T3" fmla="*/ 2147483647 h 6540"/>
                  <a:gd name="T4" fmla="*/ 2147483647 w 10"/>
                  <a:gd name="T5" fmla="*/ 2147483647 h 6540"/>
                  <a:gd name="T6" fmla="*/ 2147483647 w 10"/>
                  <a:gd name="T7" fmla="*/ 2147483647 h 6540"/>
                  <a:gd name="T8" fmla="*/ 2147483647 w 10"/>
                  <a:gd name="T9" fmla="*/ 2147483647 h 6540"/>
                  <a:gd name="T10" fmla="*/ 2147483647 w 10"/>
                  <a:gd name="T11" fmla="*/ 2147483647 h 6540"/>
                  <a:gd name="T12" fmla="*/ 0 w 10"/>
                  <a:gd name="T13" fmla="*/ 2147483647 h 6540"/>
                  <a:gd name="T14" fmla="*/ 2147483647 w 10"/>
                  <a:gd name="T15" fmla="*/ 2147483647 h 6540"/>
                  <a:gd name="T16" fmla="*/ 2147483647 w 10"/>
                  <a:gd name="T17" fmla="*/ 2147483647 h 6540"/>
                  <a:gd name="T18" fmla="*/ 2147483647 w 10"/>
                  <a:gd name="T19" fmla="*/ 2147483647 h 6540"/>
                  <a:gd name="T20" fmla="*/ 2147483647 w 10"/>
                  <a:gd name="T21" fmla="*/ 2147483647 h 6540"/>
                  <a:gd name="T22" fmla="*/ 0 w 10"/>
                  <a:gd name="T23" fmla="*/ 2147483647 h 6540"/>
                  <a:gd name="T24" fmla="*/ 2147483647 w 10"/>
                  <a:gd name="T25" fmla="*/ 2147483647 h 6540"/>
                  <a:gd name="T26" fmla="*/ 2147483647 w 10"/>
                  <a:gd name="T27" fmla="*/ 2147483647 h 6540"/>
                  <a:gd name="T28" fmla="*/ 2147483647 w 10"/>
                  <a:gd name="T29" fmla="*/ 2147483647 h 6540"/>
                  <a:gd name="T30" fmla="*/ 2147483647 w 10"/>
                  <a:gd name="T31" fmla="*/ 2147483647 h 6540"/>
                  <a:gd name="T32" fmla="*/ 0 w 10"/>
                  <a:gd name="T33" fmla="*/ 2147483647 h 6540"/>
                  <a:gd name="T34" fmla="*/ 2147483647 w 10"/>
                  <a:gd name="T35" fmla="*/ 2147483647 h 6540"/>
                  <a:gd name="T36" fmla="*/ 2147483647 w 10"/>
                  <a:gd name="T37" fmla="*/ 2147483647 h 6540"/>
                  <a:gd name="T38" fmla="*/ 2147483647 w 10"/>
                  <a:gd name="T39" fmla="*/ 2147483647 h 6540"/>
                  <a:gd name="T40" fmla="*/ 2147483647 w 10"/>
                  <a:gd name="T41" fmla="*/ 2147483647 h 6540"/>
                  <a:gd name="T42" fmla="*/ 0 w 10"/>
                  <a:gd name="T43" fmla="*/ 2147483647 h 6540"/>
                  <a:gd name="T44" fmla="*/ 2147483647 w 10"/>
                  <a:gd name="T45" fmla="*/ 2147483647 h 6540"/>
                  <a:gd name="T46" fmla="*/ 2147483647 w 10"/>
                  <a:gd name="T47" fmla="*/ 2147483647 h 6540"/>
                  <a:gd name="T48" fmla="*/ 2147483647 w 10"/>
                  <a:gd name="T49" fmla="*/ 2147483647 h 6540"/>
                  <a:gd name="T50" fmla="*/ 2147483647 w 10"/>
                  <a:gd name="T51" fmla="*/ 2147483647 h 6540"/>
                  <a:gd name="T52" fmla="*/ 0 w 10"/>
                  <a:gd name="T53" fmla="*/ 2147483647 h 6540"/>
                  <a:gd name="T54" fmla="*/ 2147483647 w 10"/>
                  <a:gd name="T55" fmla="*/ 2147483647 h 6540"/>
                  <a:gd name="T56" fmla="*/ 2147483647 w 10"/>
                  <a:gd name="T57" fmla="*/ 2147483647 h 6540"/>
                  <a:gd name="T58" fmla="*/ 2147483647 w 10"/>
                  <a:gd name="T59" fmla="*/ 2147483647 h 6540"/>
                  <a:gd name="T60" fmla="*/ 2147483647 w 10"/>
                  <a:gd name="T61" fmla="*/ 2147483647 h 6540"/>
                  <a:gd name="T62" fmla="*/ 0 w 10"/>
                  <a:gd name="T63" fmla="*/ 2147483647 h 6540"/>
                  <a:gd name="T64" fmla="*/ 2147483647 w 10"/>
                  <a:gd name="T65" fmla="*/ 2147483647 h 6540"/>
                  <a:gd name="T66" fmla="*/ 2147483647 w 10"/>
                  <a:gd name="T67" fmla="*/ 2147483647 h 6540"/>
                  <a:gd name="T68" fmla="*/ 2147483647 w 10"/>
                  <a:gd name="T69" fmla="*/ 2147483647 h 6540"/>
                  <a:gd name="T70" fmla="*/ 2147483647 w 10"/>
                  <a:gd name="T71" fmla="*/ 2147483647 h 6540"/>
                  <a:gd name="T72" fmla="*/ 0 w 10"/>
                  <a:gd name="T73" fmla="*/ 2147483647 h 6540"/>
                  <a:gd name="T74" fmla="*/ 2147483647 w 10"/>
                  <a:gd name="T75" fmla="*/ 2147483647 h 6540"/>
                  <a:gd name="T76" fmla="*/ 2147483647 w 10"/>
                  <a:gd name="T77" fmla="*/ 2147483647 h 6540"/>
                  <a:gd name="T78" fmla="*/ 2147483647 w 10"/>
                  <a:gd name="T79" fmla="*/ 2147483647 h 6540"/>
                  <a:gd name="T80" fmla="*/ 2147483647 w 10"/>
                  <a:gd name="T81" fmla="*/ 2147483647 h 6540"/>
                  <a:gd name="T82" fmla="*/ 0 w 10"/>
                  <a:gd name="T83" fmla="*/ 2147483647 h 6540"/>
                  <a:gd name="T84" fmla="*/ 2147483647 w 10"/>
                  <a:gd name="T85" fmla="*/ 2147483647 h 6540"/>
                  <a:gd name="T86" fmla="*/ 2147483647 w 10"/>
                  <a:gd name="T87" fmla="*/ 2147483647 h 6540"/>
                  <a:gd name="T88" fmla="*/ 2147483647 w 10"/>
                  <a:gd name="T89" fmla="*/ 2147483647 h 6540"/>
                  <a:gd name="T90" fmla="*/ 2147483647 w 10"/>
                  <a:gd name="T91" fmla="*/ 2147483647 h 6540"/>
                  <a:gd name="T92" fmla="*/ 0 w 10"/>
                  <a:gd name="T93" fmla="*/ 2147483647 h 6540"/>
                  <a:gd name="T94" fmla="*/ 2147483647 w 10"/>
                  <a:gd name="T95" fmla="*/ 2147483647 h 6540"/>
                  <a:gd name="T96" fmla="*/ 2147483647 w 10"/>
                  <a:gd name="T97" fmla="*/ 2147483647 h 6540"/>
                  <a:gd name="T98" fmla="*/ 2147483647 w 10"/>
                  <a:gd name="T99" fmla="*/ 2147483647 h 6540"/>
                  <a:gd name="T100" fmla="*/ 2147483647 w 10"/>
                  <a:gd name="T101" fmla="*/ 2147483647 h 6540"/>
                  <a:gd name="T102" fmla="*/ 0 w 10"/>
                  <a:gd name="T103" fmla="*/ 2147483647 h 6540"/>
                  <a:gd name="T104" fmla="*/ 2147483647 w 10"/>
                  <a:gd name="T105" fmla="*/ 2147483647 h 6540"/>
                  <a:gd name="T106" fmla="*/ 2147483647 w 10"/>
                  <a:gd name="T107" fmla="*/ 2147483647 h 6540"/>
                  <a:gd name="T108" fmla="*/ 2147483647 w 10"/>
                  <a:gd name="T109" fmla="*/ 2147483647 h 6540"/>
                  <a:gd name="T110" fmla="*/ 2147483647 w 10"/>
                  <a:gd name="T111" fmla="*/ 2147483647 h 6540"/>
                  <a:gd name="T112" fmla="*/ 0 w 10"/>
                  <a:gd name="T113" fmla="*/ 2147483647 h 6540"/>
                  <a:gd name="T114" fmla="*/ 2147483647 w 10"/>
                  <a:gd name="T115" fmla="*/ 2147483647 h 6540"/>
                  <a:gd name="T116" fmla="*/ 2147483647 w 10"/>
                  <a:gd name="T117" fmla="*/ 2147483647 h 6540"/>
                  <a:gd name="T118" fmla="*/ 2147483647 w 10"/>
                  <a:gd name="T119" fmla="*/ 2147483647 h 6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"/>
                  <a:gd name="T181" fmla="*/ 0 h 6540"/>
                  <a:gd name="T182" fmla="*/ 10 w 10"/>
                  <a:gd name="T183" fmla="*/ 6540 h 6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" h="6540">
                    <a:moveTo>
                      <a:pt x="10" y="6"/>
                    </a:moveTo>
                    <a:lnTo>
                      <a:pt x="10" y="86"/>
                    </a:lnTo>
                    <a:lnTo>
                      <a:pt x="10" y="88"/>
                    </a:lnTo>
                    <a:lnTo>
                      <a:pt x="9" y="90"/>
                    </a:lnTo>
                    <a:lnTo>
                      <a:pt x="7" y="91"/>
                    </a:lnTo>
                    <a:lnTo>
                      <a:pt x="6" y="92"/>
                    </a:lnTo>
                    <a:lnTo>
                      <a:pt x="3" y="91"/>
                    </a:lnTo>
                    <a:lnTo>
                      <a:pt x="1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  <a:moveTo>
                      <a:pt x="10" y="143"/>
                    </a:moveTo>
                    <a:lnTo>
                      <a:pt x="10" y="224"/>
                    </a:lnTo>
                    <a:lnTo>
                      <a:pt x="10" y="226"/>
                    </a:lnTo>
                    <a:lnTo>
                      <a:pt x="9" y="227"/>
                    </a:lnTo>
                    <a:lnTo>
                      <a:pt x="7" y="228"/>
                    </a:lnTo>
                    <a:lnTo>
                      <a:pt x="6" y="229"/>
                    </a:lnTo>
                    <a:lnTo>
                      <a:pt x="3" y="228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4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1" y="139"/>
                    </a:lnTo>
                    <a:lnTo>
                      <a:pt x="3" y="137"/>
                    </a:lnTo>
                    <a:lnTo>
                      <a:pt x="6" y="137"/>
                    </a:lnTo>
                    <a:lnTo>
                      <a:pt x="7" y="137"/>
                    </a:lnTo>
                    <a:lnTo>
                      <a:pt x="9" y="139"/>
                    </a:lnTo>
                    <a:lnTo>
                      <a:pt x="10" y="141"/>
                    </a:lnTo>
                    <a:lnTo>
                      <a:pt x="10" y="143"/>
                    </a:lnTo>
                    <a:close/>
                    <a:moveTo>
                      <a:pt x="10" y="281"/>
                    </a:moveTo>
                    <a:lnTo>
                      <a:pt x="10" y="361"/>
                    </a:lnTo>
                    <a:lnTo>
                      <a:pt x="10" y="362"/>
                    </a:lnTo>
                    <a:lnTo>
                      <a:pt x="9" y="365"/>
                    </a:lnTo>
                    <a:lnTo>
                      <a:pt x="7" y="366"/>
                    </a:lnTo>
                    <a:lnTo>
                      <a:pt x="6" y="366"/>
                    </a:lnTo>
                    <a:lnTo>
                      <a:pt x="3" y="366"/>
                    </a:lnTo>
                    <a:lnTo>
                      <a:pt x="1" y="365"/>
                    </a:lnTo>
                    <a:lnTo>
                      <a:pt x="0" y="362"/>
                    </a:lnTo>
                    <a:lnTo>
                      <a:pt x="0" y="361"/>
                    </a:lnTo>
                    <a:lnTo>
                      <a:pt x="0" y="281"/>
                    </a:lnTo>
                    <a:lnTo>
                      <a:pt x="0" y="279"/>
                    </a:lnTo>
                    <a:lnTo>
                      <a:pt x="1" y="276"/>
                    </a:lnTo>
                    <a:lnTo>
                      <a:pt x="3" y="275"/>
                    </a:lnTo>
                    <a:lnTo>
                      <a:pt x="6" y="275"/>
                    </a:lnTo>
                    <a:lnTo>
                      <a:pt x="7" y="275"/>
                    </a:lnTo>
                    <a:lnTo>
                      <a:pt x="9" y="276"/>
                    </a:lnTo>
                    <a:lnTo>
                      <a:pt x="10" y="279"/>
                    </a:lnTo>
                    <a:lnTo>
                      <a:pt x="10" y="281"/>
                    </a:lnTo>
                    <a:close/>
                    <a:moveTo>
                      <a:pt x="10" y="417"/>
                    </a:moveTo>
                    <a:lnTo>
                      <a:pt x="10" y="497"/>
                    </a:lnTo>
                    <a:lnTo>
                      <a:pt x="10" y="500"/>
                    </a:lnTo>
                    <a:lnTo>
                      <a:pt x="9" y="502"/>
                    </a:lnTo>
                    <a:lnTo>
                      <a:pt x="7" y="503"/>
                    </a:lnTo>
                    <a:lnTo>
                      <a:pt x="6" y="503"/>
                    </a:lnTo>
                    <a:lnTo>
                      <a:pt x="3" y="503"/>
                    </a:lnTo>
                    <a:lnTo>
                      <a:pt x="1" y="502"/>
                    </a:lnTo>
                    <a:lnTo>
                      <a:pt x="0" y="500"/>
                    </a:lnTo>
                    <a:lnTo>
                      <a:pt x="0" y="497"/>
                    </a:lnTo>
                    <a:lnTo>
                      <a:pt x="0" y="417"/>
                    </a:lnTo>
                    <a:lnTo>
                      <a:pt x="0" y="415"/>
                    </a:lnTo>
                    <a:lnTo>
                      <a:pt x="1" y="414"/>
                    </a:lnTo>
                    <a:lnTo>
                      <a:pt x="3" y="412"/>
                    </a:lnTo>
                    <a:lnTo>
                      <a:pt x="6" y="412"/>
                    </a:lnTo>
                    <a:lnTo>
                      <a:pt x="7" y="412"/>
                    </a:lnTo>
                    <a:lnTo>
                      <a:pt x="9" y="414"/>
                    </a:lnTo>
                    <a:lnTo>
                      <a:pt x="10" y="415"/>
                    </a:lnTo>
                    <a:lnTo>
                      <a:pt x="10" y="417"/>
                    </a:lnTo>
                    <a:close/>
                    <a:moveTo>
                      <a:pt x="10" y="555"/>
                    </a:moveTo>
                    <a:lnTo>
                      <a:pt x="10" y="635"/>
                    </a:lnTo>
                    <a:lnTo>
                      <a:pt x="10" y="637"/>
                    </a:lnTo>
                    <a:lnTo>
                      <a:pt x="9" y="638"/>
                    </a:lnTo>
                    <a:lnTo>
                      <a:pt x="7" y="640"/>
                    </a:lnTo>
                    <a:lnTo>
                      <a:pt x="6" y="641"/>
                    </a:lnTo>
                    <a:lnTo>
                      <a:pt x="3" y="640"/>
                    </a:lnTo>
                    <a:lnTo>
                      <a:pt x="1" y="638"/>
                    </a:lnTo>
                    <a:lnTo>
                      <a:pt x="0" y="637"/>
                    </a:lnTo>
                    <a:lnTo>
                      <a:pt x="0" y="635"/>
                    </a:lnTo>
                    <a:lnTo>
                      <a:pt x="0" y="555"/>
                    </a:lnTo>
                    <a:lnTo>
                      <a:pt x="0" y="552"/>
                    </a:lnTo>
                    <a:lnTo>
                      <a:pt x="1" y="551"/>
                    </a:lnTo>
                    <a:lnTo>
                      <a:pt x="3" y="550"/>
                    </a:lnTo>
                    <a:lnTo>
                      <a:pt x="6" y="549"/>
                    </a:lnTo>
                    <a:lnTo>
                      <a:pt x="7" y="550"/>
                    </a:lnTo>
                    <a:lnTo>
                      <a:pt x="9" y="551"/>
                    </a:lnTo>
                    <a:lnTo>
                      <a:pt x="10" y="552"/>
                    </a:lnTo>
                    <a:lnTo>
                      <a:pt x="10" y="555"/>
                    </a:lnTo>
                    <a:close/>
                    <a:moveTo>
                      <a:pt x="10" y="692"/>
                    </a:moveTo>
                    <a:lnTo>
                      <a:pt x="10" y="772"/>
                    </a:lnTo>
                    <a:lnTo>
                      <a:pt x="10" y="775"/>
                    </a:lnTo>
                    <a:lnTo>
                      <a:pt x="9" y="776"/>
                    </a:lnTo>
                    <a:lnTo>
                      <a:pt x="7" y="777"/>
                    </a:lnTo>
                    <a:lnTo>
                      <a:pt x="6" y="778"/>
                    </a:lnTo>
                    <a:lnTo>
                      <a:pt x="3" y="777"/>
                    </a:lnTo>
                    <a:lnTo>
                      <a:pt x="1" y="776"/>
                    </a:lnTo>
                    <a:lnTo>
                      <a:pt x="0" y="775"/>
                    </a:lnTo>
                    <a:lnTo>
                      <a:pt x="0" y="772"/>
                    </a:lnTo>
                    <a:lnTo>
                      <a:pt x="0" y="692"/>
                    </a:lnTo>
                    <a:lnTo>
                      <a:pt x="0" y="690"/>
                    </a:lnTo>
                    <a:lnTo>
                      <a:pt x="1" y="687"/>
                    </a:lnTo>
                    <a:lnTo>
                      <a:pt x="3" y="686"/>
                    </a:lnTo>
                    <a:lnTo>
                      <a:pt x="6" y="686"/>
                    </a:lnTo>
                    <a:lnTo>
                      <a:pt x="7" y="686"/>
                    </a:lnTo>
                    <a:lnTo>
                      <a:pt x="9" y="687"/>
                    </a:lnTo>
                    <a:lnTo>
                      <a:pt x="10" y="690"/>
                    </a:lnTo>
                    <a:lnTo>
                      <a:pt x="10" y="692"/>
                    </a:lnTo>
                    <a:close/>
                    <a:moveTo>
                      <a:pt x="10" y="830"/>
                    </a:moveTo>
                    <a:lnTo>
                      <a:pt x="10" y="910"/>
                    </a:lnTo>
                    <a:lnTo>
                      <a:pt x="10" y="911"/>
                    </a:lnTo>
                    <a:lnTo>
                      <a:pt x="9" y="913"/>
                    </a:lnTo>
                    <a:lnTo>
                      <a:pt x="7" y="915"/>
                    </a:lnTo>
                    <a:lnTo>
                      <a:pt x="6" y="915"/>
                    </a:lnTo>
                    <a:lnTo>
                      <a:pt x="3" y="915"/>
                    </a:lnTo>
                    <a:lnTo>
                      <a:pt x="1" y="913"/>
                    </a:lnTo>
                    <a:lnTo>
                      <a:pt x="0" y="911"/>
                    </a:lnTo>
                    <a:lnTo>
                      <a:pt x="0" y="910"/>
                    </a:lnTo>
                    <a:lnTo>
                      <a:pt x="0" y="830"/>
                    </a:lnTo>
                    <a:lnTo>
                      <a:pt x="0" y="827"/>
                    </a:lnTo>
                    <a:lnTo>
                      <a:pt x="1" y="825"/>
                    </a:lnTo>
                    <a:lnTo>
                      <a:pt x="3" y="824"/>
                    </a:lnTo>
                    <a:lnTo>
                      <a:pt x="6" y="824"/>
                    </a:lnTo>
                    <a:lnTo>
                      <a:pt x="7" y="824"/>
                    </a:lnTo>
                    <a:lnTo>
                      <a:pt x="9" y="825"/>
                    </a:lnTo>
                    <a:lnTo>
                      <a:pt x="10" y="827"/>
                    </a:lnTo>
                    <a:lnTo>
                      <a:pt x="10" y="830"/>
                    </a:lnTo>
                    <a:close/>
                    <a:moveTo>
                      <a:pt x="10" y="966"/>
                    </a:moveTo>
                    <a:lnTo>
                      <a:pt x="10" y="1046"/>
                    </a:lnTo>
                    <a:lnTo>
                      <a:pt x="10" y="1048"/>
                    </a:lnTo>
                    <a:lnTo>
                      <a:pt x="9" y="1051"/>
                    </a:lnTo>
                    <a:lnTo>
                      <a:pt x="7" y="1052"/>
                    </a:lnTo>
                    <a:lnTo>
                      <a:pt x="6" y="1052"/>
                    </a:lnTo>
                    <a:lnTo>
                      <a:pt x="3" y="1052"/>
                    </a:lnTo>
                    <a:lnTo>
                      <a:pt x="1" y="1051"/>
                    </a:lnTo>
                    <a:lnTo>
                      <a:pt x="0" y="1048"/>
                    </a:lnTo>
                    <a:lnTo>
                      <a:pt x="0" y="1046"/>
                    </a:lnTo>
                    <a:lnTo>
                      <a:pt x="0" y="966"/>
                    </a:lnTo>
                    <a:lnTo>
                      <a:pt x="0" y="964"/>
                    </a:lnTo>
                    <a:lnTo>
                      <a:pt x="1" y="962"/>
                    </a:lnTo>
                    <a:lnTo>
                      <a:pt x="3" y="961"/>
                    </a:lnTo>
                    <a:lnTo>
                      <a:pt x="6" y="961"/>
                    </a:lnTo>
                    <a:lnTo>
                      <a:pt x="7" y="961"/>
                    </a:lnTo>
                    <a:lnTo>
                      <a:pt x="9" y="962"/>
                    </a:lnTo>
                    <a:lnTo>
                      <a:pt x="10" y="964"/>
                    </a:lnTo>
                    <a:lnTo>
                      <a:pt x="10" y="966"/>
                    </a:lnTo>
                    <a:close/>
                    <a:moveTo>
                      <a:pt x="10" y="1103"/>
                    </a:moveTo>
                    <a:lnTo>
                      <a:pt x="10" y="1184"/>
                    </a:lnTo>
                    <a:lnTo>
                      <a:pt x="10" y="1186"/>
                    </a:lnTo>
                    <a:lnTo>
                      <a:pt x="9" y="1187"/>
                    </a:lnTo>
                    <a:lnTo>
                      <a:pt x="7" y="1188"/>
                    </a:lnTo>
                    <a:lnTo>
                      <a:pt x="6" y="1190"/>
                    </a:lnTo>
                    <a:lnTo>
                      <a:pt x="3" y="1188"/>
                    </a:lnTo>
                    <a:lnTo>
                      <a:pt x="1" y="1187"/>
                    </a:lnTo>
                    <a:lnTo>
                      <a:pt x="0" y="1186"/>
                    </a:lnTo>
                    <a:lnTo>
                      <a:pt x="0" y="1184"/>
                    </a:lnTo>
                    <a:lnTo>
                      <a:pt x="0" y="1103"/>
                    </a:lnTo>
                    <a:lnTo>
                      <a:pt x="0" y="1101"/>
                    </a:lnTo>
                    <a:lnTo>
                      <a:pt x="1" y="1100"/>
                    </a:lnTo>
                    <a:lnTo>
                      <a:pt x="3" y="1099"/>
                    </a:lnTo>
                    <a:lnTo>
                      <a:pt x="6" y="1097"/>
                    </a:lnTo>
                    <a:lnTo>
                      <a:pt x="7" y="1099"/>
                    </a:lnTo>
                    <a:lnTo>
                      <a:pt x="9" y="1100"/>
                    </a:lnTo>
                    <a:lnTo>
                      <a:pt x="10" y="1101"/>
                    </a:lnTo>
                    <a:lnTo>
                      <a:pt x="10" y="1103"/>
                    </a:lnTo>
                    <a:close/>
                    <a:moveTo>
                      <a:pt x="10" y="1241"/>
                    </a:moveTo>
                    <a:lnTo>
                      <a:pt x="10" y="1321"/>
                    </a:lnTo>
                    <a:lnTo>
                      <a:pt x="10" y="1323"/>
                    </a:lnTo>
                    <a:lnTo>
                      <a:pt x="9" y="1325"/>
                    </a:lnTo>
                    <a:lnTo>
                      <a:pt x="7" y="1326"/>
                    </a:lnTo>
                    <a:lnTo>
                      <a:pt x="6" y="1327"/>
                    </a:lnTo>
                    <a:lnTo>
                      <a:pt x="3" y="1326"/>
                    </a:lnTo>
                    <a:lnTo>
                      <a:pt x="1" y="1325"/>
                    </a:lnTo>
                    <a:lnTo>
                      <a:pt x="0" y="1323"/>
                    </a:lnTo>
                    <a:lnTo>
                      <a:pt x="0" y="1321"/>
                    </a:lnTo>
                    <a:lnTo>
                      <a:pt x="0" y="1241"/>
                    </a:lnTo>
                    <a:lnTo>
                      <a:pt x="0" y="1239"/>
                    </a:lnTo>
                    <a:lnTo>
                      <a:pt x="1" y="1236"/>
                    </a:lnTo>
                    <a:lnTo>
                      <a:pt x="3" y="1235"/>
                    </a:lnTo>
                    <a:lnTo>
                      <a:pt x="6" y="1235"/>
                    </a:lnTo>
                    <a:lnTo>
                      <a:pt x="7" y="1235"/>
                    </a:lnTo>
                    <a:lnTo>
                      <a:pt x="9" y="1236"/>
                    </a:lnTo>
                    <a:lnTo>
                      <a:pt x="10" y="1239"/>
                    </a:lnTo>
                    <a:lnTo>
                      <a:pt x="10" y="1241"/>
                    </a:lnTo>
                    <a:close/>
                    <a:moveTo>
                      <a:pt x="10" y="1378"/>
                    </a:moveTo>
                    <a:lnTo>
                      <a:pt x="10" y="1459"/>
                    </a:lnTo>
                    <a:lnTo>
                      <a:pt x="10" y="1460"/>
                    </a:lnTo>
                    <a:lnTo>
                      <a:pt x="9" y="1462"/>
                    </a:lnTo>
                    <a:lnTo>
                      <a:pt x="7" y="1463"/>
                    </a:lnTo>
                    <a:lnTo>
                      <a:pt x="6" y="1463"/>
                    </a:lnTo>
                    <a:lnTo>
                      <a:pt x="3" y="1463"/>
                    </a:lnTo>
                    <a:lnTo>
                      <a:pt x="1" y="1462"/>
                    </a:lnTo>
                    <a:lnTo>
                      <a:pt x="0" y="1460"/>
                    </a:lnTo>
                    <a:lnTo>
                      <a:pt x="0" y="1459"/>
                    </a:lnTo>
                    <a:lnTo>
                      <a:pt x="0" y="1378"/>
                    </a:lnTo>
                    <a:lnTo>
                      <a:pt x="0" y="1376"/>
                    </a:lnTo>
                    <a:lnTo>
                      <a:pt x="1" y="1374"/>
                    </a:lnTo>
                    <a:lnTo>
                      <a:pt x="3" y="1372"/>
                    </a:lnTo>
                    <a:lnTo>
                      <a:pt x="6" y="1372"/>
                    </a:lnTo>
                    <a:lnTo>
                      <a:pt x="7" y="1372"/>
                    </a:lnTo>
                    <a:lnTo>
                      <a:pt x="9" y="1374"/>
                    </a:lnTo>
                    <a:lnTo>
                      <a:pt x="10" y="1376"/>
                    </a:lnTo>
                    <a:lnTo>
                      <a:pt x="10" y="1378"/>
                    </a:lnTo>
                    <a:close/>
                    <a:moveTo>
                      <a:pt x="10" y="1515"/>
                    </a:moveTo>
                    <a:lnTo>
                      <a:pt x="10" y="1595"/>
                    </a:lnTo>
                    <a:lnTo>
                      <a:pt x="10" y="1597"/>
                    </a:lnTo>
                    <a:lnTo>
                      <a:pt x="9" y="1600"/>
                    </a:lnTo>
                    <a:lnTo>
                      <a:pt x="7" y="1601"/>
                    </a:lnTo>
                    <a:lnTo>
                      <a:pt x="6" y="1601"/>
                    </a:lnTo>
                    <a:lnTo>
                      <a:pt x="3" y="1601"/>
                    </a:lnTo>
                    <a:lnTo>
                      <a:pt x="1" y="1600"/>
                    </a:lnTo>
                    <a:lnTo>
                      <a:pt x="0" y="1597"/>
                    </a:lnTo>
                    <a:lnTo>
                      <a:pt x="0" y="1595"/>
                    </a:lnTo>
                    <a:lnTo>
                      <a:pt x="0" y="1515"/>
                    </a:lnTo>
                    <a:lnTo>
                      <a:pt x="0" y="1512"/>
                    </a:lnTo>
                    <a:lnTo>
                      <a:pt x="1" y="1511"/>
                    </a:lnTo>
                    <a:lnTo>
                      <a:pt x="3" y="1510"/>
                    </a:lnTo>
                    <a:lnTo>
                      <a:pt x="6" y="1510"/>
                    </a:lnTo>
                    <a:lnTo>
                      <a:pt x="7" y="1510"/>
                    </a:lnTo>
                    <a:lnTo>
                      <a:pt x="9" y="1511"/>
                    </a:lnTo>
                    <a:lnTo>
                      <a:pt x="10" y="1512"/>
                    </a:lnTo>
                    <a:lnTo>
                      <a:pt x="10" y="1515"/>
                    </a:lnTo>
                    <a:close/>
                    <a:moveTo>
                      <a:pt x="10" y="1652"/>
                    </a:moveTo>
                    <a:lnTo>
                      <a:pt x="10" y="1732"/>
                    </a:lnTo>
                    <a:lnTo>
                      <a:pt x="10" y="1735"/>
                    </a:lnTo>
                    <a:lnTo>
                      <a:pt x="9" y="1736"/>
                    </a:lnTo>
                    <a:lnTo>
                      <a:pt x="7" y="1737"/>
                    </a:lnTo>
                    <a:lnTo>
                      <a:pt x="6" y="1738"/>
                    </a:lnTo>
                    <a:lnTo>
                      <a:pt x="3" y="1737"/>
                    </a:lnTo>
                    <a:lnTo>
                      <a:pt x="1" y="1736"/>
                    </a:lnTo>
                    <a:lnTo>
                      <a:pt x="0" y="1735"/>
                    </a:lnTo>
                    <a:lnTo>
                      <a:pt x="0" y="1732"/>
                    </a:lnTo>
                    <a:lnTo>
                      <a:pt x="0" y="1652"/>
                    </a:lnTo>
                    <a:lnTo>
                      <a:pt x="0" y="1650"/>
                    </a:lnTo>
                    <a:lnTo>
                      <a:pt x="1" y="1649"/>
                    </a:lnTo>
                    <a:lnTo>
                      <a:pt x="3" y="1647"/>
                    </a:lnTo>
                    <a:lnTo>
                      <a:pt x="6" y="1646"/>
                    </a:lnTo>
                    <a:lnTo>
                      <a:pt x="7" y="1647"/>
                    </a:lnTo>
                    <a:lnTo>
                      <a:pt x="9" y="1649"/>
                    </a:lnTo>
                    <a:lnTo>
                      <a:pt x="10" y="1650"/>
                    </a:lnTo>
                    <a:lnTo>
                      <a:pt x="10" y="1652"/>
                    </a:lnTo>
                    <a:close/>
                    <a:moveTo>
                      <a:pt x="10" y="1790"/>
                    </a:moveTo>
                    <a:lnTo>
                      <a:pt x="10" y="1870"/>
                    </a:lnTo>
                    <a:lnTo>
                      <a:pt x="10" y="1872"/>
                    </a:lnTo>
                    <a:lnTo>
                      <a:pt x="9" y="1873"/>
                    </a:lnTo>
                    <a:lnTo>
                      <a:pt x="7" y="1875"/>
                    </a:lnTo>
                    <a:lnTo>
                      <a:pt x="6" y="1876"/>
                    </a:lnTo>
                    <a:lnTo>
                      <a:pt x="3" y="1875"/>
                    </a:lnTo>
                    <a:lnTo>
                      <a:pt x="1" y="1873"/>
                    </a:lnTo>
                    <a:lnTo>
                      <a:pt x="0" y="1872"/>
                    </a:lnTo>
                    <a:lnTo>
                      <a:pt x="0" y="1870"/>
                    </a:lnTo>
                    <a:lnTo>
                      <a:pt x="0" y="1790"/>
                    </a:lnTo>
                    <a:lnTo>
                      <a:pt x="0" y="1787"/>
                    </a:lnTo>
                    <a:lnTo>
                      <a:pt x="1" y="1785"/>
                    </a:lnTo>
                    <a:lnTo>
                      <a:pt x="3" y="1784"/>
                    </a:lnTo>
                    <a:lnTo>
                      <a:pt x="6" y="1784"/>
                    </a:lnTo>
                    <a:lnTo>
                      <a:pt x="7" y="1784"/>
                    </a:lnTo>
                    <a:lnTo>
                      <a:pt x="9" y="1785"/>
                    </a:lnTo>
                    <a:lnTo>
                      <a:pt x="10" y="1787"/>
                    </a:lnTo>
                    <a:lnTo>
                      <a:pt x="10" y="1790"/>
                    </a:lnTo>
                    <a:close/>
                    <a:moveTo>
                      <a:pt x="10" y="1927"/>
                    </a:moveTo>
                    <a:lnTo>
                      <a:pt x="10" y="2007"/>
                    </a:lnTo>
                    <a:lnTo>
                      <a:pt x="10" y="2009"/>
                    </a:lnTo>
                    <a:lnTo>
                      <a:pt x="9" y="2011"/>
                    </a:lnTo>
                    <a:lnTo>
                      <a:pt x="7" y="2012"/>
                    </a:lnTo>
                    <a:lnTo>
                      <a:pt x="6" y="2012"/>
                    </a:lnTo>
                    <a:lnTo>
                      <a:pt x="3" y="2012"/>
                    </a:lnTo>
                    <a:lnTo>
                      <a:pt x="1" y="2011"/>
                    </a:lnTo>
                    <a:lnTo>
                      <a:pt x="0" y="2009"/>
                    </a:lnTo>
                    <a:lnTo>
                      <a:pt x="0" y="2007"/>
                    </a:lnTo>
                    <a:lnTo>
                      <a:pt x="0" y="1927"/>
                    </a:lnTo>
                    <a:lnTo>
                      <a:pt x="0" y="1925"/>
                    </a:lnTo>
                    <a:lnTo>
                      <a:pt x="1" y="1922"/>
                    </a:lnTo>
                    <a:lnTo>
                      <a:pt x="3" y="1921"/>
                    </a:lnTo>
                    <a:lnTo>
                      <a:pt x="6" y="1921"/>
                    </a:lnTo>
                    <a:lnTo>
                      <a:pt x="7" y="1921"/>
                    </a:lnTo>
                    <a:lnTo>
                      <a:pt x="9" y="1922"/>
                    </a:lnTo>
                    <a:lnTo>
                      <a:pt x="10" y="1925"/>
                    </a:lnTo>
                    <a:lnTo>
                      <a:pt x="10" y="1927"/>
                    </a:lnTo>
                    <a:close/>
                    <a:moveTo>
                      <a:pt x="10" y="2064"/>
                    </a:moveTo>
                    <a:lnTo>
                      <a:pt x="10" y="2144"/>
                    </a:lnTo>
                    <a:lnTo>
                      <a:pt x="10" y="2146"/>
                    </a:lnTo>
                    <a:lnTo>
                      <a:pt x="9" y="2148"/>
                    </a:lnTo>
                    <a:lnTo>
                      <a:pt x="7" y="2150"/>
                    </a:lnTo>
                    <a:lnTo>
                      <a:pt x="6" y="2150"/>
                    </a:lnTo>
                    <a:lnTo>
                      <a:pt x="3" y="2150"/>
                    </a:lnTo>
                    <a:lnTo>
                      <a:pt x="1" y="2148"/>
                    </a:lnTo>
                    <a:lnTo>
                      <a:pt x="0" y="2146"/>
                    </a:lnTo>
                    <a:lnTo>
                      <a:pt x="0" y="2144"/>
                    </a:lnTo>
                    <a:lnTo>
                      <a:pt x="0" y="2064"/>
                    </a:lnTo>
                    <a:lnTo>
                      <a:pt x="0" y="2061"/>
                    </a:lnTo>
                    <a:lnTo>
                      <a:pt x="1" y="2060"/>
                    </a:lnTo>
                    <a:lnTo>
                      <a:pt x="3" y="2059"/>
                    </a:lnTo>
                    <a:lnTo>
                      <a:pt x="6" y="2059"/>
                    </a:lnTo>
                    <a:lnTo>
                      <a:pt x="7" y="2059"/>
                    </a:lnTo>
                    <a:lnTo>
                      <a:pt x="9" y="2060"/>
                    </a:lnTo>
                    <a:lnTo>
                      <a:pt x="10" y="2061"/>
                    </a:lnTo>
                    <a:lnTo>
                      <a:pt x="10" y="2064"/>
                    </a:lnTo>
                    <a:close/>
                    <a:moveTo>
                      <a:pt x="10" y="2201"/>
                    </a:moveTo>
                    <a:lnTo>
                      <a:pt x="10" y="2281"/>
                    </a:lnTo>
                    <a:lnTo>
                      <a:pt x="10" y="2284"/>
                    </a:lnTo>
                    <a:lnTo>
                      <a:pt x="9" y="2285"/>
                    </a:lnTo>
                    <a:lnTo>
                      <a:pt x="7" y="2286"/>
                    </a:lnTo>
                    <a:lnTo>
                      <a:pt x="6" y="2287"/>
                    </a:lnTo>
                    <a:lnTo>
                      <a:pt x="3" y="2286"/>
                    </a:lnTo>
                    <a:lnTo>
                      <a:pt x="1" y="2285"/>
                    </a:lnTo>
                    <a:lnTo>
                      <a:pt x="0" y="2284"/>
                    </a:lnTo>
                    <a:lnTo>
                      <a:pt x="0" y="2281"/>
                    </a:lnTo>
                    <a:lnTo>
                      <a:pt x="0" y="2201"/>
                    </a:lnTo>
                    <a:lnTo>
                      <a:pt x="0" y="2199"/>
                    </a:lnTo>
                    <a:lnTo>
                      <a:pt x="1" y="2197"/>
                    </a:lnTo>
                    <a:lnTo>
                      <a:pt x="3" y="2196"/>
                    </a:lnTo>
                    <a:lnTo>
                      <a:pt x="6" y="2195"/>
                    </a:lnTo>
                    <a:lnTo>
                      <a:pt x="7" y="2196"/>
                    </a:lnTo>
                    <a:lnTo>
                      <a:pt x="9" y="2197"/>
                    </a:lnTo>
                    <a:lnTo>
                      <a:pt x="10" y="2199"/>
                    </a:lnTo>
                    <a:lnTo>
                      <a:pt x="10" y="2201"/>
                    </a:lnTo>
                    <a:close/>
                    <a:moveTo>
                      <a:pt x="10" y="2339"/>
                    </a:moveTo>
                    <a:lnTo>
                      <a:pt x="10" y="2419"/>
                    </a:lnTo>
                    <a:lnTo>
                      <a:pt x="10" y="2421"/>
                    </a:lnTo>
                    <a:lnTo>
                      <a:pt x="9" y="2422"/>
                    </a:lnTo>
                    <a:lnTo>
                      <a:pt x="7" y="2423"/>
                    </a:lnTo>
                    <a:lnTo>
                      <a:pt x="6" y="2425"/>
                    </a:lnTo>
                    <a:lnTo>
                      <a:pt x="3" y="2423"/>
                    </a:lnTo>
                    <a:lnTo>
                      <a:pt x="1" y="2422"/>
                    </a:lnTo>
                    <a:lnTo>
                      <a:pt x="0" y="2421"/>
                    </a:lnTo>
                    <a:lnTo>
                      <a:pt x="0" y="2419"/>
                    </a:lnTo>
                    <a:lnTo>
                      <a:pt x="0" y="2339"/>
                    </a:lnTo>
                    <a:lnTo>
                      <a:pt x="0" y="2336"/>
                    </a:lnTo>
                    <a:lnTo>
                      <a:pt x="1" y="2334"/>
                    </a:lnTo>
                    <a:lnTo>
                      <a:pt x="3" y="2333"/>
                    </a:lnTo>
                    <a:lnTo>
                      <a:pt x="6" y="2333"/>
                    </a:lnTo>
                    <a:lnTo>
                      <a:pt x="7" y="2333"/>
                    </a:lnTo>
                    <a:lnTo>
                      <a:pt x="9" y="2334"/>
                    </a:lnTo>
                    <a:lnTo>
                      <a:pt x="10" y="2336"/>
                    </a:lnTo>
                    <a:lnTo>
                      <a:pt x="10" y="2339"/>
                    </a:lnTo>
                    <a:close/>
                    <a:moveTo>
                      <a:pt x="10" y="2476"/>
                    </a:moveTo>
                    <a:lnTo>
                      <a:pt x="10" y="2556"/>
                    </a:lnTo>
                    <a:lnTo>
                      <a:pt x="10" y="2557"/>
                    </a:lnTo>
                    <a:lnTo>
                      <a:pt x="9" y="2560"/>
                    </a:lnTo>
                    <a:lnTo>
                      <a:pt x="7" y="2561"/>
                    </a:lnTo>
                    <a:lnTo>
                      <a:pt x="6" y="2561"/>
                    </a:lnTo>
                    <a:lnTo>
                      <a:pt x="3" y="2561"/>
                    </a:lnTo>
                    <a:lnTo>
                      <a:pt x="1" y="2560"/>
                    </a:lnTo>
                    <a:lnTo>
                      <a:pt x="0" y="2557"/>
                    </a:lnTo>
                    <a:lnTo>
                      <a:pt x="0" y="2556"/>
                    </a:lnTo>
                    <a:lnTo>
                      <a:pt x="0" y="2476"/>
                    </a:lnTo>
                    <a:lnTo>
                      <a:pt x="0" y="2474"/>
                    </a:lnTo>
                    <a:lnTo>
                      <a:pt x="1" y="2471"/>
                    </a:lnTo>
                    <a:lnTo>
                      <a:pt x="3" y="2470"/>
                    </a:lnTo>
                    <a:lnTo>
                      <a:pt x="6" y="2470"/>
                    </a:lnTo>
                    <a:lnTo>
                      <a:pt x="7" y="2470"/>
                    </a:lnTo>
                    <a:lnTo>
                      <a:pt x="9" y="2471"/>
                    </a:lnTo>
                    <a:lnTo>
                      <a:pt x="10" y="2474"/>
                    </a:lnTo>
                    <a:lnTo>
                      <a:pt x="10" y="2476"/>
                    </a:lnTo>
                    <a:close/>
                    <a:moveTo>
                      <a:pt x="10" y="2612"/>
                    </a:moveTo>
                    <a:lnTo>
                      <a:pt x="10" y="2692"/>
                    </a:lnTo>
                    <a:lnTo>
                      <a:pt x="10" y="2695"/>
                    </a:lnTo>
                    <a:lnTo>
                      <a:pt x="9" y="2697"/>
                    </a:lnTo>
                    <a:lnTo>
                      <a:pt x="7" y="2698"/>
                    </a:lnTo>
                    <a:lnTo>
                      <a:pt x="6" y="2698"/>
                    </a:lnTo>
                    <a:lnTo>
                      <a:pt x="3" y="2698"/>
                    </a:lnTo>
                    <a:lnTo>
                      <a:pt x="1" y="2697"/>
                    </a:lnTo>
                    <a:lnTo>
                      <a:pt x="0" y="2695"/>
                    </a:lnTo>
                    <a:lnTo>
                      <a:pt x="0" y="2692"/>
                    </a:lnTo>
                    <a:lnTo>
                      <a:pt x="0" y="2612"/>
                    </a:lnTo>
                    <a:lnTo>
                      <a:pt x="0" y="2610"/>
                    </a:lnTo>
                    <a:lnTo>
                      <a:pt x="1" y="2609"/>
                    </a:lnTo>
                    <a:lnTo>
                      <a:pt x="3" y="2608"/>
                    </a:lnTo>
                    <a:lnTo>
                      <a:pt x="6" y="2608"/>
                    </a:lnTo>
                    <a:lnTo>
                      <a:pt x="7" y="2608"/>
                    </a:lnTo>
                    <a:lnTo>
                      <a:pt x="9" y="2609"/>
                    </a:lnTo>
                    <a:lnTo>
                      <a:pt x="10" y="2610"/>
                    </a:lnTo>
                    <a:lnTo>
                      <a:pt x="10" y="2612"/>
                    </a:lnTo>
                    <a:close/>
                    <a:moveTo>
                      <a:pt x="10" y="2750"/>
                    </a:moveTo>
                    <a:lnTo>
                      <a:pt x="10" y="2830"/>
                    </a:lnTo>
                    <a:lnTo>
                      <a:pt x="10" y="2832"/>
                    </a:lnTo>
                    <a:lnTo>
                      <a:pt x="9" y="2833"/>
                    </a:lnTo>
                    <a:lnTo>
                      <a:pt x="7" y="2835"/>
                    </a:lnTo>
                    <a:lnTo>
                      <a:pt x="6" y="2836"/>
                    </a:lnTo>
                    <a:lnTo>
                      <a:pt x="3" y="2835"/>
                    </a:lnTo>
                    <a:lnTo>
                      <a:pt x="1" y="2833"/>
                    </a:lnTo>
                    <a:lnTo>
                      <a:pt x="0" y="2832"/>
                    </a:lnTo>
                    <a:lnTo>
                      <a:pt x="0" y="2830"/>
                    </a:lnTo>
                    <a:lnTo>
                      <a:pt x="0" y="2750"/>
                    </a:lnTo>
                    <a:lnTo>
                      <a:pt x="0" y="2747"/>
                    </a:lnTo>
                    <a:lnTo>
                      <a:pt x="1" y="2746"/>
                    </a:lnTo>
                    <a:lnTo>
                      <a:pt x="3" y="2745"/>
                    </a:lnTo>
                    <a:lnTo>
                      <a:pt x="6" y="2744"/>
                    </a:lnTo>
                    <a:lnTo>
                      <a:pt x="7" y="2745"/>
                    </a:lnTo>
                    <a:lnTo>
                      <a:pt x="9" y="2746"/>
                    </a:lnTo>
                    <a:lnTo>
                      <a:pt x="10" y="2747"/>
                    </a:lnTo>
                    <a:lnTo>
                      <a:pt x="10" y="2750"/>
                    </a:lnTo>
                    <a:close/>
                    <a:moveTo>
                      <a:pt x="10" y="2887"/>
                    </a:moveTo>
                    <a:lnTo>
                      <a:pt x="10" y="2967"/>
                    </a:lnTo>
                    <a:lnTo>
                      <a:pt x="10" y="2970"/>
                    </a:lnTo>
                    <a:lnTo>
                      <a:pt x="9" y="2971"/>
                    </a:lnTo>
                    <a:lnTo>
                      <a:pt x="7" y="2972"/>
                    </a:lnTo>
                    <a:lnTo>
                      <a:pt x="6" y="2973"/>
                    </a:lnTo>
                    <a:lnTo>
                      <a:pt x="3" y="2972"/>
                    </a:lnTo>
                    <a:lnTo>
                      <a:pt x="1" y="2971"/>
                    </a:lnTo>
                    <a:lnTo>
                      <a:pt x="0" y="2970"/>
                    </a:lnTo>
                    <a:lnTo>
                      <a:pt x="0" y="2967"/>
                    </a:lnTo>
                    <a:lnTo>
                      <a:pt x="0" y="2887"/>
                    </a:lnTo>
                    <a:lnTo>
                      <a:pt x="0" y="2885"/>
                    </a:lnTo>
                    <a:lnTo>
                      <a:pt x="1" y="2883"/>
                    </a:lnTo>
                    <a:lnTo>
                      <a:pt x="3" y="2881"/>
                    </a:lnTo>
                    <a:lnTo>
                      <a:pt x="6" y="2881"/>
                    </a:lnTo>
                    <a:lnTo>
                      <a:pt x="7" y="2881"/>
                    </a:lnTo>
                    <a:lnTo>
                      <a:pt x="9" y="2883"/>
                    </a:lnTo>
                    <a:lnTo>
                      <a:pt x="10" y="2885"/>
                    </a:lnTo>
                    <a:lnTo>
                      <a:pt x="10" y="2887"/>
                    </a:lnTo>
                    <a:close/>
                    <a:moveTo>
                      <a:pt x="10" y="3025"/>
                    </a:moveTo>
                    <a:lnTo>
                      <a:pt x="10" y="3105"/>
                    </a:lnTo>
                    <a:lnTo>
                      <a:pt x="10" y="3106"/>
                    </a:lnTo>
                    <a:lnTo>
                      <a:pt x="9" y="3108"/>
                    </a:lnTo>
                    <a:lnTo>
                      <a:pt x="7" y="3110"/>
                    </a:lnTo>
                    <a:lnTo>
                      <a:pt x="6" y="3110"/>
                    </a:lnTo>
                    <a:lnTo>
                      <a:pt x="3" y="3110"/>
                    </a:lnTo>
                    <a:lnTo>
                      <a:pt x="1" y="3108"/>
                    </a:lnTo>
                    <a:lnTo>
                      <a:pt x="0" y="3106"/>
                    </a:lnTo>
                    <a:lnTo>
                      <a:pt x="0" y="3105"/>
                    </a:lnTo>
                    <a:lnTo>
                      <a:pt x="0" y="3025"/>
                    </a:lnTo>
                    <a:lnTo>
                      <a:pt x="0" y="3022"/>
                    </a:lnTo>
                    <a:lnTo>
                      <a:pt x="1" y="3020"/>
                    </a:lnTo>
                    <a:lnTo>
                      <a:pt x="3" y="3019"/>
                    </a:lnTo>
                    <a:lnTo>
                      <a:pt x="6" y="3019"/>
                    </a:lnTo>
                    <a:lnTo>
                      <a:pt x="7" y="3019"/>
                    </a:lnTo>
                    <a:lnTo>
                      <a:pt x="9" y="3020"/>
                    </a:lnTo>
                    <a:lnTo>
                      <a:pt x="10" y="3022"/>
                    </a:lnTo>
                    <a:lnTo>
                      <a:pt x="10" y="3025"/>
                    </a:lnTo>
                    <a:close/>
                    <a:moveTo>
                      <a:pt x="10" y="3161"/>
                    </a:moveTo>
                    <a:lnTo>
                      <a:pt x="10" y="3241"/>
                    </a:lnTo>
                    <a:lnTo>
                      <a:pt x="10" y="3244"/>
                    </a:lnTo>
                    <a:lnTo>
                      <a:pt x="9" y="3246"/>
                    </a:lnTo>
                    <a:lnTo>
                      <a:pt x="7" y="3247"/>
                    </a:lnTo>
                    <a:lnTo>
                      <a:pt x="6" y="3247"/>
                    </a:lnTo>
                    <a:lnTo>
                      <a:pt x="3" y="3247"/>
                    </a:lnTo>
                    <a:lnTo>
                      <a:pt x="1" y="3246"/>
                    </a:lnTo>
                    <a:lnTo>
                      <a:pt x="0" y="3244"/>
                    </a:lnTo>
                    <a:lnTo>
                      <a:pt x="0" y="3241"/>
                    </a:lnTo>
                    <a:lnTo>
                      <a:pt x="0" y="3161"/>
                    </a:lnTo>
                    <a:lnTo>
                      <a:pt x="0" y="3159"/>
                    </a:lnTo>
                    <a:lnTo>
                      <a:pt x="1" y="3157"/>
                    </a:lnTo>
                    <a:lnTo>
                      <a:pt x="3" y="3156"/>
                    </a:lnTo>
                    <a:lnTo>
                      <a:pt x="6" y="3156"/>
                    </a:lnTo>
                    <a:lnTo>
                      <a:pt x="7" y="3156"/>
                    </a:lnTo>
                    <a:lnTo>
                      <a:pt x="9" y="3157"/>
                    </a:lnTo>
                    <a:lnTo>
                      <a:pt x="10" y="3159"/>
                    </a:lnTo>
                    <a:lnTo>
                      <a:pt x="10" y="3161"/>
                    </a:lnTo>
                    <a:close/>
                    <a:moveTo>
                      <a:pt x="10" y="3299"/>
                    </a:moveTo>
                    <a:lnTo>
                      <a:pt x="10" y="3379"/>
                    </a:lnTo>
                    <a:lnTo>
                      <a:pt x="10" y="3381"/>
                    </a:lnTo>
                    <a:lnTo>
                      <a:pt x="9" y="3382"/>
                    </a:lnTo>
                    <a:lnTo>
                      <a:pt x="7" y="3383"/>
                    </a:lnTo>
                    <a:lnTo>
                      <a:pt x="6" y="3385"/>
                    </a:lnTo>
                    <a:lnTo>
                      <a:pt x="3" y="3383"/>
                    </a:lnTo>
                    <a:lnTo>
                      <a:pt x="1" y="3382"/>
                    </a:lnTo>
                    <a:lnTo>
                      <a:pt x="0" y="3381"/>
                    </a:lnTo>
                    <a:lnTo>
                      <a:pt x="0" y="3379"/>
                    </a:lnTo>
                    <a:lnTo>
                      <a:pt x="0" y="3299"/>
                    </a:lnTo>
                    <a:lnTo>
                      <a:pt x="0" y="3296"/>
                    </a:lnTo>
                    <a:lnTo>
                      <a:pt x="1" y="3295"/>
                    </a:lnTo>
                    <a:lnTo>
                      <a:pt x="3" y="3294"/>
                    </a:lnTo>
                    <a:lnTo>
                      <a:pt x="6" y="3293"/>
                    </a:lnTo>
                    <a:lnTo>
                      <a:pt x="7" y="3294"/>
                    </a:lnTo>
                    <a:lnTo>
                      <a:pt x="9" y="3295"/>
                    </a:lnTo>
                    <a:lnTo>
                      <a:pt x="10" y="3296"/>
                    </a:lnTo>
                    <a:lnTo>
                      <a:pt x="10" y="3299"/>
                    </a:lnTo>
                    <a:close/>
                    <a:moveTo>
                      <a:pt x="10" y="3436"/>
                    </a:moveTo>
                    <a:lnTo>
                      <a:pt x="10" y="3516"/>
                    </a:lnTo>
                    <a:lnTo>
                      <a:pt x="10" y="3519"/>
                    </a:lnTo>
                    <a:lnTo>
                      <a:pt x="9" y="3520"/>
                    </a:lnTo>
                    <a:lnTo>
                      <a:pt x="7" y="3521"/>
                    </a:lnTo>
                    <a:lnTo>
                      <a:pt x="6" y="3522"/>
                    </a:lnTo>
                    <a:lnTo>
                      <a:pt x="3" y="3521"/>
                    </a:lnTo>
                    <a:lnTo>
                      <a:pt x="1" y="3520"/>
                    </a:lnTo>
                    <a:lnTo>
                      <a:pt x="0" y="3519"/>
                    </a:lnTo>
                    <a:lnTo>
                      <a:pt x="0" y="3516"/>
                    </a:lnTo>
                    <a:lnTo>
                      <a:pt x="0" y="3436"/>
                    </a:lnTo>
                    <a:lnTo>
                      <a:pt x="0" y="3434"/>
                    </a:lnTo>
                    <a:lnTo>
                      <a:pt x="1" y="3431"/>
                    </a:lnTo>
                    <a:lnTo>
                      <a:pt x="3" y="3430"/>
                    </a:lnTo>
                    <a:lnTo>
                      <a:pt x="6" y="3430"/>
                    </a:lnTo>
                    <a:lnTo>
                      <a:pt x="7" y="3430"/>
                    </a:lnTo>
                    <a:lnTo>
                      <a:pt x="9" y="3431"/>
                    </a:lnTo>
                    <a:lnTo>
                      <a:pt x="10" y="3434"/>
                    </a:lnTo>
                    <a:lnTo>
                      <a:pt x="10" y="3436"/>
                    </a:lnTo>
                    <a:close/>
                    <a:moveTo>
                      <a:pt x="10" y="3574"/>
                    </a:moveTo>
                    <a:lnTo>
                      <a:pt x="10" y="3654"/>
                    </a:lnTo>
                    <a:lnTo>
                      <a:pt x="10" y="3655"/>
                    </a:lnTo>
                    <a:lnTo>
                      <a:pt x="9" y="3657"/>
                    </a:lnTo>
                    <a:lnTo>
                      <a:pt x="7" y="3658"/>
                    </a:lnTo>
                    <a:lnTo>
                      <a:pt x="6" y="3658"/>
                    </a:lnTo>
                    <a:lnTo>
                      <a:pt x="3" y="3658"/>
                    </a:lnTo>
                    <a:lnTo>
                      <a:pt x="1" y="3657"/>
                    </a:lnTo>
                    <a:lnTo>
                      <a:pt x="0" y="3655"/>
                    </a:lnTo>
                    <a:lnTo>
                      <a:pt x="0" y="3654"/>
                    </a:lnTo>
                    <a:lnTo>
                      <a:pt x="0" y="3574"/>
                    </a:lnTo>
                    <a:lnTo>
                      <a:pt x="0" y="3571"/>
                    </a:lnTo>
                    <a:lnTo>
                      <a:pt x="1" y="3569"/>
                    </a:lnTo>
                    <a:lnTo>
                      <a:pt x="3" y="3568"/>
                    </a:lnTo>
                    <a:lnTo>
                      <a:pt x="6" y="3568"/>
                    </a:lnTo>
                    <a:lnTo>
                      <a:pt x="7" y="3568"/>
                    </a:lnTo>
                    <a:lnTo>
                      <a:pt x="9" y="3569"/>
                    </a:lnTo>
                    <a:lnTo>
                      <a:pt x="10" y="3571"/>
                    </a:lnTo>
                    <a:lnTo>
                      <a:pt x="10" y="3574"/>
                    </a:lnTo>
                    <a:close/>
                    <a:moveTo>
                      <a:pt x="10" y="3710"/>
                    </a:moveTo>
                    <a:lnTo>
                      <a:pt x="10" y="3790"/>
                    </a:lnTo>
                    <a:lnTo>
                      <a:pt x="10" y="3792"/>
                    </a:lnTo>
                    <a:lnTo>
                      <a:pt x="9" y="3795"/>
                    </a:lnTo>
                    <a:lnTo>
                      <a:pt x="7" y="3796"/>
                    </a:lnTo>
                    <a:lnTo>
                      <a:pt x="6" y="3796"/>
                    </a:lnTo>
                    <a:lnTo>
                      <a:pt x="3" y="3796"/>
                    </a:lnTo>
                    <a:lnTo>
                      <a:pt x="1" y="3795"/>
                    </a:lnTo>
                    <a:lnTo>
                      <a:pt x="0" y="3792"/>
                    </a:lnTo>
                    <a:lnTo>
                      <a:pt x="0" y="3790"/>
                    </a:lnTo>
                    <a:lnTo>
                      <a:pt x="0" y="3710"/>
                    </a:lnTo>
                    <a:lnTo>
                      <a:pt x="0" y="3707"/>
                    </a:lnTo>
                    <a:lnTo>
                      <a:pt x="1" y="3706"/>
                    </a:lnTo>
                    <a:lnTo>
                      <a:pt x="3" y="3705"/>
                    </a:lnTo>
                    <a:lnTo>
                      <a:pt x="6" y="3705"/>
                    </a:lnTo>
                    <a:lnTo>
                      <a:pt x="7" y="3705"/>
                    </a:lnTo>
                    <a:lnTo>
                      <a:pt x="9" y="3706"/>
                    </a:lnTo>
                    <a:lnTo>
                      <a:pt x="10" y="3707"/>
                    </a:lnTo>
                    <a:lnTo>
                      <a:pt x="10" y="3710"/>
                    </a:lnTo>
                    <a:close/>
                    <a:moveTo>
                      <a:pt x="10" y="3847"/>
                    </a:moveTo>
                    <a:lnTo>
                      <a:pt x="10" y="3927"/>
                    </a:lnTo>
                    <a:lnTo>
                      <a:pt x="10" y="3930"/>
                    </a:lnTo>
                    <a:lnTo>
                      <a:pt x="9" y="3931"/>
                    </a:lnTo>
                    <a:lnTo>
                      <a:pt x="7" y="3932"/>
                    </a:lnTo>
                    <a:lnTo>
                      <a:pt x="6" y="3933"/>
                    </a:lnTo>
                    <a:lnTo>
                      <a:pt x="3" y="3932"/>
                    </a:lnTo>
                    <a:lnTo>
                      <a:pt x="1" y="3931"/>
                    </a:lnTo>
                    <a:lnTo>
                      <a:pt x="0" y="3930"/>
                    </a:lnTo>
                    <a:lnTo>
                      <a:pt x="0" y="3927"/>
                    </a:lnTo>
                    <a:lnTo>
                      <a:pt x="0" y="3847"/>
                    </a:lnTo>
                    <a:lnTo>
                      <a:pt x="0" y="3845"/>
                    </a:lnTo>
                    <a:lnTo>
                      <a:pt x="1" y="3844"/>
                    </a:lnTo>
                    <a:lnTo>
                      <a:pt x="3" y="3843"/>
                    </a:lnTo>
                    <a:lnTo>
                      <a:pt x="6" y="3841"/>
                    </a:lnTo>
                    <a:lnTo>
                      <a:pt x="7" y="3843"/>
                    </a:lnTo>
                    <a:lnTo>
                      <a:pt x="9" y="3844"/>
                    </a:lnTo>
                    <a:lnTo>
                      <a:pt x="10" y="3845"/>
                    </a:lnTo>
                    <a:lnTo>
                      <a:pt x="10" y="3847"/>
                    </a:lnTo>
                    <a:close/>
                    <a:moveTo>
                      <a:pt x="10" y="3985"/>
                    </a:moveTo>
                    <a:lnTo>
                      <a:pt x="10" y="4065"/>
                    </a:lnTo>
                    <a:lnTo>
                      <a:pt x="10" y="4066"/>
                    </a:lnTo>
                    <a:lnTo>
                      <a:pt x="9" y="4069"/>
                    </a:lnTo>
                    <a:lnTo>
                      <a:pt x="7" y="4070"/>
                    </a:lnTo>
                    <a:lnTo>
                      <a:pt x="6" y="4071"/>
                    </a:lnTo>
                    <a:lnTo>
                      <a:pt x="3" y="4070"/>
                    </a:lnTo>
                    <a:lnTo>
                      <a:pt x="1" y="4069"/>
                    </a:lnTo>
                    <a:lnTo>
                      <a:pt x="0" y="4066"/>
                    </a:lnTo>
                    <a:lnTo>
                      <a:pt x="0" y="4065"/>
                    </a:lnTo>
                    <a:lnTo>
                      <a:pt x="0" y="3985"/>
                    </a:lnTo>
                    <a:lnTo>
                      <a:pt x="0" y="3982"/>
                    </a:lnTo>
                    <a:lnTo>
                      <a:pt x="1" y="3980"/>
                    </a:lnTo>
                    <a:lnTo>
                      <a:pt x="3" y="3979"/>
                    </a:lnTo>
                    <a:lnTo>
                      <a:pt x="6" y="3979"/>
                    </a:lnTo>
                    <a:lnTo>
                      <a:pt x="7" y="3979"/>
                    </a:lnTo>
                    <a:lnTo>
                      <a:pt x="9" y="3980"/>
                    </a:lnTo>
                    <a:lnTo>
                      <a:pt x="10" y="3982"/>
                    </a:lnTo>
                    <a:lnTo>
                      <a:pt x="10" y="3985"/>
                    </a:lnTo>
                    <a:close/>
                    <a:moveTo>
                      <a:pt x="10" y="4122"/>
                    </a:moveTo>
                    <a:lnTo>
                      <a:pt x="10" y="4201"/>
                    </a:lnTo>
                    <a:lnTo>
                      <a:pt x="10" y="4204"/>
                    </a:lnTo>
                    <a:lnTo>
                      <a:pt x="9" y="4206"/>
                    </a:lnTo>
                    <a:lnTo>
                      <a:pt x="7" y="4207"/>
                    </a:lnTo>
                    <a:lnTo>
                      <a:pt x="6" y="4207"/>
                    </a:lnTo>
                    <a:lnTo>
                      <a:pt x="3" y="4207"/>
                    </a:lnTo>
                    <a:lnTo>
                      <a:pt x="1" y="4206"/>
                    </a:lnTo>
                    <a:lnTo>
                      <a:pt x="0" y="4204"/>
                    </a:lnTo>
                    <a:lnTo>
                      <a:pt x="0" y="4201"/>
                    </a:lnTo>
                    <a:lnTo>
                      <a:pt x="0" y="4122"/>
                    </a:lnTo>
                    <a:lnTo>
                      <a:pt x="0" y="4120"/>
                    </a:lnTo>
                    <a:lnTo>
                      <a:pt x="1" y="4118"/>
                    </a:lnTo>
                    <a:lnTo>
                      <a:pt x="3" y="4116"/>
                    </a:lnTo>
                    <a:lnTo>
                      <a:pt x="6" y="4116"/>
                    </a:lnTo>
                    <a:lnTo>
                      <a:pt x="7" y="4116"/>
                    </a:lnTo>
                    <a:lnTo>
                      <a:pt x="9" y="4118"/>
                    </a:lnTo>
                    <a:lnTo>
                      <a:pt x="10" y="4120"/>
                    </a:lnTo>
                    <a:lnTo>
                      <a:pt x="10" y="4122"/>
                    </a:lnTo>
                    <a:close/>
                    <a:moveTo>
                      <a:pt x="10" y="4259"/>
                    </a:moveTo>
                    <a:lnTo>
                      <a:pt x="10" y="4339"/>
                    </a:lnTo>
                    <a:lnTo>
                      <a:pt x="10" y="4341"/>
                    </a:lnTo>
                    <a:lnTo>
                      <a:pt x="9" y="4344"/>
                    </a:lnTo>
                    <a:lnTo>
                      <a:pt x="7" y="4345"/>
                    </a:lnTo>
                    <a:lnTo>
                      <a:pt x="6" y="4345"/>
                    </a:lnTo>
                    <a:lnTo>
                      <a:pt x="3" y="4345"/>
                    </a:lnTo>
                    <a:lnTo>
                      <a:pt x="1" y="4344"/>
                    </a:lnTo>
                    <a:lnTo>
                      <a:pt x="0" y="4341"/>
                    </a:lnTo>
                    <a:lnTo>
                      <a:pt x="0" y="4339"/>
                    </a:lnTo>
                    <a:lnTo>
                      <a:pt x="0" y="4259"/>
                    </a:lnTo>
                    <a:lnTo>
                      <a:pt x="0" y="4256"/>
                    </a:lnTo>
                    <a:lnTo>
                      <a:pt x="1" y="4255"/>
                    </a:lnTo>
                    <a:lnTo>
                      <a:pt x="3" y="4254"/>
                    </a:lnTo>
                    <a:lnTo>
                      <a:pt x="6" y="4254"/>
                    </a:lnTo>
                    <a:lnTo>
                      <a:pt x="7" y="4254"/>
                    </a:lnTo>
                    <a:lnTo>
                      <a:pt x="9" y="4255"/>
                    </a:lnTo>
                    <a:lnTo>
                      <a:pt x="10" y="4256"/>
                    </a:lnTo>
                    <a:lnTo>
                      <a:pt x="10" y="4259"/>
                    </a:lnTo>
                    <a:close/>
                    <a:moveTo>
                      <a:pt x="10" y="4396"/>
                    </a:moveTo>
                    <a:lnTo>
                      <a:pt x="10" y="4476"/>
                    </a:lnTo>
                    <a:lnTo>
                      <a:pt x="10" y="4479"/>
                    </a:lnTo>
                    <a:lnTo>
                      <a:pt x="9" y="4480"/>
                    </a:lnTo>
                    <a:lnTo>
                      <a:pt x="7" y="4481"/>
                    </a:lnTo>
                    <a:lnTo>
                      <a:pt x="6" y="4482"/>
                    </a:lnTo>
                    <a:lnTo>
                      <a:pt x="3" y="4481"/>
                    </a:lnTo>
                    <a:lnTo>
                      <a:pt x="1" y="4480"/>
                    </a:lnTo>
                    <a:lnTo>
                      <a:pt x="0" y="4479"/>
                    </a:lnTo>
                    <a:lnTo>
                      <a:pt x="0" y="4476"/>
                    </a:lnTo>
                    <a:lnTo>
                      <a:pt x="0" y="4396"/>
                    </a:lnTo>
                    <a:lnTo>
                      <a:pt x="0" y="4394"/>
                    </a:lnTo>
                    <a:lnTo>
                      <a:pt x="1" y="4393"/>
                    </a:lnTo>
                    <a:lnTo>
                      <a:pt x="3" y="4391"/>
                    </a:lnTo>
                    <a:lnTo>
                      <a:pt x="6" y="4390"/>
                    </a:lnTo>
                    <a:lnTo>
                      <a:pt x="7" y="4391"/>
                    </a:lnTo>
                    <a:lnTo>
                      <a:pt x="9" y="4393"/>
                    </a:lnTo>
                    <a:lnTo>
                      <a:pt x="10" y="4394"/>
                    </a:lnTo>
                    <a:lnTo>
                      <a:pt x="10" y="4396"/>
                    </a:lnTo>
                    <a:close/>
                    <a:moveTo>
                      <a:pt x="10" y="4534"/>
                    </a:moveTo>
                    <a:lnTo>
                      <a:pt x="10" y="4614"/>
                    </a:lnTo>
                    <a:lnTo>
                      <a:pt x="10" y="4615"/>
                    </a:lnTo>
                    <a:lnTo>
                      <a:pt x="9" y="4617"/>
                    </a:lnTo>
                    <a:lnTo>
                      <a:pt x="7" y="4618"/>
                    </a:lnTo>
                    <a:lnTo>
                      <a:pt x="6" y="4620"/>
                    </a:lnTo>
                    <a:lnTo>
                      <a:pt x="3" y="4618"/>
                    </a:lnTo>
                    <a:lnTo>
                      <a:pt x="1" y="4617"/>
                    </a:lnTo>
                    <a:lnTo>
                      <a:pt x="0" y="4615"/>
                    </a:lnTo>
                    <a:lnTo>
                      <a:pt x="0" y="4614"/>
                    </a:lnTo>
                    <a:lnTo>
                      <a:pt x="0" y="4534"/>
                    </a:lnTo>
                    <a:lnTo>
                      <a:pt x="0" y="4531"/>
                    </a:lnTo>
                    <a:lnTo>
                      <a:pt x="1" y="4529"/>
                    </a:lnTo>
                    <a:lnTo>
                      <a:pt x="3" y="4528"/>
                    </a:lnTo>
                    <a:lnTo>
                      <a:pt x="6" y="4528"/>
                    </a:lnTo>
                    <a:lnTo>
                      <a:pt x="7" y="4528"/>
                    </a:lnTo>
                    <a:lnTo>
                      <a:pt x="9" y="4529"/>
                    </a:lnTo>
                    <a:lnTo>
                      <a:pt x="10" y="4531"/>
                    </a:lnTo>
                    <a:lnTo>
                      <a:pt x="10" y="4534"/>
                    </a:lnTo>
                    <a:close/>
                    <a:moveTo>
                      <a:pt x="10" y="4671"/>
                    </a:moveTo>
                    <a:lnTo>
                      <a:pt x="10" y="4750"/>
                    </a:lnTo>
                    <a:lnTo>
                      <a:pt x="10" y="4752"/>
                    </a:lnTo>
                    <a:lnTo>
                      <a:pt x="9" y="4755"/>
                    </a:lnTo>
                    <a:lnTo>
                      <a:pt x="7" y="4756"/>
                    </a:lnTo>
                    <a:lnTo>
                      <a:pt x="6" y="4756"/>
                    </a:lnTo>
                    <a:lnTo>
                      <a:pt x="3" y="4756"/>
                    </a:lnTo>
                    <a:lnTo>
                      <a:pt x="1" y="4755"/>
                    </a:lnTo>
                    <a:lnTo>
                      <a:pt x="0" y="4752"/>
                    </a:lnTo>
                    <a:lnTo>
                      <a:pt x="0" y="4750"/>
                    </a:lnTo>
                    <a:lnTo>
                      <a:pt x="0" y="4671"/>
                    </a:lnTo>
                    <a:lnTo>
                      <a:pt x="0" y="4669"/>
                    </a:lnTo>
                    <a:lnTo>
                      <a:pt x="1" y="4666"/>
                    </a:lnTo>
                    <a:lnTo>
                      <a:pt x="3" y="4665"/>
                    </a:lnTo>
                    <a:lnTo>
                      <a:pt x="6" y="4665"/>
                    </a:lnTo>
                    <a:lnTo>
                      <a:pt x="7" y="4665"/>
                    </a:lnTo>
                    <a:lnTo>
                      <a:pt x="9" y="4666"/>
                    </a:lnTo>
                    <a:lnTo>
                      <a:pt x="10" y="4669"/>
                    </a:lnTo>
                    <a:lnTo>
                      <a:pt x="10" y="4671"/>
                    </a:lnTo>
                    <a:close/>
                    <a:moveTo>
                      <a:pt x="10" y="4807"/>
                    </a:moveTo>
                    <a:lnTo>
                      <a:pt x="10" y="4888"/>
                    </a:lnTo>
                    <a:lnTo>
                      <a:pt x="10" y="4890"/>
                    </a:lnTo>
                    <a:lnTo>
                      <a:pt x="9" y="4892"/>
                    </a:lnTo>
                    <a:lnTo>
                      <a:pt x="7" y="4893"/>
                    </a:lnTo>
                    <a:lnTo>
                      <a:pt x="6" y="4893"/>
                    </a:lnTo>
                    <a:lnTo>
                      <a:pt x="3" y="4893"/>
                    </a:lnTo>
                    <a:lnTo>
                      <a:pt x="1" y="4892"/>
                    </a:lnTo>
                    <a:lnTo>
                      <a:pt x="0" y="4890"/>
                    </a:lnTo>
                    <a:lnTo>
                      <a:pt x="0" y="4888"/>
                    </a:lnTo>
                    <a:lnTo>
                      <a:pt x="0" y="4807"/>
                    </a:lnTo>
                    <a:lnTo>
                      <a:pt x="0" y="4805"/>
                    </a:lnTo>
                    <a:lnTo>
                      <a:pt x="1" y="4804"/>
                    </a:lnTo>
                    <a:lnTo>
                      <a:pt x="3" y="4803"/>
                    </a:lnTo>
                    <a:lnTo>
                      <a:pt x="6" y="4803"/>
                    </a:lnTo>
                    <a:lnTo>
                      <a:pt x="7" y="4803"/>
                    </a:lnTo>
                    <a:lnTo>
                      <a:pt x="9" y="4804"/>
                    </a:lnTo>
                    <a:lnTo>
                      <a:pt x="10" y="4805"/>
                    </a:lnTo>
                    <a:lnTo>
                      <a:pt x="10" y="4807"/>
                    </a:lnTo>
                    <a:close/>
                    <a:moveTo>
                      <a:pt x="10" y="4945"/>
                    </a:moveTo>
                    <a:lnTo>
                      <a:pt x="10" y="5025"/>
                    </a:lnTo>
                    <a:lnTo>
                      <a:pt x="10" y="5027"/>
                    </a:lnTo>
                    <a:lnTo>
                      <a:pt x="9" y="5029"/>
                    </a:lnTo>
                    <a:lnTo>
                      <a:pt x="7" y="5030"/>
                    </a:lnTo>
                    <a:lnTo>
                      <a:pt x="6" y="5031"/>
                    </a:lnTo>
                    <a:lnTo>
                      <a:pt x="3" y="5030"/>
                    </a:lnTo>
                    <a:lnTo>
                      <a:pt x="1" y="5029"/>
                    </a:lnTo>
                    <a:lnTo>
                      <a:pt x="0" y="5027"/>
                    </a:lnTo>
                    <a:lnTo>
                      <a:pt x="0" y="5025"/>
                    </a:lnTo>
                    <a:lnTo>
                      <a:pt x="0" y="4945"/>
                    </a:lnTo>
                    <a:lnTo>
                      <a:pt x="0" y="4943"/>
                    </a:lnTo>
                    <a:lnTo>
                      <a:pt x="1" y="4941"/>
                    </a:lnTo>
                    <a:lnTo>
                      <a:pt x="3" y="4940"/>
                    </a:lnTo>
                    <a:lnTo>
                      <a:pt x="6" y="4939"/>
                    </a:lnTo>
                    <a:lnTo>
                      <a:pt x="7" y="4940"/>
                    </a:lnTo>
                    <a:lnTo>
                      <a:pt x="9" y="4941"/>
                    </a:lnTo>
                    <a:lnTo>
                      <a:pt x="10" y="4943"/>
                    </a:lnTo>
                    <a:lnTo>
                      <a:pt x="10" y="4945"/>
                    </a:lnTo>
                    <a:close/>
                    <a:moveTo>
                      <a:pt x="10" y="5082"/>
                    </a:moveTo>
                    <a:lnTo>
                      <a:pt x="10" y="5162"/>
                    </a:lnTo>
                    <a:lnTo>
                      <a:pt x="10" y="5164"/>
                    </a:lnTo>
                    <a:lnTo>
                      <a:pt x="9" y="5166"/>
                    </a:lnTo>
                    <a:lnTo>
                      <a:pt x="7" y="5167"/>
                    </a:lnTo>
                    <a:lnTo>
                      <a:pt x="6" y="5168"/>
                    </a:lnTo>
                    <a:lnTo>
                      <a:pt x="3" y="5167"/>
                    </a:lnTo>
                    <a:lnTo>
                      <a:pt x="1" y="5166"/>
                    </a:lnTo>
                    <a:lnTo>
                      <a:pt x="0" y="5164"/>
                    </a:lnTo>
                    <a:lnTo>
                      <a:pt x="0" y="5162"/>
                    </a:lnTo>
                    <a:lnTo>
                      <a:pt x="0" y="5082"/>
                    </a:lnTo>
                    <a:lnTo>
                      <a:pt x="0" y="5080"/>
                    </a:lnTo>
                    <a:lnTo>
                      <a:pt x="1" y="5078"/>
                    </a:lnTo>
                    <a:lnTo>
                      <a:pt x="3" y="5076"/>
                    </a:lnTo>
                    <a:lnTo>
                      <a:pt x="6" y="5076"/>
                    </a:lnTo>
                    <a:lnTo>
                      <a:pt x="7" y="5076"/>
                    </a:lnTo>
                    <a:lnTo>
                      <a:pt x="9" y="5078"/>
                    </a:lnTo>
                    <a:lnTo>
                      <a:pt x="10" y="5080"/>
                    </a:lnTo>
                    <a:lnTo>
                      <a:pt x="10" y="5082"/>
                    </a:lnTo>
                    <a:close/>
                    <a:moveTo>
                      <a:pt x="10" y="5220"/>
                    </a:moveTo>
                    <a:lnTo>
                      <a:pt x="10" y="5299"/>
                    </a:lnTo>
                    <a:lnTo>
                      <a:pt x="10" y="5301"/>
                    </a:lnTo>
                    <a:lnTo>
                      <a:pt x="9" y="5304"/>
                    </a:lnTo>
                    <a:lnTo>
                      <a:pt x="7" y="5305"/>
                    </a:lnTo>
                    <a:lnTo>
                      <a:pt x="6" y="5305"/>
                    </a:lnTo>
                    <a:lnTo>
                      <a:pt x="3" y="5305"/>
                    </a:lnTo>
                    <a:lnTo>
                      <a:pt x="1" y="5304"/>
                    </a:lnTo>
                    <a:lnTo>
                      <a:pt x="0" y="5301"/>
                    </a:lnTo>
                    <a:lnTo>
                      <a:pt x="0" y="5299"/>
                    </a:lnTo>
                    <a:lnTo>
                      <a:pt x="0" y="5220"/>
                    </a:lnTo>
                    <a:lnTo>
                      <a:pt x="0" y="5217"/>
                    </a:lnTo>
                    <a:lnTo>
                      <a:pt x="1" y="5215"/>
                    </a:lnTo>
                    <a:lnTo>
                      <a:pt x="3" y="5214"/>
                    </a:lnTo>
                    <a:lnTo>
                      <a:pt x="6" y="5214"/>
                    </a:lnTo>
                    <a:lnTo>
                      <a:pt x="7" y="5214"/>
                    </a:lnTo>
                    <a:lnTo>
                      <a:pt x="9" y="5215"/>
                    </a:lnTo>
                    <a:lnTo>
                      <a:pt x="10" y="5217"/>
                    </a:lnTo>
                    <a:lnTo>
                      <a:pt x="10" y="5220"/>
                    </a:lnTo>
                    <a:close/>
                    <a:moveTo>
                      <a:pt x="10" y="5356"/>
                    </a:moveTo>
                    <a:lnTo>
                      <a:pt x="10" y="5436"/>
                    </a:lnTo>
                    <a:lnTo>
                      <a:pt x="10" y="5439"/>
                    </a:lnTo>
                    <a:lnTo>
                      <a:pt x="9" y="5441"/>
                    </a:lnTo>
                    <a:lnTo>
                      <a:pt x="7" y="5442"/>
                    </a:lnTo>
                    <a:lnTo>
                      <a:pt x="6" y="5442"/>
                    </a:lnTo>
                    <a:lnTo>
                      <a:pt x="3" y="5442"/>
                    </a:lnTo>
                    <a:lnTo>
                      <a:pt x="1" y="5441"/>
                    </a:lnTo>
                    <a:lnTo>
                      <a:pt x="0" y="5439"/>
                    </a:lnTo>
                    <a:lnTo>
                      <a:pt x="0" y="5436"/>
                    </a:lnTo>
                    <a:lnTo>
                      <a:pt x="0" y="5356"/>
                    </a:lnTo>
                    <a:lnTo>
                      <a:pt x="0" y="5354"/>
                    </a:lnTo>
                    <a:lnTo>
                      <a:pt x="1" y="5353"/>
                    </a:lnTo>
                    <a:lnTo>
                      <a:pt x="3" y="5351"/>
                    </a:lnTo>
                    <a:lnTo>
                      <a:pt x="6" y="5351"/>
                    </a:lnTo>
                    <a:lnTo>
                      <a:pt x="7" y="5351"/>
                    </a:lnTo>
                    <a:lnTo>
                      <a:pt x="9" y="5353"/>
                    </a:lnTo>
                    <a:lnTo>
                      <a:pt x="10" y="5354"/>
                    </a:lnTo>
                    <a:lnTo>
                      <a:pt x="10" y="5356"/>
                    </a:lnTo>
                    <a:close/>
                    <a:moveTo>
                      <a:pt x="10" y="5494"/>
                    </a:moveTo>
                    <a:lnTo>
                      <a:pt x="10" y="5574"/>
                    </a:lnTo>
                    <a:lnTo>
                      <a:pt x="10" y="5576"/>
                    </a:lnTo>
                    <a:lnTo>
                      <a:pt x="9" y="5577"/>
                    </a:lnTo>
                    <a:lnTo>
                      <a:pt x="7" y="5579"/>
                    </a:lnTo>
                    <a:lnTo>
                      <a:pt x="6" y="5580"/>
                    </a:lnTo>
                    <a:lnTo>
                      <a:pt x="3" y="5579"/>
                    </a:lnTo>
                    <a:lnTo>
                      <a:pt x="1" y="5577"/>
                    </a:lnTo>
                    <a:lnTo>
                      <a:pt x="0" y="5576"/>
                    </a:lnTo>
                    <a:lnTo>
                      <a:pt x="0" y="5574"/>
                    </a:lnTo>
                    <a:lnTo>
                      <a:pt x="0" y="5494"/>
                    </a:lnTo>
                    <a:lnTo>
                      <a:pt x="0" y="5491"/>
                    </a:lnTo>
                    <a:lnTo>
                      <a:pt x="1" y="5490"/>
                    </a:lnTo>
                    <a:lnTo>
                      <a:pt x="3" y="5489"/>
                    </a:lnTo>
                    <a:lnTo>
                      <a:pt x="6" y="5488"/>
                    </a:lnTo>
                    <a:lnTo>
                      <a:pt x="7" y="5489"/>
                    </a:lnTo>
                    <a:lnTo>
                      <a:pt x="9" y="5490"/>
                    </a:lnTo>
                    <a:lnTo>
                      <a:pt x="10" y="5491"/>
                    </a:lnTo>
                    <a:lnTo>
                      <a:pt x="10" y="5494"/>
                    </a:lnTo>
                    <a:close/>
                    <a:moveTo>
                      <a:pt x="10" y="5631"/>
                    </a:moveTo>
                    <a:lnTo>
                      <a:pt x="10" y="5711"/>
                    </a:lnTo>
                    <a:lnTo>
                      <a:pt x="10" y="5712"/>
                    </a:lnTo>
                    <a:lnTo>
                      <a:pt x="9" y="5715"/>
                    </a:lnTo>
                    <a:lnTo>
                      <a:pt x="7" y="5716"/>
                    </a:lnTo>
                    <a:lnTo>
                      <a:pt x="6" y="5717"/>
                    </a:lnTo>
                    <a:lnTo>
                      <a:pt x="3" y="5716"/>
                    </a:lnTo>
                    <a:lnTo>
                      <a:pt x="1" y="5715"/>
                    </a:lnTo>
                    <a:lnTo>
                      <a:pt x="0" y="5712"/>
                    </a:lnTo>
                    <a:lnTo>
                      <a:pt x="0" y="5711"/>
                    </a:lnTo>
                    <a:lnTo>
                      <a:pt x="0" y="5631"/>
                    </a:lnTo>
                    <a:lnTo>
                      <a:pt x="0" y="5629"/>
                    </a:lnTo>
                    <a:lnTo>
                      <a:pt x="1" y="5626"/>
                    </a:lnTo>
                    <a:lnTo>
                      <a:pt x="3" y="5625"/>
                    </a:lnTo>
                    <a:lnTo>
                      <a:pt x="6" y="5625"/>
                    </a:lnTo>
                    <a:lnTo>
                      <a:pt x="7" y="5625"/>
                    </a:lnTo>
                    <a:lnTo>
                      <a:pt x="9" y="5626"/>
                    </a:lnTo>
                    <a:lnTo>
                      <a:pt x="10" y="5629"/>
                    </a:lnTo>
                    <a:lnTo>
                      <a:pt x="10" y="5631"/>
                    </a:lnTo>
                    <a:close/>
                    <a:moveTo>
                      <a:pt x="10" y="5769"/>
                    </a:moveTo>
                    <a:lnTo>
                      <a:pt x="10" y="5848"/>
                    </a:lnTo>
                    <a:lnTo>
                      <a:pt x="10" y="5850"/>
                    </a:lnTo>
                    <a:lnTo>
                      <a:pt x="9" y="5852"/>
                    </a:lnTo>
                    <a:lnTo>
                      <a:pt x="7" y="5854"/>
                    </a:lnTo>
                    <a:lnTo>
                      <a:pt x="6" y="5854"/>
                    </a:lnTo>
                    <a:lnTo>
                      <a:pt x="3" y="5854"/>
                    </a:lnTo>
                    <a:lnTo>
                      <a:pt x="1" y="5852"/>
                    </a:lnTo>
                    <a:lnTo>
                      <a:pt x="0" y="5850"/>
                    </a:lnTo>
                    <a:lnTo>
                      <a:pt x="0" y="5848"/>
                    </a:lnTo>
                    <a:lnTo>
                      <a:pt x="0" y="5769"/>
                    </a:lnTo>
                    <a:lnTo>
                      <a:pt x="0" y="5766"/>
                    </a:lnTo>
                    <a:lnTo>
                      <a:pt x="1" y="5764"/>
                    </a:lnTo>
                    <a:lnTo>
                      <a:pt x="3" y="5763"/>
                    </a:lnTo>
                    <a:lnTo>
                      <a:pt x="6" y="5763"/>
                    </a:lnTo>
                    <a:lnTo>
                      <a:pt x="7" y="5763"/>
                    </a:lnTo>
                    <a:lnTo>
                      <a:pt x="9" y="5764"/>
                    </a:lnTo>
                    <a:lnTo>
                      <a:pt x="10" y="5766"/>
                    </a:lnTo>
                    <a:lnTo>
                      <a:pt x="10" y="5769"/>
                    </a:lnTo>
                    <a:close/>
                    <a:moveTo>
                      <a:pt x="10" y="5905"/>
                    </a:moveTo>
                    <a:lnTo>
                      <a:pt x="10" y="5985"/>
                    </a:lnTo>
                    <a:lnTo>
                      <a:pt x="10" y="5987"/>
                    </a:lnTo>
                    <a:lnTo>
                      <a:pt x="9" y="5990"/>
                    </a:lnTo>
                    <a:lnTo>
                      <a:pt x="7" y="5991"/>
                    </a:lnTo>
                    <a:lnTo>
                      <a:pt x="6" y="5991"/>
                    </a:lnTo>
                    <a:lnTo>
                      <a:pt x="3" y="5991"/>
                    </a:lnTo>
                    <a:lnTo>
                      <a:pt x="1" y="5990"/>
                    </a:lnTo>
                    <a:lnTo>
                      <a:pt x="0" y="5987"/>
                    </a:lnTo>
                    <a:lnTo>
                      <a:pt x="0" y="5985"/>
                    </a:lnTo>
                    <a:lnTo>
                      <a:pt x="0" y="5905"/>
                    </a:lnTo>
                    <a:lnTo>
                      <a:pt x="0" y="5903"/>
                    </a:lnTo>
                    <a:lnTo>
                      <a:pt x="1" y="5901"/>
                    </a:lnTo>
                    <a:lnTo>
                      <a:pt x="3" y="5900"/>
                    </a:lnTo>
                    <a:lnTo>
                      <a:pt x="6" y="5900"/>
                    </a:lnTo>
                    <a:lnTo>
                      <a:pt x="7" y="5900"/>
                    </a:lnTo>
                    <a:lnTo>
                      <a:pt x="9" y="5901"/>
                    </a:lnTo>
                    <a:lnTo>
                      <a:pt x="10" y="5903"/>
                    </a:lnTo>
                    <a:lnTo>
                      <a:pt x="10" y="5905"/>
                    </a:lnTo>
                    <a:close/>
                    <a:moveTo>
                      <a:pt x="10" y="6042"/>
                    </a:moveTo>
                    <a:lnTo>
                      <a:pt x="10" y="6123"/>
                    </a:lnTo>
                    <a:lnTo>
                      <a:pt x="10" y="6125"/>
                    </a:lnTo>
                    <a:lnTo>
                      <a:pt x="9" y="6126"/>
                    </a:lnTo>
                    <a:lnTo>
                      <a:pt x="7" y="6127"/>
                    </a:lnTo>
                    <a:lnTo>
                      <a:pt x="6" y="6129"/>
                    </a:lnTo>
                    <a:lnTo>
                      <a:pt x="3" y="6127"/>
                    </a:lnTo>
                    <a:lnTo>
                      <a:pt x="1" y="6126"/>
                    </a:lnTo>
                    <a:lnTo>
                      <a:pt x="0" y="6125"/>
                    </a:lnTo>
                    <a:lnTo>
                      <a:pt x="0" y="6123"/>
                    </a:lnTo>
                    <a:lnTo>
                      <a:pt x="0" y="6042"/>
                    </a:lnTo>
                    <a:lnTo>
                      <a:pt x="0" y="6040"/>
                    </a:lnTo>
                    <a:lnTo>
                      <a:pt x="1" y="6039"/>
                    </a:lnTo>
                    <a:lnTo>
                      <a:pt x="3" y="6038"/>
                    </a:lnTo>
                    <a:lnTo>
                      <a:pt x="6" y="6036"/>
                    </a:lnTo>
                    <a:lnTo>
                      <a:pt x="7" y="6038"/>
                    </a:lnTo>
                    <a:lnTo>
                      <a:pt x="9" y="6039"/>
                    </a:lnTo>
                    <a:lnTo>
                      <a:pt x="10" y="6040"/>
                    </a:lnTo>
                    <a:lnTo>
                      <a:pt x="10" y="6042"/>
                    </a:lnTo>
                    <a:close/>
                    <a:moveTo>
                      <a:pt x="10" y="6180"/>
                    </a:moveTo>
                    <a:lnTo>
                      <a:pt x="10" y="6260"/>
                    </a:lnTo>
                    <a:lnTo>
                      <a:pt x="10" y="6261"/>
                    </a:lnTo>
                    <a:lnTo>
                      <a:pt x="9" y="6264"/>
                    </a:lnTo>
                    <a:lnTo>
                      <a:pt x="7" y="6265"/>
                    </a:lnTo>
                    <a:lnTo>
                      <a:pt x="6" y="6266"/>
                    </a:lnTo>
                    <a:lnTo>
                      <a:pt x="3" y="6265"/>
                    </a:lnTo>
                    <a:lnTo>
                      <a:pt x="1" y="6264"/>
                    </a:lnTo>
                    <a:lnTo>
                      <a:pt x="0" y="6261"/>
                    </a:lnTo>
                    <a:lnTo>
                      <a:pt x="0" y="6260"/>
                    </a:lnTo>
                    <a:lnTo>
                      <a:pt x="0" y="6180"/>
                    </a:lnTo>
                    <a:lnTo>
                      <a:pt x="0" y="6178"/>
                    </a:lnTo>
                    <a:lnTo>
                      <a:pt x="1" y="6175"/>
                    </a:lnTo>
                    <a:lnTo>
                      <a:pt x="3" y="6174"/>
                    </a:lnTo>
                    <a:lnTo>
                      <a:pt x="6" y="6174"/>
                    </a:lnTo>
                    <a:lnTo>
                      <a:pt x="7" y="6174"/>
                    </a:lnTo>
                    <a:lnTo>
                      <a:pt x="9" y="6175"/>
                    </a:lnTo>
                    <a:lnTo>
                      <a:pt x="10" y="6178"/>
                    </a:lnTo>
                    <a:lnTo>
                      <a:pt x="10" y="6180"/>
                    </a:lnTo>
                    <a:close/>
                    <a:moveTo>
                      <a:pt x="10" y="6317"/>
                    </a:moveTo>
                    <a:lnTo>
                      <a:pt x="10" y="6396"/>
                    </a:lnTo>
                    <a:lnTo>
                      <a:pt x="10" y="6399"/>
                    </a:lnTo>
                    <a:lnTo>
                      <a:pt x="9" y="6401"/>
                    </a:lnTo>
                    <a:lnTo>
                      <a:pt x="7" y="6402"/>
                    </a:lnTo>
                    <a:lnTo>
                      <a:pt x="6" y="6402"/>
                    </a:lnTo>
                    <a:lnTo>
                      <a:pt x="3" y="6402"/>
                    </a:lnTo>
                    <a:lnTo>
                      <a:pt x="1" y="6401"/>
                    </a:lnTo>
                    <a:lnTo>
                      <a:pt x="0" y="6399"/>
                    </a:lnTo>
                    <a:lnTo>
                      <a:pt x="0" y="6396"/>
                    </a:lnTo>
                    <a:lnTo>
                      <a:pt x="0" y="6317"/>
                    </a:lnTo>
                    <a:lnTo>
                      <a:pt x="0" y="6315"/>
                    </a:lnTo>
                    <a:lnTo>
                      <a:pt x="1" y="6313"/>
                    </a:lnTo>
                    <a:lnTo>
                      <a:pt x="3" y="6311"/>
                    </a:lnTo>
                    <a:lnTo>
                      <a:pt x="6" y="6311"/>
                    </a:lnTo>
                    <a:lnTo>
                      <a:pt x="7" y="6311"/>
                    </a:lnTo>
                    <a:lnTo>
                      <a:pt x="9" y="6313"/>
                    </a:lnTo>
                    <a:lnTo>
                      <a:pt x="10" y="6315"/>
                    </a:lnTo>
                    <a:lnTo>
                      <a:pt x="10" y="6317"/>
                    </a:lnTo>
                    <a:close/>
                    <a:moveTo>
                      <a:pt x="10" y="6454"/>
                    </a:moveTo>
                    <a:lnTo>
                      <a:pt x="10" y="6534"/>
                    </a:lnTo>
                    <a:lnTo>
                      <a:pt x="10" y="6536"/>
                    </a:lnTo>
                    <a:lnTo>
                      <a:pt x="9" y="6537"/>
                    </a:lnTo>
                    <a:lnTo>
                      <a:pt x="7" y="6539"/>
                    </a:lnTo>
                    <a:lnTo>
                      <a:pt x="6" y="6540"/>
                    </a:lnTo>
                    <a:lnTo>
                      <a:pt x="3" y="6539"/>
                    </a:lnTo>
                    <a:lnTo>
                      <a:pt x="1" y="6537"/>
                    </a:lnTo>
                    <a:lnTo>
                      <a:pt x="0" y="6536"/>
                    </a:lnTo>
                    <a:lnTo>
                      <a:pt x="0" y="6534"/>
                    </a:lnTo>
                    <a:lnTo>
                      <a:pt x="0" y="6454"/>
                    </a:lnTo>
                    <a:lnTo>
                      <a:pt x="0" y="6451"/>
                    </a:lnTo>
                    <a:lnTo>
                      <a:pt x="1" y="6450"/>
                    </a:lnTo>
                    <a:lnTo>
                      <a:pt x="3" y="6449"/>
                    </a:lnTo>
                    <a:lnTo>
                      <a:pt x="6" y="6449"/>
                    </a:lnTo>
                    <a:lnTo>
                      <a:pt x="7" y="6449"/>
                    </a:lnTo>
                    <a:lnTo>
                      <a:pt x="9" y="6450"/>
                    </a:lnTo>
                    <a:lnTo>
                      <a:pt x="10" y="6451"/>
                    </a:lnTo>
                    <a:lnTo>
                      <a:pt x="10" y="645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9" name="Freeform 8"/>
              <p:cNvSpPr>
                <a:spLocks noEditPoints="1"/>
              </p:cNvSpPr>
              <p:nvPr/>
            </p:nvSpPr>
            <p:spPr bwMode="auto">
              <a:xfrm>
                <a:off x="2144713" y="838200"/>
                <a:ext cx="7937" cy="5191125"/>
              </a:xfrm>
              <a:custGeom>
                <a:avLst/>
                <a:gdLst>
                  <a:gd name="T0" fmla="*/ 2147483647 w 11"/>
                  <a:gd name="T1" fmla="*/ 2147483647 h 6539"/>
                  <a:gd name="T2" fmla="*/ 2147483647 w 11"/>
                  <a:gd name="T3" fmla="*/ 2147483647 h 6539"/>
                  <a:gd name="T4" fmla="*/ 2147483647 w 11"/>
                  <a:gd name="T5" fmla="*/ 2147483647 h 6539"/>
                  <a:gd name="T6" fmla="*/ 2147483647 w 11"/>
                  <a:gd name="T7" fmla="*/ 2147483647 h 6539"/>
                  <a:gd name="T8" fmla="*/ 0 w 11"/>
                  <a:gd name="T9" fmla="*/ 2147483647 h 6539"/>
                  <a:gd name="T10" fmla="*/ 2147483647 w 11"/>
                  <a:gd name="T11" fmla="*/ 2147483647 h 6539"/>
                  <a:gd name="T12" fmla="*/ 2147483647 w 11"/>
                  <a:gd name="T13" fmla="*/ 2147483647 h 6539"/>
                  <a:gd name="T14" fmla="*/ 2147483647 w 11"/>
                  <a:gd name="T15" fmla="*/ 2147483647 h 6539"/>
                  <a:gd name="T16" fmla="*/ 2147483647 w 11"/>
                  <a:gd name="T17" fmla="*/ 2147483647 h 6539"/>
                  <a:gd name="T18" fmla="*/ 0 w 11"/>
                  <a:gd name="T19" fmla="*/ 2147483647 h 6539"/>
                  <a:gd name="T20" fmla="*/ 2147483647 w 11"/>
                  <a:gd name="T21" fmla="*/ 2147483647 h 6539"/>
                  <a:gd name="T22" fmla="*/ 2147483647 w 11"/>
                  <a:gd name="T23" fmla="*/ 2147483647 h 6539"/>
                  <a:gd name="T24" fmla="*/ 2147483647 w 11"/>
                  <a:gd name="T25" fmla="*/ 2147483647 h 6539"/>
                  <a:gd name="T26" fmla="*/ 2147483647 w 11"/>
                  <a:gd name="T27" fmla="*/ 2147483647 h 6539"/>
                  <a:gd name="T28" fmla="*/ 0 w 11"/>
                  <a:gd name="T29" fmla="*/ 2147483647 h 6539"/>
                  <a:gd name="T30" fmla="*/ 2147483647 w 11"/>
                  <a:gd name="T31" fmla="*/ 2147483647 h 6539"/>
                  <a:gd name="T32" fmla="*/ 2147483647 w 11"/>
                  <a:gd name="T33" fmla="*/ 2147483647 h 6539"/>
                  <a:gd name="T34" fmla="*/ 2147483647 w 11"/>
                  <a:gd name="T35" fmla="*/ 2147483647 h 6539"/>
                  <a:gd name="T36" fmla="*/ 2147483647 w 11"/>
                  <a:gd name="T37" fmla="*/ 2147483647 h 6539"/>
                  <a:gd name="T38" fmla="*/ 0 w 11"/>
                  <a:gd name="T39" fmla="*/ 2147483647 h 6539"/>
                  <a:gd name="T40" fmla="*/ 2147483647 w 11"/>
                  <a:gd name="T41" fmla="*/ 2147483647 h 6539"/>
                  <a:gd name="T42" fmla="*/ 2147483647 w 11"/>
                  <a:gd name="T43" fmla="*/ 2147483647 h 6539"/>
                  <a:gd name="T44" fmla="*/ 2147483647 w 11"/>
                  <a:gd name="T45" fmla="*/ 2147483647 h 6539"/>
                  <a:gd name="T46" fmla="*/ 2147483647 w 11"/>
                  <a:gd name="T47" fmla="*/ 2147483647 h 6539"/>
                  <a:gd name="T48" fmla="*/ 0 w 11"/>
                  <a:gd name="T49" fmla="*/ 2147483647 h 6539"/>
                  <a:gd name="T50" fmla="*/ 2147483647 w 11"/>
                  <a:gd name="T51" fmla="*/ 2147483647 h 6539"/>
                  <a:gd name="T52" fmla="*/ 2147483647 w 11"/>
                  <a:gd name="T53" fmla="*/ 2147483647 h 6539"/>
                  <a:gd name="T54" fmla="*/ 2147483647 w 11"/>
                  <a:gd name="T55" fmla="*/ 2147483647 h 6539"/>
                  <a:gd name="T56" fmla="*/ 2147483647 w 11"/>
                  <a:gd name="T57" fmla="*/ 2147483647 h 6539"/>
                  <a:gd name="T58" fmla="*/ 0 w 11"/>
                  <a:gd name="T59" fmla="*/ 2147483647 h 6539"/>
                  <a:gd name="T60" fmla="*/ 2147483647 w 11"/>
                  <a:gd name="T61" fmla="*/ 2147483647 h 6539"/>
                  <a:gd name="T62" fmla="*/ 2147483647 w 11"/>
                  <a:gd name="T63" fmla="*/ 2147483647 h 6539"/>
                  <a:gd name="T64" fmla="*/ 2147483647 w 11"/>
                  <a:gd name="T65" fmla="*/ 2147483647 h 6539"/>
                  <a:gd name="T66" fmla="*/ 2147483647 w 11"/>
                  <a:gd name="T67" fmla="*/ 2147483647 h 6539"/>
                  <a:gd name="T68" fmla="*/ 0 w 11"/>
                  <a:gd name="T69" fmla="*/ 2147483647 h 6539"/>
                  <a:gd name="T70" fmla="*/ 2147483647 w 11"/>
                  <a:gd name="T71" fmla="*/ 2147483647 h 6539"/>
                  <a:gd name="T72" fmla="*/ 2147483647 w 11"/>
                  <a:gd name="T73" fmla="*/ 2147483647 h 6539"/>
                  <a:gd name="T74" fmla="*/ 2147483647 w 11"/>
                  <a:gd name="T75" fmla="*/ 2147483647 h 6539"/>
                  <a:gd name="T76" fmla="*/ 2147483647 w 11"/>
                  <a:gd name="T77" fmla="*/ 2147483647 h 6539"/>
                  <a:gd name="T78" fmla="*/ 0 w 11"/>
                  <a:gd name="T79" fmla="*/ 2147483647 h 6539"/>
                  <a:gd name="T80" fmla="*/ 2147483647 w 11"/>
                  <a:gd name="T81" fmla="*/ 2147483647 h 6539"/>
                  <a:gd name="T82" fmla="*/ 2147483647 w 11"/>
                  <a:gd name="T83" fmla="*/ 2147483647 h 6539"/>
                  <a:gd name="T84" fmla="*/ 2147483647 w 11"/>
                  <a:gd name="T85" fmla="*/ 2147483647 h 6539"/>
                  <a:gd name="T86" fmla="*/ 2147483647 w 11"/>
                  <a:gd name="T87" fmla="*/ 2147483647 h 6539"/>
                  <a:gd name="T88" fmla="*/ 0 w 11"/>
                  <a:gd name="T89" fmla="*/ 2147483647 h 6539"/>
                  <a:gd name="T90" fmla="*/ 2147483647 w 11"/>
                  <a:gd name="T91" fmla="*/ 2147483647 h 6539"/>
                  <a:gd name="T92" fmla="*/ 2147483647 w 11"/>
                  <a:gd name="T93" fmla="*/ 2147483647 h 6539"/>
                  <a:gd name="T94" fmla="*/ 2147483647 w 11"/>
                  <a:gd name="T95" fmla="*/ 2147483647 h 6539"/>
                  <a:gd name="T96" fmla="*/ 2147483647 w 11"/>
                  <a:gd name="T97" fmla="*/ 2147483647 h 6539"/>
                  <a:gd name="T98" fmla="*/ 0 w 11"/>
                  <a:gd name="T99" fmla="*/ 2147483647 h 6539"/>
                  <a:gd name="T100" fmla="*/ 2147483647 w 11"/>
                  <a:gd name="T101" fmla="*/ 2147483647 h 6539"/>
                  <a:gd name="T102" fmla="*/ 2147483647 w 11"/>
                  <a:gd name="T103" fmla="*/ 2147483647 h 6539"/>
                  <a:gd name="T104" fmla="*/ 2147483647 w 11"/>
                  <a:gd name="T105" fmla="*/ 2147483647 h 6539"/>
                  <a:gd name="T106" fmla="*/ 2147483647 w 11"/>
                  <a:gd name="T107" fmla="*/ 2147483647 h 6539"/>
                  <a:gd name="T108" fmla="*/ 0 w 11"/>
                  <a:gd name="T109" fmla="*/ 2147483647 h 6539"/>
                  <a:gd name="T110" fmla="*/ 2147483647 w 11"/>
                  <a:gd name="T111" fmla="*/ 2147483647 h 6539"/>
                  <a:gd name="T112" fmla="*/ 2147483647 w 11"/>
                  <a:gd name="T113" fmla="*/ 2147483647 h 6539"/>
                  <a:gd name="T114" fmla="*/ 2147483647 w 11"/>
                  <a:gd name="T115" fmla="*/ 2147483647 h 6539"/>
                  <a:gd name="T116" fmla="*/ 2147483647 w 11"/>
                  <a:gd name="T117" fmla="*/ 2147483647 h 6539"/>
                  <a:gd name="T118" fmla="*/ 0 w 11"/>
                  <a:gd name="T119" fmla="*/ 2147483647 h 65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"/>
                  <a:gd name="T181" fmla="*/ 0 h 6539"/>
                  <a:gd name="T182" fmla="*/ 11 w 11"/>
                  <a:gd name="T183" fmla="*/ 6539 h 65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" h="6539">
                    <a:moveTo>
                      <a:pt x="0" y="6533"/>
                    </a:moveTo>
                    <a:lnTo>
                      <a:pt x="0" y="6453"/>
                    </a:lnTo>
                    <a:lnTo>
                      <a:pt x="0" y="6451"/>
                    </a:lnTo>
                    <a:lnTo>
                      <a:pt x="1" y="6450"/>
                    </a:lnTo>
                    <a:lnTo>
                      <a:pt x="2" y="6449"/>
                    </a:lnTo>
                    <a:lnTo>
                      <a:pt x="5" y="6449"/>
                    </a:lnTo>
                    <a:lnTo>
                      <a:pt x="7" y="6449"/>
                    </a:lnTo>
                    <a:lnTo>
                      <a:pt x="9" y="6450"/>
                    </a:lnTo>
                    <a:lnTo>
                      <a:pt x="11" y="6451"/>
                    </a:lnTo>
                    <a:lnTo>
                      <a:pt x="11" y="6453"/>
                    </a:lnTo>
                    <a:lnTo>
                      <a:pt x="11" y="6533"/>
                    </a:lnTo>
                    <a:lnTo>
                      <a:pt x="11" y="6536"/>
                    </a:lnTo>
                    <a:lnTo>
                      <a:pt x="9" y="6538"/>
                    </a:lnTo>
                    <a:lnTo>
                      <a:pt x="7" y="6539"/>
                    </a:lnTo>
                    <a:lnTo>
                      <a:pt x="5" y="6539"/>
                    </a:lnTo>
                    <a:lnTo>
                      <a:pt x="2" y="6539"/>
                    </a:lnTo>
                    <a:lnTo>
                      <a:pt x="1" y="6538"/>
                    </a:lnTo>
                    <a:lnTo>
                      <a:pt x="0" y="6536"/>
                    </a:lnTo>
                    <a:lnTo>
                      <a:pt x="0" y="6533"/>
                    </a:lnTo>
                    <a:close/>
                    <a:moveTo>
                      <a:pt x="0" y="6397"/>
                    </a:moveTo>
                    <a:lnTo>
                      <a:pt x="0" y="6317"/>
                    </a:lnTo>
                    <a:lnTo>
                      <a:pt x="0" y="6315"/>
                    </a:lnTo>
                    <a:lnTo>
                      <a:pt x="1" y="6312"/>
                    </a:lnTo>
                    <a:lnTo>
                      <a:pt x="2" y="6311"/>
                    </a:lnTo>
                    <a:lnTo>
                      <a:pt x="5" y="6311"/>
                    </a:lnTo>
                    <a:lnTo>
                      <a:pt x="7" y="6311"/>
                    </a:lnTo>
                    <a:lnTo>
                      <a:pt x="9" y="6312"/>
                    </a:lnTo>
                    <a:lnTo>
                      <a:pt x="11" y="6315"/>
                    </a:lnTo>
                    <a:lnTo>
                      <a:pt x="11" y="6317"/>
                    </a:lnTo>
                    <a:lnTo>
                      <a:pt x="11" y="6397"/>
                    </a:lnTo>
                    <a:lnTo>
                      <a:pt x="11" y="6398"/>
                    </a:lnTo>
                    <a:lnTo>
                      <a:pt x="9" y="6401"/>
                    </a:lnTo>
                    <a:lnTo>
                      <a:pt x="7" y="6402"/>
                    </a:lnTo>
                    <a:lnTo>
                      <a:pt x="5" y="6402"/>
                    </a:lnTo>
                    <a:lnTo>
                      <a:pt x="2" y="6402"/>
                    </a:lnTo>
                    <a:lnTo>
                      <a:pt x="1" y="6401"/>
                    </a:lnTo>
                    <a:lnTo>
                      <a:pt x="0" y="6398"/>
                    </a:lnTo>
                    <a:lnTo>
                      <a:pt x="0" y="6397"/>
                    </a:lnTo>
                    <a:close/>
                    <a:moveTo>
                      <a:pt x="0" y="6260"/>
                    </a:moveTo>
                    <a:lnTo>
                      <a:pt x="0" y="6180"/>
                    </a:lnTo>
                    <a:lnTo>
                      <a:pt x="0" y="6177"/>
                    </a:lnTo>
                    <a:lnTo>
                      <a:pt x="1" y="6175"/>
                    </a:lnTo>
                    <a:lnTo>
                      <a:pt x="2" y="6174"/>
                    </a:lnTo>
                    <a:lnTo>
                      <a:pt x="5" y="6174"/>
                    </a:lnTo>
                    <a:lnTo>
                      <a:pt x="7" y="6174"/>
                    </a:lnTo>
                    <a:lnTo>
                      <a:pt x="9" y="6175"/>
                    </a:lnTo>
                    <a:lnTo>
                      <a:pt x="11" y="6177"/>
                    </a:lnTo>
                    <a:lnTo>
                      <a:pt x="11" y="6180"/>
                    </a:lnTo>
                    <a:lnTo>
                      <a:pt x="11" y="6260"/>
                    </a:lnTo>
                    <a:lnTo>
                      <a:pt x="11" y="6262"/>
                    </a:lnTo>
                    <a:lnTo>
                      <a:pt x="9" y="6263"/>
                    </a:lnTo>
                    <a:lnTo>
                      <a:pt x="7" y="6264"/>
                    </a:lnTo>
                    <a:lnTo>
                      <a:pt x="5" y="6266"/>
                    </a:lnTo>
                    <a:lnTo>
                      <a:pt x="2" y="6264"/>
                    </a:lnTo>
                    <a:lnTo>
                      <a:pt x="1" y="6263"/>
                    </a:lnTo>
                    <a:lnTo>
                      <a:pt x="0" y="6262"/>
                    </a:lnTo>
                    <a:lnTo>
                      <a:pt x="0" y="6260"/>
                    </a:lnTo>
                    <a:close/>
                    <a:moveTo>
                      <a:pt x="0" y="6122"/>
                    </a:moveTo>
                    <a:lnTo>
                      <a:pt x="0" y="6042"/>
                    </a:lnTo>
                    <a:lnTo>
                      <a:pt x="0" y="6040"/>
                    </a:lnTo>
                    <a:lnTo>
                      <a:pt x="1" y="6038"/>
                    </a:lnTo>
                    <a:lnTo>
                      <a:pt x="2" y="6037"/>
                    </a:lnTo>
                    <a:lnTo>
                      <a:pt x="5" y="6036"/>
                    </a:lnTo>
                    <a:lnTo>
                      <a:pt x="7" y="6037"/>
                    </a:lnTo>
                    <a:lnTo>
                      <a:pt x="9" y="6038"/>
                    </a:lnTo>
                    <a:lnTo>
                      <a:pt x="11" y="6040"/>
                    </a:lnTo>
                    <a:lnTo>
                      <a:pt x="11" y="6042"/>
                    </a:lnTo>
                    <a:lnTo>
                      <a:pt x="11" y="6122"/>
                    </a:lnTo>
                    <a:lnTo>
                      <a:pt x="11" y="6125"/>
                    </a:lnTo>
                    <a:lnTo>
                      <a:pt x="9" y="6126"/>
                    </a:lnTo>
                    <a:lnTo>
                      <a:pt x="7" y="6127"/>
                    </a:lnTo>
                    <a:lnTo>
                      <a:pt x="5" y="6128"/>
                    </a:lnTo>
                    <a:lnTo>
                      <a:pt x="2" y="6127"/>
                    </a:lnTo>
                    <a:lnTo>
                      <a:pt x="1" y="6126"/>
                    </a:lnTo>
                    <a:lnTo>
                      <a:pt x="0" y="6125"/>
                    </a:lnTo>
                    <a:lnTo>
                      <a:pt x="0" y="6122"/>
                    </a:lnTo>
                    <a:close/>
                    <a:moveTo>
                      <a:pt x="0" y="5985"/>
                    </a:moveTo>
                    <a:lnTo>
                      <a:pt x="0" y="5905"/>
                    </a:lnTo>
                    <a:lnTo>
                      <a:pt x="0" y="5902"/>
                    </a:lnTo>
                    <a:lnTo>
                      <a:pt x="1" y="5901"/>
                    </a:lnTo>
                    <a:lnTo>
                      <a:pt x="2" y="5900"/>
                    </a:lnTo>
                    <a:lnTo>
                      <a:pt x="5" y="5900"/>
                    </a:lnTo>
                    <a:lnTo>
                      <a:pt x="7" y="5900"/>
                    </a:lnTo>
                    <a:lnTo>
                      <a:pt x="9" y="5901"/>
                    </a:lnTo>
                    <a:lnTo>
                      <a:pt x="11" y="5902"/>
                    </a:lnTo>
                    <a:lnTo>
                      <a:pt x="11" y="5905"/>
                    </a:lnTo>
                    <a:lnTo>
                      <a:pt x="11" y="5985"/>
                    </a:lnTo>
                    <a:lnTo>
                      <a:pt x="11" y="5987"/>
                    </a:lnTo>
                    <a:lnTo>
                      <a:pt x="9" y="5989"/>
                    </a:lnTo>
                    <a:lnTo>
                      <a:pt x="7" y="5991"/>
                    </a:lnTo>
                    <a:lnTo>
                      <a:pt x="5" y="5991"/>
                    </a:lnTo>
                    <a:lnTo>
                      <a:pt x="2" y="5991"/>
                    </a:lnTo>
                    <a:lnTo>
                      <a:pt x="1" y="5989"/>
                    </a:lnTo>
                    <a:lnTo>
                      <a:pt x="0" y="5987"/>
                    </a:lnTo>
                    <a:lnTo>
                      <a:pt x="0" y="5985"/>
                    </a:lnTo>
                    <a:close/>
                    <a:moveTo>
                      <a:pt x="0" y="5848"/>
                    </a:moveTo>
                    <a:lnTo>
                      <a:pt x="0" y="5768"/>
                    </a:lnTo>
                    <a:lnTo>
                      <a:pt x="0" y="5766"/>
                    </a:lnTo>
                    <a:lnTo>
                      <a:pt x="1" y="5764"/>
                    </a:lnTo>
                    <a:lnTo>
                      <a:pt x="2" y="5762"/>
                    </a:lnTo>
                    <a:lnTo>
                      <a:pt x="5" y="5762"/>
                    </a:lnTo>
                    <a:lnTo>
                      <a:pt x="7" y="5762"/>
                    </a:lnTo>
                    <a:lnTo>
                      <a:pt x="9" y="5764"/>
                    </a:lnTo>
                    <a:lnTo>
                      <a:pt x="11" y="5766"/>
                    </a:lnTo>
                    <a:lnTo>
                      <a:pt x="11" y="5768"/>
                    </a:lnTo>
                    <a:lnTo>
                      <a:pt x="11" y="5848"/>
                    </a:lnTo>
                    <a:lnTo>
                      <a:pt x="11" y="5850"/>
                    </a:lnTo>
                    <a:lnTo>
                      <a:pt x="9" y="5852"/>
                    </a:lnTo>
                    <a:lnTo>
                      <a:pt x="7" y="5853"/>
                    </a:lnTo>
                    <a:lnTo>
                      <a:pt x="5" y="5853"/>
                    </a:lnTo>
                    <a:lnTo>
                      <a:pt x="2" y="5853"/>
                    </a:lnTo>
                    <a:lnTo>
                      <a:pt x="1" y="5852"/>
                    </a:lnTo>
                    <a:lnTo>
                      <a:pt x="0" y="5850"/>
                    </a:lnTo>
                    <a:lnTo>
                      <a:pt x="0" y="5848"/>
                    </a:lnTo>
                    <a:close/>
                    <a:moveTo>
                      <a:pt x="0" y="5711"/>
                    </a:moveTo>
                    <a:lnTo>
                      <a:pt x="0" y="5631"/>
                    </a:lnTo>
                    <a:lnTo>
                      <a:pt x="0" y="5628"/>
                    </a:lnTo>
                    <a:lnTo>
                      <a:pt x="1" y="5626"/>
                    </a:lnTo>
                    <a:lnTo>
                      <a:pt x="2" y="5625"/>
                    </a:lnTo>
                    <a:lnTo>
                      <a:pt x="5" y="5625"/>
                    </a:lnTo>
                    <a:lnTo>
                      <a:pt x="7" y="5625"/>
                    </a:lnTo>
                    <a:lnTo>
                      <a:pt x="9" y="5626"/>
                    </a:lnTo>
                    <a:lnTo>
                      <a:pt x="11" y="5628"/>
                    </a:lnTo>
                    <a:lnTo>
                      <a:pt x="11" y="5631"/>
                    </a:lnTo>
                    <a:lnTo>
                      <a:pt x="11" y="5711"/>
                    </a:lnTo>
                    <a:lnTo>
                      <a:pt x="11" y="5713"/>
                    </a:lnTo>
                    <a:lnTo>
                      <a:pt x="9" y="5714"/>
                    </a:lnTo>
                    <a:lnTo>
                      <a:pt x="7" y="5716"/>
                    </a:lnTo>
                    <a:lnTo>
                      <a:pt x="5" y="5717"/>
                    </a:lnTo>
                    <a:lnTo>
                      <a:pt x="2" y="5716"/>
                    </a:lnTo>
                    <a:lnTo>
                      <a:pt x="1" y="5714"/>
                    </a:lnTo>
                    <a:lnTo>
                      <a:pt x="0" y="5713"/>
                    </a:lnTo>
                    <a:lnTo>
                      <a:pt x="0" y="5711"/>
                    </a:lnTo>
                    <a:close/>
                    <a:moveTo>
                      <a:pt x="0" y="5573"/>
                    </a:moveTo>
                    <a:lnTo>
                      <a:pt x="0" y="5493"/>
                    </a:lnTo>
                    <a:lnTo>
                      <a:pt x="0" y="5491"/>
                    </a:lnTo>
                    <a:lnTo>
                      <a:pt x="1" y="5490"/>
                    </a:lnTo>
                    <a:lnTo>
                      <a:pt x="2" y="5489"/>
                    </a:lnTo>
                    <a:lnTo>
                      <a:pt x="5" y="5487"/>
                    </a:lnTo>
                    <a:lnTo>
                      <a:pt x="7" y="5489"/>
                    </a:lnTo>
                    <a:lnTo>
                      <a:pt x="9" y="5490"/>
                    </a:lnTo>
                    <a:lnTo>
                      <a:pt x="11" y="5491"/>
                    </a:lnTo>
                    <a:lnTo>
                      <a:pt x="11" y="5493"/>
                    </a:lnTo>
                    <a:lnTo>
                      <a:pt x="11" y="5573"/>
                    </a:lnTo>
                    <a:lnTo>
                      <a:pt x="11" y="5576"/>
                    </a:lnTo>
                    <a:lnTo>
                      <a:pt x="9" y="5577"/>
                    </a:lnTo>
                    <a:lnTo>
                      <a:pt x="7" y="5578"/>
                    </a:lnTo>
                    <a:lnTo>
                      <a:pt x="5" y="5579"/>
                    </a:lnTo>
                    <a:lnTo>
                      <a:pt x="2" y="5578"/>
                    </a:lnTo>
                    <a:lnTo>
                      <a:pt x="1" y="5577"/>
                    </a:lnTo>
                    <a:lnTo>
                      <a:pt x="0" y="5576"/>
                    </a:lnTo>
                    <a:lnTo>
                      <a:pt x="0" y="5573"/>
                    </a:lnTo>
                    <a:close/>
                    <a:moveTo>
                      <a:pt x="0" y="5436"/>
                    </a:moveTo>
                    <a:lnTo>
                      <a:pt x="0" y="5356"/>
                    </a:lnTo>
                    <a:lnTo>
                      <a:pt x="0" y="5353"/>
                    </a:lnTo>
                    <a:lnTo>
                      <a:pt x="1" y="5352"/>
                    </a:lnTo>
                    <a:lnTo>
                      <a:pt x="2" y="5351"/>
                    </a:lnTo>
                    <a:lnTo>
                      <a:pt x="5" y="5351"/>
                    </a:lnTo>
                    <a:lnTo>
                      <a:pt x="7" y="5351"/>
                    </a:lnTo>
                    <a:lnTo>
                      <a:pt x="9" y="5352"/>
                    </a:lnTo>
                    <a:lnTo>
                      <a:pt x="11" y="5353"/>
                    </a:lnTo>
                    <a:lnTo>
                      <a:pt x="11" y="5356"/>
                    </a:lnTo>
                    <a:lnTo>
                      <a:pt x="11" y="5436"/>
                    </a:lnTo>
                    <a:lnTo>
                      <a:pt x="11" y="5438"/>
                    </a:lnTo>
                    <a:lnTo>
                      <a:pt x="9" y="5441"/>
                    </a:lnTo>
                    <a:lnTo>
                      <a:pt x="7" y="5442"/>
                    </a:lnTo>
                    <a:lnTo>
                      <a:pt x="5" y="5442"/>
                    </a:lnTo>
                    <a:lnTo>
                      <a:pt x="2" y="5442"/>
                    </a:lnTo>
                    <a:lnTo>
                      <a:pt x="1" y="5441"/>
                    </a:lnTo>
                    <a:lnTo>
                      <a:pt x="0" y="5438"/>
                    </a:lnTo>
                    <a:lnTo>
                      <a:pt x="0" y="5436"/>
                    </a:lnTo>
                    <a:close/>
                    <a:moveTo>
                      <a:pt x="0" y="5300"/>
                    </a:moveTo>
                    <a:lnTo>
                      <a:pt x="0" y="5220"/>
                    </a:lnTo>
                    <a:lnTo>
                      <a:pt x="0" y="5217"/>
                    </a:lnTo>
                    <a:lnTo>
                      <a:pt x="1" y="5215"/>
                    </a:lnTo>
                    <a:lnTo>
                      <a:pt x="2" y="5214"/>
                    </a:lnTo>
                    <a:lnTo>
                      <a:pt x="5" y="5214"/>
                    </a:lnTo>
                    <a:lnTo>
                      <a:pt x="7" y="5214"/>
                    </a:lnTo>
                    <a:lnTo>
                      <a:pt x="9" y="5215"/>
                    </a:lnTo>
                    <a:lnTo>
                      <a:pt x="11" y="5217"/>
                    </a:lnTo>
                    <a:lnTo>
                      <a:pt x="11" y="5220"/>
                    </a:lnTo>
                    <a:lnTo>
                      <a:pt x="11" y="5300"/>
                    </a:lnTo>
                    <a:lnTo>
                      <a:pt x="11" y="5301"/>
                    </a:lnTo>
                    <a:lnTo>
                      <a:pt x="9" y="5303"/>
                    </a:lnTo>
                    <a:lnTo>
                      <a:pt x="7" y="5304"/>
                    </a:lnTo>
                    <a:lnTo>
                      <a:pt x="5" y="5304"/>
                    </a:lnTo>
                    <a:lnTo>
                      <a:pt x="2" y="5304"/>
                    </a:lnTo>
                    <a:lnTo>
                      <a:pt x="1" y="5303"/>
                    </a:lnTo>
                    <a:lnTo>
                      <a:pt x="0" y="5301"/>
                    </a:lnTo>
                    <a:lnTo>
                      <a:pt x="0" y="5300"/>
                    </a:lnTo>
                    <a:close/>
                    <a:moveTo>
                      <a:pt x="0" y="5162"/>
                    </a:moveTo>
                    <a:lnTo>
                      <a:pt x="0" y="5082"/>
                    </a:lnTo>
                    <a:lnTo>
                      <a:pt x="0" y="5080"/>
                    </a:lnTo>
                    <a:lnTo>
                      <a:pt x="1" y="5077"/>
                    </a:lnTo>
                    <a:lnTo>
                      <a:pt x="2" y="5076"/>
                    </a:lnTo>
                    <a:lnTo>
                      <a:pt x="5" y="5076"/>
                    </a:lnTo>
                    <a:lnTo>
                      <a:pt x="7" y="5076"/>
                    </a:lnTo>
                    <a:lnTo>
                      <a:pt x="9" y="5077"/>
                    </a:lnTo>
                    <a:lnTo>
                      <a:pt x="11" y="5080"/>
                    </a:lnTo>
                    <a:lnTo>
                      <a:pt x="11" y="5082"/>
                    </a:lnTo>
                    <a:lnTo>
                      <a:pt x="11" y="5162"/>
                    </a:lnTo>
                    <a:lnTo>
                      <a:pt x="11" y="5165"/>
                    </a:lnTo>
                    <a:lnTo>
                      <a:pt x="9" y="5166"/>
                    </a:lnTo>
                    <a:lnTo>
                      <a:pt x="7" y="5167"/>
                    </a:lnTo>
                    <a:lnTo>
                      <a:pt x="5" y="5168"/>
                    </a:lnTo>
                    <a:lnTo>
                      <a:pt x="2" y="5167"/>
                    </a:lnTo>
                    <a:lnTo>
                      <a:pt x="1" y="5166"/>
                    </a:lnTo>
                    <a:lnTo>
                      <a:pt x="0" y="5165"/>
                    </a:lnTo>
                    <a:lnTo>
                      <a:pt x="0" y="5162"/>
                    </a:lnTo>
                    <a:close/>
                    <a:moveTo>
                      <a:pt x="0" y="5025"/>
                    </a:moveTo>
                    <a:lnTo>
                      <a:pt x="0" y="4945"/>
                    </a:lnTo>
                    <a:lnTo>
                      <a:pt x="0" y="4942"/>
                    </a:lnTo>
                    <a:lnTo>
                      <a:pt x="1" y="4941"/>
                    </a:lnTo>
                    <a:lnTo>
                      <a:pt x="2" y="4940"/>
                    </a:lnTo>
                    <a:lnTo>
                      <a:pt x="5" y="4939"/>
                    </a:lnTo>
                    <a:lnTo>
                      <a:pt x="7" y="4940"/>
                    </a:lnTo>
                    <a:lnTo>
                      <a:pt x="9" y="4941"/>
                    </a:lnTo>
                    <a:lnTo>
                      <a:pt x="11" y="4942"/>
                    </a:lnTo>
                    <a:lnTo>
                      <a:pt x="11" y="4945"/>
                    </a:lnTo>
                    <a:lnTo>
                      <a:pt x="11" y="5025"/>
                    </a:lnTo>
                    <a:lnTo>
                      <a:pt x="11" y="5027"/>
                    </a:lnTo>
                    <a:lnTo>
                      <a:pt x="9" y="5028"/>
                    </a:lnTo>
                    <a:lnTo>
                      <a:pt x="7" y="5029"/>
                    </a:lnTo>
                    <a:lnTo>
                      <a:pt x="5" y="5031"/>
                    </a:lnTo>
                    <a:lnTo>
                      <a:pt x="2" y="5029"/>
                    </a:lnTo>
                    <a:lnTo>
                      <a:pt x="1" y="5028"/>
                    </a:lnTo>
                    <a:lnTo>
                      <a:pt x="0" y="5027"/>
                    </a:lnTo>
                    <a:lnTo>
                      <a:pt x="0" y="5025"/>
                    </a:lnTo>
                    <a:close/>
                    <a:moveTo>
                      <a:pt x="0" y="4887"/>
                    </a:moveTo>
                    <a:lnTo>
                      <a:pt x="0" y="4807"/>
                    </a:lnTo>
                    <a:lnTo>
                      <a:pt x="0" y="4805"/>
                    </a:lnTo>
                    <a:lnTo>
                      <a:pt x="1" y="4803"/>
                    </a:lnTo>
                    <a:lnTo>
                      <a:pt x="2" y="4802"/>
                    </a:lnTo>
                    <a:lnTo>
                      <a:pt x="5" y="4802"/>
                    </a:lnTo>
                    <a:lnTo>
                      <a:pt x="7" y="4802"/>
                    </a:lnTo>
                    <a:lnTo>
                      <a:pt x="9" y="4803"/>
                    </a:lnTo>
                    <a:lnTo>
                      <a:pt x="11" y="4805"/>
                    </a:lnTo>
                    <a:lnTo>
                      <a:pt x="11" y="4807"/>
                    </a:lnTo>
                    <a:lnTo>
                      <a:pt x="11" y="4887"/>
                    </a:lnTo>
                    <a:lnTo>
                      <a:pt x="11" y="4890"/>
                    </a:lnTo>
                    <a:lnTo>
                      <a:pt x="9" y="4892"/>
                    </a:lnTo>
                    <a:lnTo>
                      <a:pt x="7" y="4893"/>
                    </a:lnTo>
                    <a:lnTo>
                      <a:pt x="5" y="4893"/>
                    </a:lnTo>
                    <a:lnTo>
                      <a:pt x="2" y="4893"/>
                    </a:lnTo>
                    <a:lnTo>
                      <a:pt x="1" y="4892"/>
                    </a:lnTo>
                    <a:lnTo>
                      <a:pt x="0" y="4890"/>
                    </a:lnTo>
                    <a:lnTo>
                      <a:pt x="0" y="4887"/>
                    </a:lnTo>
                    <a:close/>
                    <a:moveTo>
                      <a:pt x="0" y="4751"/>
                    </a:moveTo>
                    <a:lnTo>
                      <a:pt x="0" y="4671"/>
                    </a:lnTo>
                    <a:lnTo>
                      <a:pt x="0" y="4668"/>
                    </a:lnTo>
                    <a:lnTo>
                      <a:pt x="1" y="4666"/>
                    </a:lnTo>
                    <a:lnTo>
                      <a:pt x="2" y="4665"/>
                    </a:lnTo>
                    <a:lnTo>
                      <a:pt x="5" y="4665"/>
                    </a:lnTo>
                    <a:lnTo>
                      <a:pt x="7" y="4665"/>
                    </a:lnTo>
                    <a:lnTo>
                      <a:pt x="9" y="4666"/>
                    </a:lnTo>
                    <a:lnTo>
                      <a:pt x="11" y="4668"/>
                    </a:lnTo>
                    <a:lnTo>
                      <a:pt x="11" y="4671"/>
                    </a:lnTo>
                    <a:lnTo>
                      <a:pt x="11" y="4751"/>
                    </a:lnTo>
                    <a:lnTo>
                      <a:pt x="11" y="4752"/>
                    </a:lnTo>
                    <a:lnTo>
                      <a:pt x="9" y="4754"/>
                    </a:lnTo>
                    <a:lnTo>
                      <a:pt x="7" y="4756"/>
                    </a:lnTo>
                    <a:lnTo>
                      <a:pt x="5" y="4756"/>
                    </a:lnTo>
                    <a:lnTo>
                      <a:pt x="2" y="4756"/>
                    </a:lnTo>
                    <a:lnTo>
                      <a:pt x="1" y="4754"/>
                    </a:lnTo>
                    <a:lnTo>
                      <a:pt x="0" y="4752"/>
                    </a:lnTo>
                    <a:lnTo>
                      <a:pt x="0" y="4751"/>
                    </a:lnTo>
                    <a:close/>
                    <a:moveTo>
                      <a:pt x="0" y="4613"/>
                    </a:moveTo>
                    <a:lnTo>
                      <a:pt x="0" y="4533"/>
                    </a:lnTo>
                    <a:lnTo>
                      <a:pt x="0" y="4531"/>
                    </a:lnTo>
                    <a:lnTo>
                      <a:pt x="1" y="4528"/>
                    </a:lnTo>
                    <a:lnTo>
                      <a:pt x="2" y="4527"/>
                    </a:lnTo>
                    <a:lnTo>
                      <a:pt x="5" y="4527"/>
                    </a:lnTo>
                    <a:lnTo>
                      <a:pt x="7" y="4527"/>
                    </a:lnTo>
                    <a:lnTo>
                      <a:pt x="9" y="4528"/>
                    </a:lnTo>
                    <a:lnTo>
                      <a:pt x="11" y="4531"/>
                    </a:lnTo>
                    <a:lnTo>
                      <a:pt x="11" y="4533"/>
                    </a:lnTo>
                    <a:lnTo>
                      <a:pt x="11" y="4613"/>
                    </a:lnTo>
                    <a:lnTo>
                      <a:pt x="11" y="4616"/>
                    </a:lnTo>
                    <a:lnTo>
                      <a:pt x="9" y="4617"/>
                    </a:lnTo>
                    <a:lnTo>
                      <a:pt x="7" y="4618"/>
                    </a:lnTo>
                    <a:lnTo>
                      <a:pt x="5" y="4619"/>
                    </a:lnTo>
                    <a:lnTo>
                      <a:pt x="2" y="4618"/>
                    </a:lnTo>
                    <a:lnTo>
                      <a:pt x="1" y="4617"/>
                    </a:lnTo>
                    <a:lnTo>
                      <a:pt x="0" y="4616"/>
                    </a:lnTo>
                    <a:lnTo>
                      <a:pt x="0" y="4613"/>
                    </a:lnTo>
                    <a:close/>
                    <a:moveTo>
                      <a:pt x="0" y="4476"/>
                    </a:moveTo>
                    <a:lnTo>
                      <a:pt x="0" y="4396"/>
                    </a:lnTo>
                    <a:lnTo>
                      <a:pt x="0" y="4393"/>
                    </a:lnTo>
                    <a:lnTo>
                      <a:pt x="1" y="4392"/>
                    </a:lnTo>
                    <a:lnTo>
                      <a:pt x="2" y="4391"/>
                    </a:lnTo>
                    <a:lnTo>
                      <a:pt x="5" y="4390"/>
                    </a:lnTo>
                    <a:lnTo>
                      <a:pt x="7" y="4391"/>
                    </a:lnTo>
                    <a:lnTo>
                      <a:pt x="9" y="4392"/>
                    </a:lnTo>
                    <a:lnTo>
                      <a:pt x="11" y="4393"/>
                    </a:lnTo>
                    <a:lnTo>
                      <a:pt x="11" y="4396"/>
                    </a:lnTo>
                    <a:lnTo>
                      <a:pt x="11" y="4476"/>
                    </a:lnTo>
                    <a:lnTo>
                      <a:pt x="11" y="4478"/>
                    </a:lnTo>
                    <a:lnTo>
                      <a:pt x="9" y="4479"/>
                    </a:lnTo>
                    <a:lnTo>
                      <a:pt x="7" y="4481"/>
                    </a:lnTo>
                    <a:lnTo>
                      <a:pt x="5" y="4482"/>
                    </a:lnTo>
                    <a:lnTo>
                      <a:pt x="2" y="4481"/>
                    </a:lnTo>
                    <a:lnTo>
                      <a:pt x="1" y="4479"/>
                    </a:lnTo>
                    <a:lnTo>
                      <a:pt x="0" y="4478"/>
                    </a:lnTo>
                    <a:lnTo>
                      <a:pt x="0" y="4476"/>
                    </a:lnTo>
                    <a:close/>
                    <a:moveTo>
                      <a:pt x="0" y="4338"/>
                    </a:moveTo>
                    <a:lnTo>
                      <a:pt x="0" y="4258"/>
                    </a:lnTo>
                    <a:lnTo>
                      <a:pt x="0" y="4256"/>
                    </a:lnTo>
                    <a:lnTo>
                      <a:pt x="1" y="4255"/>
                    </a:lnTo>
                    <a:lnTo>
                      <a:pt x="2" y="4253"/>
                    </a:lnTo>
                    <a:lnTo>
                      <a:pt x="5" y="4253"/>
                    </a:lnTo>
                    <a:lnTo>
                      <a:pt x="7" y="4253"/>
                    </a:lnTo>
                    <a:lnTo>
                      <a:pt x="9" y="4255"/>
                    </a:lnTo>
                    <a:lnTo>
                      <a:pt x="11" y="4256"/>
                    </a:lnTo>
                    <a:lnTo>
                      <a:pt x="11" y="4258"/>
                    </a:lnTo>
                    <a:lnTo>
                      <a:pt x="11" y="4338"/>
                    </a:lnTo>
                    <a:lnTo>
                      <a:pt x="11" y="4341"/>
                    </a:lnTo>
                    <a:lnTo>
                      <a:pt x="9" y="4343"/>
                    </a:lnTo>
                    <a:lnTo>
                      <a:pt x="7" y="4344"/>
                    </a:lnTo>
                    <a:lnTo>
                      <a:pt x="5" y="4344"/>
                    </a:lnTo>
                    <a:lnTo>
                      <a:pt x="2" y="4344"/>
                    </a:lnTo>
                    <a:lnTo>
                      <a:pt x="1" y="4343"/>
                    </a:lnTo>
                    <a:lnTo>
                      <a:pt x="0" y="4341"/>
                    </a:lnTo>
                    <a:lnTo>
                      <a:pt x="0" y="4338"/>
                    </a:lnTo>
                    <a:close/>
                    <a:moveTo>
                      <a:pt x="0" y="4202"/>
                    </a:moveTo>
                    <a:lnTo>
                      <a:pt x="0" y="4122"/>
                    </a:lnTo>
                    <a:lnTo>
                      <a:pt x="0" y="4120"/>
                    </a:lnTo>
                    <a:lnTo>
                      <a:pt x="1" y="4117"/>
                    </a:lnTo>
                    <a:lnTo>
                      <a:pt x="2" y="4116"/>
                    </a:lnTo>
                    <a:lnTo>
                      <a:pt x="5" y="4116"/>
                    </a:lnTo>
                    <a:lnTo>
                      <a:pt x="7" y="4116"/>
                    </a:lnTo>
                    <a:lnTo>
                      <a:pt x="9" y="4117"/>
                    </a:lnTo>
                    <a:lnTo>
                      <a:pt x="11" y="4120"/>
                    </a:lnTo>
                    <a:lnTo>
                      <a:pt x="11" y="4122"/>
                    </a:lnTo>
                    <a:lnTo>
                      <a:pt x="11" y="4202"/>
                    </a:lnTo>
                    <a:lnTo>
                      <a:pt x="11" y="4203"/>
                    </a:lnTo>
                    <a:lnTo>
                      <a:pt x="9" y="4206"/>
                    </a:lnTo>
                    <a:lnTo>
                      <a:pt x="7" y="4207"/>
                    </a:lnTo>
                    <a:lnTo>
                      <a:pt x="5" y="4207"/>
                    </a:lnTo>
                    <a:lnTo>
                      <a:pt x="2" y="4207"/>
                    </a:lnTo>
                    <a:lnTo>
                      <a:pt x="1" y="4206"/>
                    </a:lnTo>
                    <a:lnTo>
                      <a:pt x="0" y="4203"/>
                    </a:lnTo>
                    <a:lnTo>
                      <a:pt x="0" y="4202"/>
                    </a:lnTo>
                    <a:close/>
                    <a:moveTo>
                      <a:pt x="0" y="4065"/>
                    </a:moveTo>
                    <a:lnTo>
                      <a:pt x="0" y="3984"/>
                    </a:lnTo>
                    <a:lnTo>
                      <a:pt x="0" y="3982"/>
                    </a:lnTo>
                    <a:lnTo>
                      <a:pt x="1" y="3980"/>
                    </a:lnTo>
                    <a:lnTo>
                      <a:pt x="2" y="3978"/>
                    </a:lnTo>
                    <a:lnTo>
                      <a:pt x="5" y="3978"/>
                    </a:lnTo>
                    <a:lnTo>
                      <a:pt x="7" y="3978"/>
                    </a:lnTo>
                    <a:lnTo>
                      <a:pt x="9" y="3980"/>
                    </a:lnTo>
                    <a:lnTo>
                      <a:pt x="11" y="3982"/>
                    </a:lnTo>
                    <a:lnTo>
                      <a:pt x="11" y="3984"/>
                    </a:lnTo>
                    <a:lnTo>
                      <a:pt x="11" y="4065"/>
                    </a:lnTo>
                    <a:lnTo>
                      <a:pt x="11" y="4067"/>
                    </a:lnTo>
                    <a:lnTo>
                      <a:pt x="9" y="4068"/>
                    </a:lnTo>
                    <a:lnTo>
                      <a:pt x="7" y="4069"/>
                    </a:lnTo>
                    <a:lnTo>
                      <a:pt x="5" y="4071"/>
                    </a:lnTo>
                    <a:lnTo>
                      <a:pt x="2" y="4069"/>
                    </a:lnTo>
                    <a:lnTo>
                      <a:pt x="1" y="4068"/>
                    </a:lnTo>
                    <a:lnTo>
                      <a:pt x="0" y="4067"/>
                    </a:lnTo>
                    <a:lnTo>
                      <a:pt x="0" y="4065"/>
                    </a:lnTo>
                    <a:close/>
                    <a:moveTo>
                      <a:pt x="0" y="3927"/>
                    </a:moveTo>
                    <a:lnTo>
                      <a:pt x="0" y="3847"/>
                    </a:lnTo>
                    <a:lnTo>
                      <a:pt x="0" y="3845"/>
                    </a:lnTo>
                    <a:lnTo>
                      <a:pt x="1" y="3843"/>
                    </a:lnTo>
                    <a:lnTo>
                      <a:pt x="2" y="3842"/>
                    </a:lnTo>
                    <a:lnTo>
                      <a:pt x="5" y="3841"/>
                    </a:lnTo>
                    <a:lnTo>
                      <a:pt x="7" y="3842"/>
                    </a:lnTo>
                    <a:lnTo>
                      <a:pt x="9" y="3843"/>
                    </a:lnTo>
                    <a:lnTo>
                      <a:pt x="11" y="3845"/>
                    </a:lnTo>
                    <a:lnTo>
                      <a:pt x="11" y="3847"/>
                    </a:lnTo>
                    <a:lnTo>
                      <a:pt x="11" y="3927"/>
                    </a:lnTo>
                    <a:lnTo>
                      <a:pt x="11" y="3929"/>
                    </a:lnTo>
                    <a:lnTo>
                      <a:pt x="9" y="3931"/>
                    </a:lnTo>
                    <a:lnTo>
                      <a:pt x="7" y="3932"/>
                    </a:lnTo>
                    <a:lnTo>
                      <a:pt x="5" y="3933"/>
                    </a:lnTo>
                    <a:lnTo>
                      <a:pt x="2" y="3932"/>
                    </a:lnTo>
                    <a:lnTo>
                      <a:pt x="1" y="3931"/>
                    </a:lnTo>
                    <a:lnTo>
                      <a:pt x="0" y="3929"/>
                    </a:lnTo>
                    <a:lnTo>
                      <a:pt x="0" y="3927"/>
                    </a:lnTo>
                    <a:close/>
                    <a:moveTo>
                      <a:pt x="0" y="3790"/>
                    </a:moveTo>
                    <a:lnTo>
                      <a:pt x="0" y="3709"/>
                    </a:lnTo>
                    <a:lnTo>
                      <a:pt x="0" y="3707"/>
                    </a:lnTo>
                    <a:lnTo>
                      <a:pt x="1" y="3706"/>
                    </a:lnTo>
                    <a:lnTo>
                      <a:pt x="2" y="3705"/>
                    </a:lnTo>
                    <a:lnTo>
                      <a:pt x="5" y="3705"/>
                    </a:lnTo>
                    <a:lnTo>
                      <a:pt x="7" y="3705"/>
                    </a:lnTo>
                    <a:lnTo>
                      <a:pt x="9" y="3706"/>
                    </a:lnTo>
                    <a:lnTo>
                      <a:pt x="11" y="3707"/>
                    </a:lnTo>
                    <a:lnTo>
                      <a:pt x="11" y="3709"/>
                    </a:lnTo>
                    <a:lnTo>
                      <a:pt x="11" y="3790"/>
                    </a:lnTo>
                    <a:lnTo>
                      <a:pt x="11" y="3792"/>
                    </a:lnTo>
                    <a:lnTo>
                      <a:pt x="9" y="3794"/>
                    </a:lnTo>
                    <a:lnTo>
                      <a:pt x="7" y="3796"/>
                    </a:lnTo>
                    <a:lnTo>
                      <a:pt x="5" y="3796"/>
                    </a:lnTo>
                    <a:lnTo>
                      <a:pt x="2" y="3796"/>
                    </a:lnTo>
                    <a:lnTo>
                      <a:pt x="1" y="3794"/>
                    </a:lnTo>
                    <a:lnTo>
                      <a:pt x="0" y="3792"/>
                    </a:lnTo>
                    <a:lnTo>
                      <a:pt x="0" y="3790"/>
                    </a:lnTo>
                    <a:close/>
                    <a:moveTo>
                      <a:pt x="0" y="3653"/>
                    </a:moveTo>
                    <a:lnTo>
                      <a:pt x="0" y="3573"/>
                    </a:lnTo>
                    <a:lnTo>
                      <a:pt x="0" y="3571"/>
                    </a:lnTo>
                    <a:lnTo>
                      <a:pt x="1" y="3568"/>
                    </a:lnTo>
                    <a:lnTo>
                      <a:pt x="2" y="3567"/>
                    </a:lnTo>
                    <a:lnTo>
                      <a:pt x="5" y="3567"/>
                    </a:lnTo>
                    <a:lnTo>
                      <a:pt x="7" y="3567"/>
                    </a:lnTo>
                    <a:lnTo>
                      <a:pt x="9" y="3568"/>
                    </a:lnTo>
                    <a:lnTo>
                      <a:pt x="11" y="3571"/>
                    </a:lnTo>
                    <a:lnTo>
                      <a:pt x="11" y="3573"/>
                    </a:lnTo>
                    <a:lnTo>
                      <a:pt x="11" y="3653"/>
                    </a:lnTo>
                    <a:lnTo>
                      <a:pt x="11" y="3654"/>
                    </a:lnTo>
                    <a:lnTo>
                      <a:pt x="9" y="3657"/>
                    </a:lnTo>
                    <a:lnTo>
                      <a:pt x="7" y="3658"/>
                    </a:lnTo>
                    <a:lnTo>
                      <a:pt x="5" y="3658"/>
                    </a:lnTo>
                    <a:lnTo>
                      <a:pt x="2" y="3658"/>
                    </a:lnTo>
                    <a:lnTo>
                      <a:pt x="1" y="3657"/>
                    </a:lnTo>
                    <a:lnTo>
                      <a:pt x="0" y="3654"/>
                    </a:lnTo>
                    <a:lnTo>
                      <a:pt x="0" y="3653"/>
                    </a:lnTo>
                    <a:close/>
                    <a:moveTo>
                      <a:pt x="0" y="3516"/>
                    </a:moveTo>
                    <a:lnTo>
                      <a:pt x="0" y="3436"/>
                    </a:lnTo>
                    <a:lnTo>
                      <a:pt x="0" y="3433"/>
                    </a:lnTo>
                    <a:lnTo>
                      <a:pt x="1" y="3431"/>
                    </a:lnTo>
                    <a:lnTo>
                      <a:pt x="2" y="3430"/>
                    </a:lnTo>
                    <a:lnTo>
                      <a:pt x="5" y="3430"/>
                    </a:lnTo>
                    <a:lnTo>
                      <a:pt x="7" y="3430"/>
                    </a:lnTo>
                    <a:lnTo>
                      <a:pt x="9" y="3431"/>
                    </a:lnTo>
                    <a:lnTo>
                      <a:pt x="11" y="3433"/>
                    </a:lnTo>
                    <a:lnTo>
                      <a:pt x="11" y="3436"/>
                    </a:lnTo>
                    <a:lnTo>
                      <a:pt x="11" y="3516"/>
                    </a:lnTo>
                    <a:lnTo>
                      <a:pt x="11" y="3518"/>
                    </a:lnTo>
                    <a:lnTo>
                      <a:pt x="9" y="3519"/>
                    </a:lnTo>
                    <a:lnTo>
                      <a:pt x="7" y="3521"/>
                    </a:lnTo>
                    <a:lnTo>
                      <a:pt x="5" y="3522"/>
                    </a:lnTo>
                    <a:lnTo>
                      <a:pt x="2" y="3521"/>
                    </a:lnTo>
                    <a:lnTo>
                      <a:pt x="1" y="3519"/>
                    </a:lnTo>
                    <a:lnTo>
                      <a:pt x="0" y="3518"/>
                    </a:lnTo>
                    <a:lnTo>
                      <a:pt x="0" y="3516"/>
                    </a:lnTo>
                    <a:close/>
                    <a:moveTo>
                      <a:pt x="0" y="3378"/>
                    </a:moveTo>
                    <a:lnTo>
                      <a:pt x="0" y="3298"/>
                    </a:lnTo>
                    <a:lnTo>
                      <a:pt x="0" y="3296"/>
                    </a:lnTo>
                    <a:lnTo>
                      <a:pt x="1" y="3295"/>
                    </a:lnTo>
                    <a:lnTo>
                      <a:pt x="2" y="3293"/>
                    </a:lnTo>
                    <a:lnTo>
                      <a:pt x="5" y="3292"/>
                    </a:lnTo>
                    <a:lnTo>
                      <a:pt x="7" y="3293"/>
                    </a:lnTo>
                    <a:lnTo>
                      <a:pt x="9" y="3295"/>
                    </a:lnTo>
                    <a:lnTo>
                      <a:pt x="11" y="3296"/>
                    </a:lnTo>
                    <a:lnTo>
                      <a:pt x="11" y="3298"/>
                    </a:lnTo>
                    <a:lnTo>
                      <a:pt x="11" y="3378"/>
                    </a:lnTo>
                    <a:lnTo>
                      <a:pt x="11" y="3381"/>
                    </a:lnTo>
                    <a:lnTo>
                      <a:pt x="9" y="3382"/>
                    </a:lnTo>
                    <a:lnTo>
                      <a:pt x="7" y="3383"/>
                    </a:lnTo>
                    <a:lnTo>
                      <a:pt x="5" y="3384"/>
                    </a:lnTo>
                    <a:lnTo>
                      <a:pt x="2" y="3383"/>
                    </a:lnTo>
                    <a:lnTo>
                      <a:pt x="1" y="3382"/>
                    </a:lnTo>
                    <a:lnTo>
                      <a:pt x="0" y="3381"/>
                    </a:lnTo>
                    <a:lnTo>
                      <a:pt x="0" y="3378"/>
                    </a:lnTo>
                    <a:close/>
                    <a:moveTo>
                      <a:pt x="0" y="3241"/>
                    </a:moveTo>
                    <a:lnTo>
                      <a:pt x="0" y="3161"/>
                    </a:lnTo>
                    <a:lnTo>
                      <a:pt x="0" y="3158"/>
                    </a:lnTo>
                    <a:lnTo>
                      <a:pt x="1" y="3157"/>
                    </a:lnTo>
                    <a:lnTo>
                      <a:pt x="2" y="3156"/>
                    </a:lnTo>
                    <a:lnTo>
                      <a:pt x="5" y="3156"/>
                    </a:lnTo>
                    <a:lnTo>
                      <a:pt x="7" y="3156"/>
                    </a:lnTo>
                    <a:lnTo>
                      <a:pt x="9" y="3157"/>
                    </a:lnTo>
                    <a:lnTo>
                      <a:pt x="11" y="3158"/>
                    </a:lnTo>
                    <a:lnTo>
                      <a:pt x="11" y="3161"/>
                    </a:lnTo>
                    <a:lnTo>
                      <a:pt x="11" y="3241"/>
                    </a:lnTo>
                    <a:lnTo>
                      <a:pt x="11" y="3243"/>
                    </a:lnTo>
                    <a:lnTo>
                      <a:pt x="9" y="3246"/>
                    </a:lnTo>
                    <a:lnTo>
                      <a:pt x="7" y="3247"/>
                    </a:lnTo>
                    <a:lnTo>
                      <a:pt x="5" y="3247"/>
                    </a:lnTo>
                    <a:lnTo>
                      <a:pt x="2" y="3247"/>
                    </a:lnTo>
                    <a:lnTo>
                      <a:pt x="1" y="3246"/>
                    </a:lnTo>
                    <a:lnTo>
                      <a:pt x="0" y="3243"/>
                    </a:lnTo>
                    <a:lnTo>
                      <a:pt x="0" y="3241"/>
                    </a:lnTo>
                    <a:close/>
                    <a:moveTo>
                      <a:pt x="0" y="3105"/>
                    </a:moveTo>
                    <a:lnTo>
                      <a:pt x="0" y="3024"/>
                    </a:lnTo>
                    <a:lnTo>
                      <a:pt x="0" y="3022"/>
                    </a:lnTo>
                    <a:lnTo>
                      <a:pt x="1" y="3020"/>
                    </a:lnTo>
                    <a:lnTo>
                      <a:pt x="2" y="3018"/>
                    </a:lnTo>
                    <a:lnTo>
                      <a:pt x="5" y="3018"/>
                    </a:lnTo>
                    <a:lnTo>
                      <a:pt x="7" y="3018"/>
                    </a:lnTo>
                    <a:lnTo>
                      <a:pt x="9" y="3020"/>
                    </a:lnTo>
                    <a:lnTo>
                      <a:pt x="11" y="3022"/>
                    </a:lnTo>
                    <a:lnTo>
                      <a:pt x="11" y="3024"/>
                    </a:lnTo>
                    <a:lnTo>
                      <a:pt x="11" y="3105"/>
                    </a:lnTo>
                    <a:lnTo>
                      <a:pt x="11" y="3106"/>
                    </a:lnTo>
                    <a:lnTo>
                      <a:pt x="9" y="3108"/>
                    </a:lnTo>
                    <a:lnTo>
                      <a:pt x="7" y="3109"/>
                    </a:lnTo>
                    <a:lnTo>
                      <a:pt x="5" y="3109"/>
                    </a:lnTo>
                    <a:lnTo>
                      <a:pt x="2" y="3109"/>
                    </a:lnTo>
                    <a:lnTo>
                      <a:pt x="1" y="3108"/>
                    </a:lnTo>
                    <a:lnTo>
                      <a:pt x="0" y="3106"/>
                    </a:lnTo>
                    <a:lnTo>
                      <a:pt x="0" y="3105"/>
                    </a:lnTo>
                    <a:close/>
                    <a:moveTo>
                      <a:pt x="0" y="2967"/>
                    </a:moveTo>
                    <a:lnTo>
                      <a:pt x="0" y="2887"/>
                    </a:lnTo>
                    <a:lnTo>
                      <a:pt x="0" y="2885"/>
                    </a:lnTo>
                    <a:lnTo>
                      <a:pt x="1" y="2882"/>
                    </a:lnTo>
                    <a:lnTo>
                      <a:pt x="2" y="2881"/>
                    </a:lnTo>
                    <a:lnTo>
                      <a:pt x="5" y="2881"/>
                    </a:lnTo>
                    <a:lnTo>
                      <a:pt x="7" y="2881"/>
                    </a:lnTo>
                    <a:lnTo>
                      <a:pt x="9" y="2882"/>
                    </a:lnTo>
                    <a:lnTo>
                      <a:pt x="11" y="2885"/>
                    </a:lnTo>
                    <a:lnTo>
                      <a:pt x="11" y="2887"/>
                    </a:lnTo>
                    <a:lnTo>
                      <a:pt x="11" y="2967"/>
                    </a:lnTo>
                    <a:lnTo>
                      <a:pt x="11" y="2969"/>
                    </a:lnTo>
                    <a:lnTo>
                      <a:pt x="9" y="2971"/>
                    </a:lnTo>
                    <a:lnTo>
                      <a:pt x="7" y="2972"/>
                    </a:lnTo>
                    <a:lnTo>
                      <a:pt x="5" y="2973"/>
                    </a:lnTo>
                    <a:lnTo>
                      <a:pt x="2" y="2972"/>
                    </a:lnTo>
                    <a:lnTo>
                      <a:pt x="1" y="2971"/>
                    </a:lnTo>
                    <a:lnTo>
                      <a:pt x="0" y="2969"/>
                    </a:lnTo>
                    <a:lnTo>
                      <a:pt x="0" y="2967"/>
                    </a:lnTo>
                    <a:close/>
                    <a:moveTo>
                      <a:pt x="0" y="2830"/>
                    </a:moveTo>
                    <a:lnTo>
                      <a:pt x="0" y="2749"/>
                    </a:lnTo>
                    <a:lnTo>
                      <a:pt x="0" y="2747"/>
                    </a:lnTo>
                    <a:lnTo>
                      <a:pt x="1" y="2746"/>
                    </a:lnTo>
                    <a:lnTo>
                      <a:pt x="2" y="2745"/>
                    </a:lnTo>
                    <a:lnTo>
                      <a:pt x="5" y="2743"/>
                    </a:lnTo>
                    <a:lnTo>
                      <a:pt x="7" y="2745"/>
                    </a:lnTo>
                    <a:lnTo>
                      <a:pt x="9" y="2746"/>
                    </a:lnTo>
                    <a:lnTo>
                      <a:pt x="11" y="2747"/>
                    </a:lnTo>
                    <a:lnTo>
                      <a:pt x="11" y="2749"/>
                    </a:lnTo>
                    <a:lnTo>
                      <a:pt x="11" y="2830"/>
                    </a:lnTo>
                    <a:lnTo>
                      <a:pt x="11" y="2832"/>
                    </a:lnTo>
                    <a:lnTo>
                      <a:pt x="9" y="2833"/>
                    </a:lnTo>
                    <a:lnTo>
                      <a:pt x="7" y="2834"/>
                    </a:lnTo>
                    <a:lnTo>
                      <a:pt x="5" y="2836"/>
                    </a:lnTo>
                    <a:lnTo>
                      <a:pt x="2" y="2834"/>
                    </a:lnTo>
                    <a:lnTo>
                      <a:pt x="1" y="2833"/>
                    </a:lnTo>
                    <a:lnTo>
                      <a:pt x="0" y="2832"/>
                    </a:lnTo>
                    <a:lnTo>
                      <a:pt x="0" y="2830"/>
                    </a:lnTo>
                    <a:close/>
                    <a:moveTo>
                      <a:pt x="0" y="2692"/>
                    </a:moveTo>
                    <a:lnTo>
                      <a:pt x="0" y="2612"/>
                    </a:lnTo>
                    <a:lnTo>
                      <a:pt x="0" y="2610"/>
                    </a:lnTo>
                    <a:lnTo>
                      <a:pt x="1" y="2608"/>
                    </a:lnTo>
                    <a:lnTo>
                      <a:pt x="2" y="2607"/>
                    </a:lnTo>
                    <a:lnTo>
                      <a:pt x="5" y="2607"/>
                    </a:lnTo>
                    <a:lnTo>
                      <a:pt x="7" y="2607"/>
                    </a:lnTo>
                    <a:lnTo>
                      <a:pt x="9" y="2608"/>
                    </a:lnTo>
                    <a:lnTo>
                      <a:pt x="11" y="2610"/>
                    </a:lnTo>
                    <a:lnTo>
                      <a:pt x="11" y="2612"/>
                    </a:lnTo>
                    <a:lnTo>
                      <a:pt x="11" y="2692"/>
                    </a:lnTo>
                    <a:lnTo>
                      <a:pt x="11" y="2694"/>
                    </a:lnTo>
                    <a:lnTo>
                      <a:pt x="9" y="2697"/>
                    </a:lnTo>
                    <a:lnTo>
                      <a:pt x="7" y="2698"/>
                    </a:lnTo>
                    <a:lnTo>
                      <a:pt x="5" y="2698"/>
                    </a:lnTo>
                    <a:lnTo>
                      <a:pt x="2" y="2698"/>
                    </a:lnTo>
                    <a:lnTo>
                      <a:pt x="1" y="2697"/>
                    </a:lnTo>
                    <a:lnTo>
                      <a:pt x="0" y="2694"/>
                    </a:lnTo>
                    <a:lnTo>
                      <a:pt x="0" y="2692"/>
                    </a:lnTo>
                    <a:close/>
                    <a:moveTo>
                      <a:pt x="0" y="2556"/>
                    </a:moveTo>
                    <a:lnTo>
                      <a:pt x="0" y="2476"/>
                    </a:lnTo>
                    <a:lnTo>
                      <a:pt x="0" y="2473"/>
                    </a:lnTo>
                    <a:lnTo>
                      <a:pt x="1" y="2471"/>
                    </a:lnTo>
                    <a:lnTo>
                      <a:pt x="2" y="2470"/>
                    </a:lnTo>
                    <a:lnTo>
                      <a:pt x="5" y="2470"/>
                    </a:lnTo>
                    <a:lnTo>
                      <a:pt x="7" y="2470"/>
                    </a:lnTo>
                    <a:lnTo>
                      <a:pt x="9" y="2471"/>
                    </a:lnTo>
                    <a:lnTo>
                      <a:pt x="11" y="2473"/>
                    </a:lnTo>
                    <a:lnTo>
                      <a:pt x="11" y="2476"/>
                    </a:lnTo>
                    <a:lnTo>
                      <a:pt x="11" y="2556"/>
                    </a:lnTo>
                    <a:lnTo>
                      <a:pt x="11" y="2557"/>
                    </a:lnTo>
                    <a:lnTo>
                      <a:pt x="9" y="2559"/>
                    </a:lnTo>
                    <a:lnTo>
                      <a:pt x="7" y="2561"/>
                    </a:lnTo>
                    <a:lnTo>
                      <a:pt x="5" y="2561"/>
                    </a:lnTo>
                    <a:lnTo>
                      <a:pt x="2" y="2561"/>
                    </a:lnTo>
                    <a:lnTo>
                      <a:pt x="1" y="2559"/>
                    </a:lnTo>
                    <a:lnTo>
                      <a:pt x="0" y="2557"/>
                    </a:lnTo>
                    <a:lnTo>
                      <a:pt x="0" y="2556"/>
                    </a:lnTo>
                    <a:close/>
                    <a:moveTo>
                      <a:pt x="0" y="2418"/>
                    </a:moveTo>
                    <a:lnTo>
                      <a:pt x="0" y="2338"/>
                    </a:lnTo>
                    <a:lnTo>
                      <a:pt x="0" y="2336"/>
                    </a:lnTo>
                    <a:lnTo>
                      <a:pt x="1" y="2333"/>
                    </a:lnTo>
                    <a:lnTo>
                      <a:pt x="2" y="2332"/>
                    </a:lnTo>
                    <a:lnTo>
                      <a:pt x="5" y="2332"/>
                    </a:lnTo>
                    <a:lnTo>
                      <a:pt x="7" y="2332"/>
                    </a:lnTo>
                    <a:lnTo>
                      <a:pt x="9" y="2333"/>
                    </a:lnTo>
                    <a:lnTo>
                      <a:pt x="11" y="2336"/>
                    </a:lnTo>
                    <a:lnTo>
                      <a:pt x="11" y="2338"/>
                    </a:lnTo>
                    <a:lnTo>
                      <a:pt x="11" y="2418"/>
                    </a:lnTo>
                    <a:lnTo>
                      <a:pt x="11" y="2421"/>
                    </a:lnTo>
                    <a:lnTo>
                      <a:pt x="9" y="2422"/>
                    </a:lnTo>
                    <a:lnTo>
                      <a:pt x="7" y="2423"/>
                    </a:lnTo>
                    <a:lnTo>
                      <a:pt x="5" y="2424"/>
                    </a:lnTo>
                    <a:lnTo>
                      <a:pt x="2" y="2423"/>
                    </a:lnTo>
                    <a:lnTo>
                      <a:pt x="1" y="2422"/>
                    </a:lnTo>
                    <a:lnTo>
                      <a:pt x="0" y="2421"/>
                    </a:lnTo>
                    <a:lnTo>
                      <a:pt x="0" y="2418"/>
                    </a:lnTo>
                    <a:close/>
                    <a:moveTo>
                      <a:pt x="0" y="2281"/>
                    </a:moveTo>
                    <a:lnTo>
                      <a:pt x="0" y="2201"/>
                    </a:lnTo>
                    <a:lnTo>
                      <a:pt x="0" y="2198"/>
                    </a:lnTo>
                    <a:lnTo>
                      <a:pt x="1" y="2197"/>
                    </a:lnTo>
                    <a:lnTo>
                      <a:pt x="2" y="2196"/>
                    </a:lnTo>
                    <a:lnTo>
                      <a:pt x="5" y="2195"/>
                    </a:lnTo>
                    <a:lnTo>
                      <a:pt x="7" y="2196"/>
                    </a:lnTo>
                    <a:lnTo>
                      <a:pt x="9" y="2197"/>
                    </a:lnTo>
                    <a:lnTo>
                      <a:pt x="11" y="2198"/>
                    </a:lnTo>
                    <a:lnTo>
                      <a:pt x="11" y="2201"/>
                    </a:lnTo>
                    <a:lnTo>
                      <a:pt x="11" y="2281"/>
                    </a:lnTo>
                    <a:lnTo>
                      <a:pt x="11" y="2283"/>
                    </a:lnTo>
                    <a:lnTo>
                      <a:pt x="9" y="2284"/>
                    </a:lnTo>
                    <a:lnTo>
                      <a:pt x="7" y="2286"/>
                    </a:lnTo>
                    <a:lnTo>
                      <a:pt x="5" y="2287"/>
                    </a:lnTo>
                    <a:lnTo>
                      <a:pt x="2" y="2286"/>
                    </a:lnTo>
                    <a:lnTo>
                      <a:pt x="1" y="2284"/>
                    </a:lnTo>
                    <a:lnTo>
                      <a:pt x="0" y="2283"/>
                    </a:lnTo>
                    <a:lnTo>
                      <a:pt x="0" y="2281"/>
                    </a:lnTo>
                    <a:close/>
                    <a:moveTo>
                      <a:pt x="0" y="2143"/>
                    </a:moveTo>
                    <a:lnTo>
                      <a:pt x="0" y="2063"/>
                    </a:lnTo>
                    <a:lnTo>
                      <a:pt x="0" y="2061"/>
                    </a:lnTo>
                    <a:lnTo>
                      <a:pt x="1" y="2060"/>
                    </a:lnTo>
                    <a:lnTo>
                      <a:pt x="2" y="2058"/>
                    </a:lnTo>
                    <a:lnTo>
                      <a:pt x="5" y="2058"/>
                    </a:lnTo>
                    <a:lnTo>
                      <a:pt x="7" y="2058"/>
                    </a:lnTo>
                    <a:lnTo>
                      <a:pt x="9" y="2060"/>
                    </a:lnTo>
                    <a:lnTo>
                      <a:pt x="11" y="2061"/>
                    </a:lnTo>
                    <a:lnTo>
                      <a:pt x="11" y="2063"/>
                    </a:lnTo>
                    <a:lnTo>
                      <a:pt x="11" y="2143"/>
                    </a:lnTo>
                    <a:lnTo>
                      <a:pt x="11" y="2146"/>
                    </a:lnTo>
                    <a:lnTo>
                      <a:pt x="9" y="2148"/>
                    </a:lnTo>
                    <a:lnTo>
                      <a:pt x="7" y="2149"/>
                    </a:lnTo>
                    <a:lnTo>
                      <a:pt x="5" y="2149"/>
                    </a:lnTo>
                    <a:lnTo>
                      <a:pt x="2" y="2149"/>
                    </a:lnTo>
                    <a:lnTo>
                      <a:pt x="1" y="2148"/>
                    </a:lnTo>
                    <a:lnTo>
                      <a:pt x="0" y="2146"/>
                    </a:lnTo>
                    <a:lnTo>
                      <a:pt x="0" y="2143"/>
                    </a:lnTo>
                    <a:close/>
                    <a:moveTo>
                      <a:pt x="0" y="2007"/>
                    </a:moveTo>
                    <a:lnTo>
                      <a:pt x="0" y="1927"/>
                    </a:lnTo>
                    <a:lnTo>
                      <a:pt x="0" y="1924"/>
                    </a:lnTo>
                    <a:lnTo>
                      <a:pt x="1" y="1922"/>
                    </a:lnTo>
                    <a:lnTo>
                      <a:pt x="2" y="1921"/>
                    </a:lnTo>
                    <a:lnTo>
                      <a:pt x="5" y="1921"/>
                    </a:lnTo>
                    <a:lnTo>
                      <a:pt x="7" y="1921"/>
                    </a:lnTo>
                    <a:lnTo>
                      <a:pt x="9" y="1922"/>
                    </a:lnTo>
                    <a:lnTo>
                      <a:pt x="11" y="1924"/>
                    </a:lnTo>
                    <a:lnTo>
                      <a:pt x="11" y="1927"/>
                    </a:lnTo>
                    <a:lnTo>
                      <a:pt x="11" y="2007"/>
                    </a:lnTo>
                    <a:lnTo>
                      <a:pt x="11" y="2008"/>
                    </a:lnTo>
                    <a:lnTo>
                      <a:pt x="9" y="2011"/>
                    </a:lnTo>
                    <a:lnTo>
                      <a:pt x="7" y="2012"/>
                    </a:lnTo>
                    <a:lnTo>
                      <a:pt x="5" y="2012"/>
                    </a:lnTo>
                    <a:lnTo>
                      <a:pt x="2" y="2012"/>
                    </a:lnTo>
                    <a:lnTo>
                      <a:pt x="1" y="2011"/>
                    </a:lnTo>
                    <a:lnTo>
                      <a:pt x="0" y="2008"/>
                    </a:lnTo>
                    <a:lnTo>
                      <a:pt x="0" y="2007"/>
                    </a:lnTo>
                    <a:close/>
                    <a:moveTo>
                      <a:pt x="0" y="1869"/>
                    </a:moveTo>
                    <a:lnTo>
                      <a:pt x="0" y="1789"/>
                    </a:lnTo>
                    <a:lnTo>
                      <a:pt x="0" y="1787"/>
                    </a:lnTo>
                    <a:lnTo>
                      <a:pt x="1" y="1785"/>
                    </a:lnTo>
                    <a:lnTo>
                      <a:pt x="2" y="1783"/>
                    </a:lnTo>
                    <a:lnTo>
                      <a:pt x="5" y="1783"/>
                    </a:lnTo>
                    <a:lnTo>
                      <a:pt x="7" y="1783"/>
                    </a:lnTo>
                    <a:lnTo>
                      <a:pt x="9" y="1785"/>
                    </a:lnTo>
                    <a:lnTo>
                      <a:pt x="11" y="1787"/>
                    </a:lnTo>
                    <a:lnTo>
                      <a:pt x="11" y="1789"/>
                    </a:lnTo>
                    <a:lnTo>
                      <a:pt x="11" y="1869"/>
                    </a:lnTo>
                    <a:lnTo>
                      <a:pt x="11" y="1872"/>
                    </a:lnTo>
                    <a:lnTo>
                      <a:pt x="9" y="1873"/>
                    </a:lnTo>
                    <a:lnTo>
                      <a:pt x="7" y="1874"/>
                    </a:lnTo>
                    <a:lnTo>
                      <a:pt x="5" y="1875"/>
                    </a:lnTo>
                    <a:lnTo>
                      <a:pt x="2" y="1874"/>
                    </a:lnTo>
                    <a:lnTo>
                      <a:pt x="1" y="1873"/>
                    </a:lnTo>
                    <a:lnTo>
                      <a:pt x="0" y="1872"/>
                    </a:lnTo>
                    <a:lnTo>
                      <a:pt x="0" y="1869"/>
                    </a:lnTo>
                    <a:close/>
                    <a:moveTo>
                      <a:pt x="0" y="1732"/>
                    </a:moveTo>
                    <a:lnTo>
                      <a:pt x="0" y="1652"/>
                    </a:lnTo>
                    <a:lnTo>
                      <a:pt x="0" y="1649"/>
                    </a:lnTo>
                    <a:lnTo>
                      <a:pt x="1" y="1648"/>
                    </a:lnTo>
                    <a:lnTo>
                      <a:pt x="2" y="1647"/>
                    </a:lnTo>
                    <a:lnTo>
                      <a:pt x="5" y="1646"/>
                    </a:lnTo>
                    <a:lnTo>
                      <a:pt x="7" y="1647"/>
                    </a:lnTo>
                    <a:lnTo>
                      <a:pt x="9" y="1648"/>
                    </a:lnTo>
                    <a:lnTo>
                      <a:pt x="11" y="1649"/>
                    </a:lnTo>
                    <a:lnTo>
                      <a:pt x="11" y="1652"/>
                    </a:lnTo>
                    <a:lnTo>
                      <a:pt x="11" y="1732"/>
                    </a:lnTo>
                    <a:lnTo>
                      <a:pt x="11" y="1734"/>
                    </a:lnTo>
                    <a:lnTo>
                      <a:pt x="9" y="1736"/>
                    </a:lnTo>
                    <a:lnTo>
                      <a:pt x="7" y="1737"/>
                    </a:lnTo>
                    <a:lnTo>
                      <a:pt x="5" y="1738"/>
                    </a:lnTo>
                    <a:lnTo>
                      <a:pt x="2" y="1737"/>
                    </a:lnTo>
                    <a:lnTo>
                      <a:pt x="1" y="1736"/>
                    </a:lnTo>
                    <a:lnTo>
                      <a:pt x="0" y="1734"/>
                    </a:lnTo>
                    <a:lnTo>
                      <a:pt x="0" y="1732"/>
                    </a:lnTo>
                    <a:close/>
                    <a:moveTo>
                      <a:pt x="0" y="1594"/>
                    </a:moveTo>
                    <a:lnTo>
                      <a:pt x="0" y="1514"/>
                    </a:lnTo>
                    <a:lnTo>
                      <a:pt x="0" y="1512"/>
                    </a:lnTo>
                    <a:lnTo>
                      <a:pt x="1" y="1511"/>
                    </a:lnTo>
                    <a:lnTo>
                      <a:pt x="2" y="1510"/>
                    </a:lnTo>
                    <a:lnTo>
                      <a:pt x="5" y="1510"/>
                    </a:lnTo>
                    <a:lnTo>
                      <a:pt x="7" y="1510"/>
                    </a:lnTo>
                    <a:lnTo>
                      <a:pt x="9" y="1511"/>
                    </a:lnTo>
                    <a:lnTo>
                      <a:pt x="11" y="1512"/>
                    </a:lnTo>
                    <a:lnTo>
                      <a:pt x="11" y="1514"/>
                    </a:lnTo>
                    <a:lnTo>
                      <a:pt x="11" y="1594"/>
                    </a:lnTo>
                    <a:lnTo>
                      <a:pt x="11" y="1597"/>
                    </a:lnTo>
                    <a:lnTo>
                      <a:pt x="9" y="1599"/>
                    </a:lnTo>
                    <a:lnTo>
                      <a:pt x="7" y="1600"/>
                    </a:lnTo>
                    <a:lnTo>
                      <a:pt x="5" y="1600"/>
                    </a:lnTo>
                    <a:lnTo>
                      <a:pt x="2" y="1600"/>
                    </a:lnTo>
                    <a:lnTo>
                      <a:pt x="1" y="1599"/>
                    </a:lnTo>
                    <a:lnTo>
                      <a:pt x="0" y="1597"/>
                    </a:lnTo>
                    <a:lnTo>
                      <a:pt x="0" y="1594"/>
                    </a:lnTo>
                    <a:close/>
                    <a:moveTo>
                      <a:pt x="0" y="1458"/>
                    </a:moveTo>
                    <a:lnTo>
                      <a:pt x="0" y="1378"/>
                    </a:lnTo>
                    <a:lnTo>
                      <a:pt x="0" y="1376"/>
                    </a:lnTo>
                    <a:lnTo>
                      <a:pt x="1" y="1373"/>
                    </a:lnTo>
                    <a:lnTo>
                      <a:pt x="2" y="1372"/>
                    </a:lnTo>
                    <a:lnTo>
                      <a:pt x="5" y="1372"/>
                    </a:lnTo>
                    <a:lnTo>
                      <a:pt x="7" y="1372"/>
                    </a:lnTo>
                    <a:lnTo>
                      <a:pt x="9" y="1373"/>
                    </a:lnTo>
                    <a:lnTo>
                      <a:pt x="11" y="1376"/>
                    </a:lnTo>
                    <a:lnTo>
                      <a:pt x="11" y="1378"/>
                    </a:lnTo>
                    <a:lnTo>
                      <a:pt x="11" y="1458"/>
                    </a:lnTo>
                    <a:lnTo>
                      <a:pt x="11" y="1459"/>
                    </a:lnTo>
                    <a:lnTo>
                      <a:pt x="9" y="1462"/>
                    </a:lnTo>
                    <a:lnTo>
                      <a:pt x="7" y="1463"/>
                    </a:lnTo>
                    <a:lnTo>
                      <a:pt x="5" y="1463"/>
                    </a:lnTo>
                    <a:lnTo>
                      <a:pt x="2" y="1463"/>
                    </a:lnTo>
                    <a:lnTo>
                      <a:pt x="1" y="1462"/>
                    </a:lnTo>
                    <a:lnTo>
                      <a:pt x="0" y="1459"/>
                    </a:lnTo>
                    <a:lnTo>
                      <a:pt x="0" y="1458"/>
                    </a:lnTo>
                    <a:close/>
                    <a:moveTo>
                      <a:pt x="0" y="1321"/>
                    </a:moveTo>
                    <a:lnTo>
                      <a:pt x="0" y="1241"/>
                    </a:lnTo>
                    <a:lnTo>
                      <a:pt x="0" y="1238"/>
                    </a:lnTo>
                    <a:lnTo>
                      <a:pt x="1" y="1236"/>
                    </a:lnTo>
                    <a:lnTo>
                      <a:pt x="2" y="1235"/>
                    </a:lnTo>
                    <a:lnTo>
                      <a:pt x="5" y="1235"/>
                    </a:lnTo>
                    <a:lnTo>
                      <a:pt x="7" y="1235"/>
                    </a:lnTo>
                    <a:lnTo>
                      <a:pt x="9" y="1236"/>
                    </a:lnTo>
                    <a:lnTo>
                      <a:pt x="11" y="1238"/>
                    </a:lnTo>
                    <a:lnTo>
                      <a:pt x="11" y="1241"/>
                    </a:lnTo>
                    <a:lnTo>
                      <a:pt x="11" y="1321"/>
                    </a:lnTo>
                    <a:lnTo>
                      <a:pt x="11" y="1323"/>
                    </a:lnTo>
                    <a:lnTo>
                      <a:pt x="9" y="1324"/>
                    </a:lnTo>
                    <a:lnTo>
                      <a:pt x="7" y="1325"/>
                    </a:lnTo>
                    <a:lnTo>
                      <a:pt x="5" y="1327"/>
                    </a:lnTo>
                    <a:lnTo>
                      <a:pt x="2" y="1325"/>
                    </a:lnTo>
                    <a:lnTo>
                      <a:pt x="1" y="1324"/>
                    </a:lnTo>
                    <a:lnTo>
                      <a:pt x="0" y="1323"/>
                    </a:lnTo>
                    <a:lnTo>
                      <a:pt x="0" y="1321"/>
                    </a:lnTo>
                    <a:close/>
                    <a:moveTo>
                      <a:pt x="0" y="1183"/>
                    </a:moveTo>
                    <a:lnTo>
                      <a:pt x="0" y="1103"/>
                    </a:lnTo>
                    <a:lnTo>
                      <a:pt x="0" y="1101"/>
                    </a:lnTo>
                    <a:lnTo>
                      <a:pt x="1" y="1100"/>
                    </a:lnTo>
                    <a:lnTo>
                      <a:pt x="2" y="1098"/>
                    </a:lnTo>
                    <a:lnTo>
                      <a:pt x="5" y="1097"/>
                    </a:lnTo>
                    <a:lnTo>
                      <a:pt x="7" y="1098"/>
                    </a:lnTo>
                    <a:lnTo>
                      <a:pt x="9" y="1100"/>
                    </a:lnTo>
                    <a:lnTo>
                      <a:pt x="11" y="1101"/>
                    </a:lnTo>
                    <a:lnTo>
                      <a:pt x="11" y="1103"/>
                    </a:lnTo>
                    <a:lnTo>
                      <a:pt x="11" y="1183"/>
                    </a:lnTo>
                    <a:lnTo>
                      <a:pt x="11" y="1186"/>
                    </a:lnTo>
                    <a:lnTo>
                      <a:pt x="9" y="1187"/>
                    </a:lnTo>
                    <a:lnTo>
                      <a:pt x="7" y="1188"/>
                    </a:lnTo>
                    <a:lnTo>
                      <a:pt x="5" y="1189"/>
                    </a:lnTo>
                    <a:lnTo>
                      <a:pt x="2" y="1188"/>
                    </a:lnTo>
                    <a:lnTo>
                      <a:pt x="1" y="1187"/>
                    </a:lnTo>
                    <a:lnTo>
                      <a:pt x="0" y="1186"/>
                    </a:lnTo>
                    <a:lnTo>
                      <a:pt x="0" y="1183"/>
                    </a:lnTo>
                    <a:close/>
                    <a:moveTo>
                      <a:pt x="0" y="1046"/>
                    </a:moveTo>
                    <a:lnTo>
                      <a:pt x="0" y="966"/>
                    </a:lnTo>
                    <a:lnTo>
                      <a:pt x="0" y="963"/>
                    </a:lnTo>
                    <a:lnTo>
                      <a:pt x="1" y="962"/>
                    </a:lnTo>
                    <a:lnTo>
                      <a:pt x="2" y="961"/>
                    </a:lnTo>
                    <a:lnTo>
                      <a:pt x="5" y="961"/>
                    </a:lnTo>
                    <a:lnTo>
                      <a:pt x="7" y="961"/>
                    </a:lnTo>
                    <a:lnTo>
                      <a:pt x="9" y="962"/>
                    </a:lnTo>
                    <a:lnTo>
                      <a:pt x="11" y="963"/>
                    </a:lnTo>
                    <a:lnTo>
                      <a:pt x="11" y="966"/>
                    </a:lnTo>
                    <a:lnTo>
                      <a:pt x="11" y="1046"/>
                    </a:lnTo>
                    <a:lnTo>
                      <a:pt x="11" y="1048"/>
                    </a:lnTo>
                    <a:lnTo>
                      <a:pt x="9" y="1050"/>
                    </a:lnTo>
                    <a:lnTo>
                      <a:pt x="7" y="1052"/>
                    </a:lnTo>
                    <a:lnTo>
                      <a:pt x="5" y="1052"/>
                    </a:lnTo>
                    <a:lnTo>
                      <a:pt x="2" y="1052"/>
                    </a:lnTo>
                    <a:lnTo>
                      <a:pt x="1" y="1050"/>
                    </a:lnTo>
                    <a:lnTo>
                      <a:pt x="0" y="1048"/>
                    </a:lnTo>
                    <a:lnTo>
                      <a:pt x="0" y="1046"/>
                    </a:lnTo>
                    <a:close/>
                    <a:moveTo>
                      <a:pt x="0" y="909"/>
                    </a:moveTo>
                    <a:lnTo>
                      <a:pt x="0" y="829"/>
                    </a:lnTo>
                    <a:lnTo>
                      <a:pt x="0" y="827"/>
                    </a:lnTo>
                    <a:lnTo>
                      <a:pt x="1" y="825"/>
                    </a:lnTo>
                    <a:lnTo>
                      <a:pt x="2" y="823"/>
                    </a:lnTo>
                    <a:lnTo>
                      <a:pt x="5" y="823"/>
                    </a:lnTo>
                    <a:lnTo>
                      <a:pt x="7" y="823"/>
                    </a:lnTo>
                    <a:lnTo>
                      <a:pt x="9" y="825"/>
                    </a:lnTo>
                    <a:lnTo>
                      <a:pt x="11" y="827"/>
                    </a:lnTo>
                    <a:lnTo>
                      <a:pt x="11" y="829"/>
                    </a:lnTo>
                    <a:lnTo>
                      <a:pt x="11" y="909"/>
                    </a:lnTo>
                    <a:lnTo>
                      <a:pt x="11" y="911"/>
                    </a:lnTo>
                    <a:lnTo>
                      <a:pt x="9" y="913"/>
                    </a:lnTo>
                    <a:lnTo>
                      <a:pt x="7" y="914"/>
                    </a:lnTo>
                    <a:lnTo>
                      <a:pt x="5" y="914"/>
                    </a:lnTo>
                    <a:lnTo>
                      <a:pt x="2" y="914"/>
                    </a:lnTo>
                    <a:lnTo>
                      <a:pt x="1" y="913"/>
                    </a:lnTo>
                    <a:lnTo>
                      <a:pt x="0" y="911"/>
                    </a:lnTo>
                    <a:lnTo>
                      <a:pt x="0" y="909"/>
                    </a:lnTo>
                    <a:close/>
                    <a:moveTo>
                      <a:pt x="0" y="772"/>
                    </a:moveTo>
                    <a:lnTo>
                      <a:pt x="0" y="692"/>
                    </a:lnTo>
                    <a:lnTo>
                      <a:pt x="0" y="689"/>
                    </a:lnTo>
                    <a:lnTo>
                      <a:pt x="1" y="687"/>
                    </a:lnTo>
                    <a:lnTo>
                      <a:pt x="2" y="686"/>
                    </a:lnTo>
                    <a:lnTo>
                      <a:pt x="5" y="686"/>
                    </a:lnTo>
                    <a:lnTo>
                      <a:pt x="7" y="686"/>
                    </a:lnTo>
                    <a:lnTo>
                      <a:pt x="9" y="687"/>
                    </a:lnTo>
                    <a:lnTo>
                      <a:pt x="11" y="689"/>
                    </a:lnTo>
                    <a:lnTo>
                      <a:pt x="11" y="692"/>
                    </a:lnTo>
                    <a:lnTo>
                      <a:pt x="11" y="772"/>
                    </a:lnTo>
                    <a:lnTo>
                      <a:pt x="11" y="774"/>
                    </a:lnTo>
                    <a:lnTo>
                      <a:pt x="9" y="776"/>
                    </a:lnTo>
                    <a:lnTo>
                      <a:pt x="7" y="777"/>
                    </a:lnTo>
                    <a:lnTo>
                      <a:pt x="5" y="778"/>
                    </a:lnTo>
                    <a:lnTo>
                      <a:pt x="2" y="777"/>
                    </a:lnTo>
                    <a:lnTo>
                      <a:pt x="1" y="776"/>
                    </a:lnTo>
                    <a:lnTo>
                      <a:pt x="0" y="774"/>
                    </a:lnTo>
                    <a:lnTo>
                      <a:pt x="0" y="772"/>
                    </a:lnTo>
                    <a:close/>
                    <a:moveTo>
                      <a:pt x="0" y="634"/>
                    </a:moveTo>
                    <a:lnTo>
                      <a:pt x="0" y="554"/>
                    </a:lnTo>
                    <a:lnTo>
                      <a:pt x="0" y="552"/>
                    </a:lnTo>
                    <a:lnTo>
                      <a:pt x="1" y="551"/>
                    </a:lnTo>
                    <a:lnTo>
                      <a:pt x="2" y="550"/>
                    </a:lnTo>
                    <a:lnTo>
                      <a:pt x="5" y="548"/>
                    </a:lnTo>
                    <a:lnTo>
                      <a:pt x="7" y="550"/>
                    </a:lnTo>
                    <a:lnTo>
                      <a:pt x="9" y="551"/>
                    </a:lnTo>
                    <a:lnTo>
                      <a:pt x="11" y="552"/>
                    </a:lnTo>
                    <a:lnTo>
                      <a:pt x="11" y="554"/>
                    </a:lnTo>
                    <a:lnTo>
                      <a:pt x="11" y="634"/>
                    </a:lnTo>
                    <a:lnTo>
                      <a:pt x="11" y="637"/>
                    </a:lnTo>
                    <a:lnTo>
                      <a:pt x="9" y="638"/>
                    </a:lnTo>
                    <a:lnTo>
                      <a:pt x="7" y="639"/>
                    </a:lnTo>
                    <a:lnTo>
                      <a:pt x="5" y="640"/>
                    </a:lnTo>
                    <a:lnTo>
                      <a:pt x="2" y="639"/>
                    </a:lnTo>
                    <a:lnTo>
                      <a:pt x="1" y="638"/>
                    </a:lnTo>
                    <a:lnTo>
                      <a:pt x="0" y="637"/>
                    </a:lnTo>
                    <a:lnTo>
                      <a:pt x="0" y="634"/>
                    </a:lnTo>
                    <a:close/>
                    <a:moveTo>
                      <a:pt x="0" y="497"/>
                    </a:moveTo>
                    <a:lnTo>
                      <a:pt x="0" y="418"/>
                    </a:lnTo>
                    <a:lnTo>
                      <a:pt x="0" y="416"/>
                    </a:lnTo>
                    <a:lnTo>
                      <a:pt x="1" y="413"/>
                    </a:lnTo>
                    <a:lnTo>
                      <a:pt x="2" y="412"/>
                    </a:lnTo>
                    <a:lnTo>
                      <a:pt x="5" y="412"/>
                    </a:lnTo>
                    <a:lnTo>
                      <a:pt x="7" y="412"/>
                    </a:lnTo>
                    <a:lnTo>
                      <a:pt x="9" y="413"/>
                    </a:lnTo>
                    <a:lnTo>
                      <a:pt x="11" y="416"/>
                    </a:lnTo>
                    <a:lnTo>
                      <a:pt x="11" y="418"/>
                    </a:lnTo>
                    <a:lnTo>
                      <a:pt x="11" y="497"/>
                    </a:lnTo>
                    <a:lnTo>
                      <a:pt x="11" y="499"/>
                    </a:lnTo>
                    <a:lnTo>
                      <a:pt x="9" y="502"/>
                    </a:lnTo>
                    <a:lnTo>
                      <a:pt x="7" y="503"/>
                    </a:lnTo>
                    <a:lnTo>
                      <a:pt x="5" y="503"/>
                    </a:lnTo>
                    <a:lnTo>
                      <a:pt x="2" y="503"/>
                    </a:lnTo>
                    <a:lnTo>
                      <a:pt x="1" y="502"/>
                    </a:lnTo>
                    <a:lnTo>
                      <a:pt x="0" y="499"/>
                    </a:lnTo>
                    <a:lnTo>
                      <a:pt x="0" y="497"/>
                    </a:lnTo>
                    <a:close/>
                    <a:moveTo>
                      <a:pt x="0" y="361"/>
                    </a:moveTo>
                    <a:lnTo>
                      <a:pt x="0" y="281"/>
                    </a:lnTo>
                    <a:lnTo>
                      <a:pt x="0" y="278"/>
                    </a:lnTo>
                    <a:lnTo>
                      <a:pt x="1" y="276"/>
                    </a:lnTo>
                    <a:lnTo>
                      <a:pt x="2" y="275"/>
                    </a:lnTo>
                    <a:lnTo>
                      <a:pt x="5" y="275"/>
                    </a:lnTo>
                    <a:lnTo>
                      <a:pt x="7" y="275"/>
                    </a:lnTo>
                    <a:lnTo>
                      <a:pt x="9" y="276"/>
                    </a:lnTo>
                    <a:lnTo>
                      <a:pt x="11" y="278"/>
                    </a:lnTo>
                    <a:lnTo>
                      <a:pt x="11" y="281"/>
                    </a:lnTo>
                    <a:lnTo>
                      <a:pt x="11" y="361"/>
                    </a:lnTo>
                    <a:lnTo>
                      <a:pt x="11" y="362"/>
                    </a:lnTo>
                    <a:lnTo>
                      <a:pt x="9" y="364"/>
                    </a:lnTo>
                    <a:lnTo>
                      <a:pt x="7" y="365"/>
                    </a:lnTo>
                    <a:lnTo>
                      <a:pt x="5" y="365"/>
                    </a:lnTo>
                    <a:lnTo>
                      <a:pt x="2" y="365"/>
                    </a:lnTo>
                    <a:lnTo>
                      <a:pt x="1" y="364"/>
                    </a:lnTo>
                    <a:lnTo>
                      <a:pt x="0" y="362"/>
                    </a:lnTo>
                    <a:lnTo>
                      <a:pt x="0" y="361"/>
                    </a:lnTo>
                    <a:close/>
                    <a:moveTo>
                      <a:pt x="0" y="223"/>
                    </a:moveTo>
                    <a:lnTo>
                      <a:pt x="0" y="143"/>
                    </a:lnTo>
                    <a:lnTo>
                      <a:pt x="0" y="141"/>
                    </a:lnTo>
                    <a:lnTo>
                      <a:pt x="1" y="138"/>
                    </a:lnTo>
                    <a:lnTo>
                      <a:pt x="2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9" y="138"/>
                    </a:lnTo>
                    <a:lnTo>
                      <a:pt x="11" y="141"/>
                    </a:lnTo>
                    <a:lnTo>
                      <a:pt x="11" y="143"/>
                    </a:lnTo>
                    <a:lnTo>
                      <a:pt x="11" y="223"/>
                    </a:lnTo>
                    <a:lnTo>
                      <a:pt x="11" y="226"/>
                    </a:lnTo>
                    <a:lnTo>
                      <a:pt x="9" y="227"/>
                    </a:lnTo>
                    <a:lnTo>
                      <a:pt x="7" y="228"/>
                    </a:lnTo>
                    <a:lnTo>
                      <a:pt x="5" y="229"/>
                    </a:lnTo>
                    <a:lnTo>
                      <a:pt x="2" y="228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3"/>
                    </a:lnTo>
                    <a:close/>
                    <a:moveTo>
                      <a:pt x="0" y="8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86"/>
                    </a:lnTo>
                    <a:lnTo>
                      <a:pt x="11" y="88"/>
                    </a:lnTo>
                    <a:lnTo>
                      <a:pt x="9" y="89"/>
                    </a:lnTo>
                    <a:lnTo>
                      <a:pt x="7" y="90"/>
                    </a:lnTo>
                    <a:lnTo>
                      <a:pt x="5" y="92"/>
                    </a:lnTo>
                    <a:lnTo>
                      <a:pt x="2" y="90"/>
                    </a:lnTo>
                    <a:lnTo>
                      <a:pt x="1" y="89"/>
                    </a:lnTo>
                    <a:lnTo>
                      <a:pt x="0" y="8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0" name="Freeform 11"/>
              <p:cNvSpPr>
                <a:spLocks noEditPoints="1"/>
              </p:cNvSpPr>
              <p:nvPr/>
            </p:nvSpPr>
            <p:spPr bwMode="auto">
              <a:xfrm>
                <a:off x="3440113" y="838200"/>
                <a:ext cx="7937" cy="5191125"/>
              </a:xfrm>
              <a:custGeom>
                <a:avLst/>
                <a:gdLst>
                  <a:gd name="T0" fmla="*/ 2147483647 w 12"/>
                  <a:gd name="T1" fmla="*/ 2147483647 h 6539"/>
                  <a:gd name="T2" fmla="*/ 2147483647 w 12"/>
                  <a:gd name="T3" fmla="*/ 2147483647 h 6539"/>
                  <a:gd name="T4" fmla="*/ 2147483647 w 12"/>
                  <a:gd name="T5" fmla="*/ 2147483647 h 6539"/>
                  <a:gd name="T6" fmla="*/ 2147483647 w 12"/>
                  <a:gd name="T7" fmla="*/ 2147483647 h 6539"/>
                  <a:gd name="T8" fmla="*/ 0 w 12"/>
                  <a:gd name="T9" fmla="*/ 2147483647 h 6539"/>
                  <a:gd name="T10" fmla="*/ 2147483647 w 12"/>
                  <a:gd name="T11" fmla="*/ 2147483647 h 6539"/>
                  <a:gd name="T12" fmla="*/ 2147483647 w 12"/>
                  <a:gd name="T13" fmla="*/ 2147483647 h 6539"/>
                  <a:gd name="T14" fmla="*/ 2147483647 w 12"/>
                  <a:gd name="T15" fmla="*/ 2147483647 h 6539"/>
                  <a:gd name="T16" fmla="*/ 2147483647 w 12"/>
                  <a:gd name="T17" fmla="*/ 2147483647 h 6539"/>
                  <a:gd name="T18" fmla="*/ 0 w 12"/>
                  <a:gd name="T19" fmla="*/ 2147483647 h 6539"/>
                  <a:gd name="T20" fmla="*/ 2147483647 w 12"/>
                  <a:gd name="T21" fmla="*/ 2147483647 h 6539"/>
                  <a:gd name="T22" fmla="*/ 2147483647 w 12"/>
                  <a:gd name="T23" fmla="*/ 2147483647 h 6539"/>
                  <a:gd name="T24" fmla="*/ 2147483647 w 12"/>
                  <a:gd name="T25" fmla="*/ 2147483647 h 6539"/>
                  <a:gd name="T26" fmla="*/ 2147483647 w 12"/>
                  <a:gd name="T27" fmla="*/ 2147483647 h 6539"/>
                  <a:gd name="T28" fmla="*/ 0 w 12"/>
                  <a:gd name="T29" fmla="*/ 2147483647 h 6539"/>
                  <a:gd name="T30" fmla="*/ 2147483647 w 12"/>
                  <a:gd name="T31" fmla="*/ 2147483647 h 6539"/>
                  <a:gd name="T32" fmla="*/ 2147483647 w 12"/>
                  <a:gd name="T33" fmla="*/ 2147483647 h 6539"/>
                  <a:gd name="T34" fmla="*/ 2147483647 w 12"/>
                  <a:gd name="T35" fmla="*/ 2147483647 h 6539"/>
                  <a:gd name="T36" fmla="*/ 2147483647 w 12"/>
                  <a:gd name="T37" fmla="*/ 2147483647 h 6539"/>
                  <a:gd name="T38" fmla="*/ 0 w 12"/>
                  <a:gd name="T39" fmla="*/ 2147483647 h 6539"/>
                  <a:gd name="T40" fmla="*/ 2147483647 w 12"/>
                  <a:gd name="T41" fmla="*/ 2147483647 h 6539"/>
                  <a:gd name="T42" fmla="*/ 2147483647 w 12"/>
                  <a:gd name="T43" fmla="*/ 2147483647 h 6539"/>
                  <a:gd name="T44" fmla="*/ 2147483647 w 12"/>
                  <a:gd name="T45" fmla="*/ 2147483647 h 6539"/>
                  <a:gd name="T46" fmla="*/ 2147483647 w 12"/>
                  <a:gd name="T47" fmla="*/ 2147483647 h 6539"/>
                  <a:gd name="T48" fmla="*/ 0 w 12"/>
                  <a:gd name="T49" fmla="*/ 2147483647 h 6539"/>
                  <a:gd name="T50" fmla="*/ 2147483647 w 12"/>
                  <a:gd name="T51" fmla="*/ 2147483647 h 6539"/>
                  <a:gd name="T52" fmla="*/ 2147483647 w 12"/>
                  <a:gd name="T53" fmla="*/ 2147483647 h 6539"/>
                  <a:gd name="T54" fmla="*/ 2147483647 w 12"/>
                  <a:gd name="T55" fmla="*/ 2147483647 h 6539"/>
                  <a:gd name="T56" fmla="*/ 2147483647 w 12"/>
                  <a:gd name="T57" fmla="*/ 2147483647 h 6539"/>
                  <a:gd name="T58" fmla="*/ 0 w 12"/>
                  <a:gd name="T59" fmla="*/ 2147483647 h 6539"/>
                  <a:gd name="T60" fmla="*/ 2147483647 w 12"/>
                  <a:gd name="T61" fmla="*/ 2147483647 h 6539"/>
                  <a:gd name="T62" fmla="*/ 2147483647 w 12"/>
                  <a:gd name="T63" fmla="*/ 2147483647 h 6539"/>
                  <a:gd name="T64" fmla="*/ 2147483647 w 12"/>
                  <a:gd name="T65" fmla="*/ 2147483647 h 6539"/>
                  <a:gd name="T66" fmla="*/ 2147483647 w 12"/>
                  <a:gd name="T67" fmla="*/ 2147483647 h 6539"/>
                  <a:gd name="T68" fmla="*/ 0 w 12"/>
                  <a:gd name="T69" fmla="*/ 2147483647 h 6539"/>
                  <a:gd name="T70" fmla="*/ 2147483647 w 12"/>
                  <a:gd name="T71" fmla="*/ 2147483647 h 6539"/>
                  <a:gd name="T72" fmla="*/ 2147483647 w 12"/>
                  <a:gd name="T73" fmla="*/ 2147483647 h 6539"/>
                  <a:gd name="T74" fmla="*/ 2147483647 w 12"/>
                  <a:gd name="T75" fmla="*/ 2147483647 h 6539"/>
                  <a:gd name="T76" fmla="*/ 2147483647 w 12"/>
                  <a:gd name="T77" fmla="*/ 2147483647 h 6539"/>
                  <a:gd name="T78" fmla="*/ 0 w 12"/>
                  <a:gd name="T79" fmla="*/ 2147483647 h 6539"/>
                  <a:gd name="T80" fmla="*/ 2147483647 w 12"/>
                  <a:gd name="T81" fmla="*/ 2147483647 h 6539"/>
                  <a:gd name="T82" fmla="*/ 2147483647 w 12"/>
                  <a:gd name="T83" fmla="*/ 2147483647 h 6539"/>
                  <a:gd name="T84" fmla="*/ 2147483647 w 12"/>
                  <a:gd name="T85" fmla="*/ 2147483647 h 6539"/>
                  <a:gd name="T86" fmla="*/ 2147483647 w 12"/>
                  <a:gd name="T87" fmla="*/ 2147483647 h 6539"/>
                  <a:gd name="T88" fmla="*/ 0 w 12"/>
                  <a:gd name="T89" fmla="*/ 2147483647 h 6539"/>
                  <a:gd name="T90" fmla="*/ 2147483647 w 12"/>
                  <a:gd name="T91" fmla="*/ 2147483647 h 6539"/>
                  <a:gd name="T92" fmla="*/ 2147483647 w 12"/>
                  <a:gd name="T93" fmla="*/ 2147483647 h 6539"/>
                  <a:gd name="T94" fmla="*/ 2147483647 w 12"/>
                  <a:gd name="T95" fmla="*/ 2147483647 h 6539"/>
                  <a:gd name="T96" fmla="*/ 2147483647 w 12"/>
                  <a:gd name="T97" fmla="*/ 2147483647 h 6539"/>
                  <a:gd name="T98" fmla="*/ 0 w 12"/>
                  <a:gd name="T99" fmla="*/ 2147483647 h 6539"/>
                  <a:gd name="T100" fmla="*/ 2147483647 w 12"/>
                  <a:gd name="T101" fmla="*/ 2147483647 h 6539"/>
                  <a:gd name="T102" fmla="*/ 2147483647 w 12"/>
                  <a:gd name="T103" fmla="*/ 2147483647 h 6539"/>
                  <a:gd name="T104" fmla="*/ 2147483647 w 12"/>
                  <a:gd name="T105" fmla="*/ 2147483647 h 6539"/>
                  <a:gd name="T106" fmla="*/ 2147483647 w 12"/>
                  <a:gd name="T107" fmla="*/ 2147483647 h 6539"/>
                  <a:gd name="T108" fmla="*/ 0 w 12"/>
                  <a:gd name="T109" fmla="*/ 2147483647 h 6539"/>
                  <a:gd name="T110" fmla="*/ 2147483647 w 12"/>
                  <a:gd name="T111" fmla="*/ 2147483647 h 6539"/>
                  <a:gd name="T112" fmla="*/ 2147483647 w 12"/>
                  <a:gd name="T113" fmla="*/ 2147483647 h 6539"/>
                  <a:gd name="T114" fmla="*/ 2147483647 w 12"/>
                  <a:gd name="T115" fmla="*/ 2147483647 h 6539"/>
                  <a:gd name="T116" fmla="*/ 2147483647 w 12"/>
                  <a:gd name="T117" fmla="*/ 2147483647 h 6539"/>
                  <a:gd name="T118" fmla="*/ 0 w 12"/>
                  <a:gd name="T119" fmla="*/ 2147483647 h 65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"/>
                  <a:gd name="T181" fmla="*/ 0 h 6539"/>
                  <a:gd name="T182" fmla="*/ 12 w 12"/>
                  <a:gd name="T183" fmla="*/ 6539 h 65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" h="6539">
                    <a:moveTo>
                      <a:pt x="0" y="6533"/>
                    </a:moveTo>
                    <a:lnTo>
                      <a:pt x="0" y="6453"/>
                    </a:lnTo>
                    <a:lnTo>
                      <a:pt x="1" y="6451"/>
                    </a:lnTo>
                    <a:lnTo>
                      <a:pt x="2" y="6450"/>
                    </a:lnTo>
                    <a:lnTo>
                      <a:pt x="3" y="6449"/>
                    </a:lnTo>
                    <a:lnTo>
                      <a:pt x="6" y="6449"/>
                    </a:lnTo>
                    <a:lnTo>
                      <a:pt x="8" y="6449"/>
                    </a:lnTo>
                    <a:lnTo>
                      <a:pt x="9" y="6450"/>
                    </a:lnTo>
                    <a:lnTo>
                      <a:pt x="10" y="6451"/>
                    </a:lnTo>
                    <a:lnTo>
                      <a:pt x="12" y="6453"/>
                    </a:lnTo>
                    <a:lnTo>
                      <a:pt x="12" y="6533"/>
                    </a:lnTo>
                    <a:lnTo>
                      <a:pt x="10" y="6536"/>
                    </a:lnTo>
                    <a:lnTo>
                      <a:pt x="9" y="6538"/>
                    </a:lnTo>
                    <a:lnTo>
                      <a:pt x="8" y="6539"/>
                    </a:lnTo>
                    <a:lnTo>
                      <a:pt x="6" y="6539"/>
                    </a:lnTo>
                    <a:lnTo>
                      <a:pt x="3" y="6539"/>
                    </a:lnTo>
                    <a:lnTo>
                      <a:pt x="2" y="6538"/>
                    </a:lnTo>
                    <a:lnTo>
                      <a:pt x="1" y="6536"/>
                    </a:lnTo>
                    <a:lnTo>
                      <a:pt x="0" y="6533"/>
                    </a:lnTo>
                    <a:close/>
                    <a:moveTo>
                      <a:pt x="0" y="6397"/>
                    </a:moveTo>
                    <a:lnTo>
                      <a:pt x="0" y="6317"/>
                    </a:lnTo>
                    <a:lnTo>
                      <a:pt x="1" y="6315"/>
                    </a:lnTo>
                    <a:lnTo>
                      <a:pt x="2" y="6312"/>
                    </a:lnTo>
                    <a:lnTo>
                      <a:pt x="3" y="6311"/>
                    </a:lnTo>
                    <a:lnTo>
                      <a:pt x="6" y="6311"/>
                    </a:lnTo>
                    <a:lnTo>
                      <a:pt x="8" y="6311"/>
                    </a:lnTo>
                    <a:lnTo>
                      <a:pt x="9" y="6312"/>
                    </a:lnTo>
                    <a:lnTo>
                      <a:pt x="10" y="6315"/>
                    </a:lnTo>
                    <a:lnTo>
                      <a:pt x="12" y="6317"/>
                    </a:lnTo>
                    <a:lnTo>
                      <a:pt x="12" y="6397"/>
                    </a:lnTo>
                    <a:lnTo>
                      <a:pt x="10" y="6398"/>
                    </a:lnTo>
                    <a:lnTo>
                      <a:pt x="9" y="6401"/>
                    </a:lnTo>
                    <a:lnTo>
                      <a:pt x="8" y="6402"/>
                    </a:lnTo>
                    <a:lnTo>
                      <a:pt x="6" y="6402"/>
                    </a:lnTo>
                    <a:lnTo>
                      <a:pt x="3" y="6402"/>
                    </a:lnTo>
                    <a:lnTo>
                      <a:pt x="2" y="6401"/>
                    </a:lnTo>
                    <a:lnTo>
                      <a:pt x="1" y="6398"/>
                    </a:lnTo>
                    <a:lnTo>
                      <a:pt x="0" y="6397"/>
                    </a:lnTo>
                    <a:close/>
                    <a:moveTo>
                      <a:pt x="0" y="6260"/>
                    </a:moveTo>
                    <a:lnTo>
                      <a:pt x="0" y="6180"/>
                    </a:lnTo>
                    <a:lnTo>
                      <a:pt x="1" y="6177"/>
                    </a:lnTo>
                    <a:lnTo>
                      <a:pt x="2" y="6175"/>
                    </a:lnTo>
                    <a:lnTo>
                      <a:pt x="3" y="6174"/>
                    </a:lnTo>
                    <a:lnTo>
                      <a:pt x="6" y="6174"/>
                    </a:lnTo>
                    <a:lnTo>
                      <a:pt x="8" y="6174"/>
                    </a:lnTo>
                    <a:lnTo>
                      <a:pt x="9" y="6175"/>
                    </a:lnTo>
                    <a:lnTo>
                      <a:pt x="10" y="6177"/>
                    </a:lnTo>
                    <a:lnTo>
                      <a:pt x="12" y="6180"/>
                    </a:lnTo>
                    <a:lnTo>
                      <a:pt x="12" y="6260"/>
                    </a:lnTo>
                    <a:lnTo>
                      <a:pt x="10" y="6262"/>
                    </a:lnTo>
                    <a:lnTo>
                      <a:pt x="9" y="6263"/>
                    </a:lnTo>
                    <a:lnTo>
                      <a:pt x="8" y="6264"/>
                    </a:lnTo>
                    <a:lnTo>
                      <a:pt x="6" y="6266"/>
                    </a:lnTo>
                    <a:lnTo>
                      <a:pt x="3" y="6264"/>
                    </a:lnTo>
                    <a:lnTo>
                      <a:pt x="2" y="6263"/>
                    </a:lnTo>
                    <a:lnTo>
                      <a:pt x="1" y="6262"/>
                    </a:lnTo>
                    <a:lnTo>
                      <a:pt x="0" y="6260"/>
                    </a:lnTo>
                    <a:close/>
                    <a:moveTo>
                      <a:pt x="0" y="6122"/>
                    </a:moveTo>
                    <a:lnTo>
                      <a:pt x="0" y="6042"/>
                    </a:lnTo>
                    <a:lnTo>
                      <a:pt x="1" y="6040"/>
                    </a:lnTo>
                    <a:lnTo>
                      <a:pt x="2" y="6038"/>
                    </a:lnTo>
                    <a:lnTo>
                      <a:pt x="3" y="6037"/>
                    </a:lnTo>
                    <a:lnTo>
                      <a:pt x="6" y="6036"/>
                    </a:lnTo>
                    <a:lnTo>
                      <a:pt x="8" y="6037"/>
                    </a:lnTo>
                    <a:lnTo>
                      <a:pt x="9" y="6038"/>
                    </a:lnTo>
                    <a:lnTo>
                      <a:pt x="10" y="6040"/>
                    </a:lnTo>
                    <a:lnTo>
                      <a:pt x="12" y="6042"/>
                    </a:lnTo>
                    <a:lnTo>
                      <a:pt x="12" y="6122"/>
                    </a:lnTo>
                    <a:lnTo>
                      <a:pt x="10" y="6125"/>
                    </a:lnTo>
                    <a:lnTo>
                      <a:pt x="9" y="6126"/>
                    </a:lnTo>
                    <a:lnTo>
                      <a:pt x="8" y="6127"/>
                    </a:lnTo>
                    <a:lnTo>
                      <a:pt x="6" y="6128"/>
                    </a:lnTo>
                    <a:lnTo>
                      <a:pt x="3" y="6127"/>
                    </a:lnTo>
                    <a:lnTo>
                      <a:pt x="2" y="6126"/>
                    </a:lnTo>
                    <a:lnTo>
                      <a:pt x="1" y="6125"/>
                    </a:lnTo>
                    <a:lnTo>
                      <a:pt x="0" y="6122"/>
                    </a:lnTo>
                    <a:close/>
                    <a:moveTo>
                      <a:pt x="0" y="5985"/>
                    </a:moveTo>
                    <a:lnTo>
                      <a:pt x="0" y="5905"/>
                    </a:lnTo>
                    <a:lnTo>
                      <a:pt x="1" y="5902"/>
                    </a:lnTo>
                    <a:lnTo>
                      <a:pt x="2" y="5901"/>
                    </a:lnTo>
                    <a:lnTo>
                      <a:pt x="3" y="5900"/>
                    </a:lnTo>
                    <a:lnTo>
                      <a:pt x="6" y="5900"/>
                    </a:lnTo>
                    <a:lnTo>
                      <a:pt x="8" y="5900"/>
                    </a:lnTo>
                    <a:lnTo>
                      <a:pt x="9" y="5901"/>
                    </a:lnTo>
                    <a:lnTo>
                      <a:pt x="10" y="5902"/>
                    </a:lnTo>
                    <a:lnTo>
                      <a:pt x="12" y="5905"/>
                    </a:lnTo>
                    <a:lnTo>
                      <a:pt x="12" y="5985"/>
                    </a:lnTo>
                    <a:lnTo>
                      <a:pt x="10" y="5987"/>
                    </a:lnTo>
                    <a:lnTo>
                      <a:pt x="9" y="5989"/>
                    </a:lnTo>
                    <a:lnTo>
                      <a:pt x="8" y="5991"/>
                    </a:lnTo>
                    <a:lnTo>
                      <a:pt x="6" y="5991"/>
                    </a:lnTo>
                    <a:lnTo>
                      <a:pt x="3" y="5991"/>
                    </a:lnTo>
                    <a:lnTo>
                      <a:pt x="2" y="5989"/>
                    </a:lnTo>
                    <a:lnTo>
                      <a:pt x="1" y="5987"/>
                    </a:lnTo>
                    <a:lnTo>
                      <a:pt x="0" y="5985"/>
                    </a:lnTo>
                    <a:close/>
                    <a:moveTo>
                      <a:pt x="0" y="5848"/>
                    </a:moveTo>
                    <a:lnTo>
                      <a:pt x="0" y="5768"/>
                    </a:lnTo>
                    <a:lnTo>
                      <a:pt x="1" y="5766"/>
                    </a:lnTo>
                    <a:lnTo>
                      <a:pt x="2" y="5764"/>
                    </a:lnTo>
                    <a:lnTo>
                      <a:pt x="3" y="5762"/>
                    </a:lnTo>
                    <a:lnTo>
                      <a:pt x="6" y="5762"/>
                    </a:lnTo>
                    <a:lnTo>
                      <a:pt x="8" y="5762"/>
                    </a:lnTo>
                    <a:lnTo>
                      <a:pt x="9" y="5764"/>
                    </a:lnTo>
                    <a:lnTo>
                      <a:pt x="10" y="5766"/>
                    </a:lnTo>
                    <a:lnTo>
                      <a:pt x="12" y="5768"/>
                    </a:lnTo>
                    <a:lnTo>
                      <a:pt x="12" y="5848"/>
                    </a:lnTo>
                    <a:lnTo>
                      <a:pt x="10" y="5850"/>
                    </a:lnTo>
                    <a:lnTo>
                      <a:pt x="9" y="5852"/>
                    </a:lnTo>
                    <a:lnTo>
                      <a:pt x="8" y="5853"/>
                    </a:lnTo>
                    <a:lnTo>
                      <a:pt x="6" y="5853"/>
                    </a:lnTo>
                    <a:lnTo>
                      <a:pt x="3" y="5853"/>
                    </a:lnTo>
                    <a:lnTo>
                      <a:pt x="2" y="5852"/>
                    </a:lnTo>
                    <a:lnTo>
                      <a:pt x="1" y="5850"/>
                    </a:lnTo>
                    <a:lnTo>
                      <a:pt x="0" y="5848"/>
                    </a:lnTo>
                    <a:close/>
                    <a:moveTo>
                      <a:pt x="0" y="5711"/>
                    </a:moveTo>
                    <a:lnTo>
                      <a:pt x="0" y="5631"/>
                    </a:lnTo>
                    <a:lnTo>
                      <a:pt x="1" y="5628"/>
                    </a:lnTo>
                    <a:lnTo>
                      <a:pt x="2" y="5626"/>
                    </a:lnTo>
                    <a:lnTo>
                      <a:pt x="3" y="5625"/>
                    </a:lnTo>
                    <a:lnTo>
                      <a:pt x="6" y="5625"/>
                    </a:lnTo>
                    <a:lnTo>
                      <a:pt x="8" y="5625"/>
                    </a:lnTo>
                    <a:lnTo>
                      <a:pt x="9" y="5626"/>
                    </a:lnTo>
                    <a:lnTo>
                      <a:pt x="10" y="5628"/>
                    </a:lnTo>
                    <a:lnTo>
                      <a:pt x="12" y="5631"/>
                    </a:lnTo>
                    <a:lnTo>
                      <a:pt x="12" y="5711"/>
                    </a:lnTo>
                    <a:lnTo>
                      <a:pt x="10" y="5713"/>
                    </a:lnTo>
                    <a:lnTo>
                      <a:pt x="9" y="5714"/>
                    </a:lnTo>
                    <a:lnTo>
                      <a:pt x="8" y="5716"/>
                    </a:lnTo>
                    <a:lnTo>
                      <a:pt x="6" y="5717"/>
                    </a:lnTo>
                    <a:lnTo>
                      <a:pt x="3" y="5716"/>
                    </a:lnTo>
                    <a:lnTo>
                      <a:pt x="2" y="5714"/>
                    </a:lnTo>
                    <a:lnTo>
                      <a:pt x="1" y="5713"/>
                    </a:lnTo>
                    <a:lnTo>
                      <a:pt x="0" y="5711"/>
                    </a:lnTo>
                    <a:close/>
                    <a:moveTo>
                      <a:pt x="0" y="5573"/>
                    </a:moveTo>
                    <a:lnTo>
                      <a:pt x="0" y="5493"/>
                    </a:lnTo>
                    <a:lnTo>
                      <a:pt x="1" y="5491"/>
                    </a:lnTo>
                    <a:lnTo>
                      <a:pt x="2" y="5490"/>
                    </a:lnTo>
                    <a:lnTo>
                      <a:pt x="3" y="5489"/>
                    </a:lnTo>
                    <a:lnTo>
                      <a:pt x="6" y="5487"/>
                    </a:lnTo>
                    <a:lnTo>
                      <a:pt x="8" y="5489"/>
                    </a:lnTo>
                    <a:lnTo>
                      <a:pt x="9" y="5490"/>
                    </a:lnTo>
                    <a:lnTo>
                      <a:pt x="10" y="5491"/>
                    </a:lnTo>
                    <a:lnTo>
                      <a:pt x="12" y="5493"/>
                    </a:lnTo>
                    <a:lnTo>
                      <a:pt x="12" y="5573"/>
                    </a:lnTo>
                    <a:lnTo>
                      <a:pt x="10" y="5576"/>
                    </a:lnTo>
                    <a:lnTo>
                      <a:pt x="9" y="5577"/>
                    </a:lnTo>
                    <a:lnTo>
                      <a:pt x="8" y="5578"/>
                    </a:lnTo>
                    <a:lnTo>
                      <a:pt x="6" y="5579"/>
                    </a:lnTo>
                    <a:lnTo>
                      <a:pt x="3" y="5578"/>
                    </a:lnTo>
                    <a:lnTo>
                      <a:pt x="2" y="5577"/>
                    </a:lnTo>
                    <a:lnTo>
                      <a:pt x="1" y="5576"/>
                    </a:lnTo>
                    <a:lnTo>
                      <a:pt x="0" y="5573"/>
                    </a:lnTo>
                    <a:close/>
                    <a:moveTo>
                      <a:pt x="0" y="5436"/>
                    </a:moveTo>
                    <a:lnTo>
                      <a:pt x="0" y="5356"/>
                    </a:lnTo>
                    <a:lnTo>
                      <a:pt x="1" y="5353"/>
                    </a:lnTo>
                    <a:lnTo>
                      <a:pt x="2" y="5352"/>
                    </a:lnTo>
                    <a:lnTo>
                      <a:pt x="3" y="5351"/>
                    </a:lnTo>
                    <a:lnTo>
                      <a:pt x="6" y="5351"/>
                    </a:lnTo>
                    <a:lnTo>
                      <a:pt x="8" y="5351"/>
                    </a:lnTo>
                    <a:lnTo>
                      <a:pt x="9" y="5352"/>
                    </a:lnTo>
                    <a:lnTo>
                      <a:pt x="10" y="5353"/>
                    </a:lnTo>
                    <a:lnTo>
                      <a:pt x="12" y="5356"/>
                    </a:lnTo>
                    <a:lnTo>
                      <a:pt x="12" y="5436"/>
                    </a:lnTo>
                    <a:lnTo>
                      <a:pt x="10" y="5438"/>
                    </a:lnTo>
                    <a:lnTo>
                      <a:pt x="9" y="5441"/>
                    </a:lnTo>
                    <a:lnTo>
                      <a:pt x="8" y="5442"/>
                    </a:lnTo>
                    <a:lnTo>
                      <a:pt x="6" y="5442"/>
                    </a:lnTo>
                    <a:lnTo>
                      <a:pt x="3" y="5442"/>
                    </a:lnTo>
                    <a:lnTo>
                      <a:pt x="2" y="5441"/>
                    </a:lnTo>
                    <a:lnTo>
                      <a:pt x="1" y="5438"/>
                    </a:lnTo>
                    <a:lnTo>
                      <a:pt x="0" y="5436"/>
                    </a:lnTo>
                    <a:close/>
                    <a:moveTo>
                      <a:pt x="0" y="5300"/>
                    </a:moveTo>
                    <a:lnTo>
                      <a:pt x="0" y="5220"/>
                    </a:lnTo>
                    <a:lnTo>
                      <a:pt x="1" y="5217"/>
                    </a:lnTo>
                    <a:lnTo>
                      <a:pt x="2" y="5215"/>
                    </a:lnTo>
                    <a:lnTo>
                      <a:pt x="3" y="5214"/>
                    </a:lnTo>
                    <a:lnTo>
                      <a:pt x="6" y="5214"/>
                    </a:lnTo>
                    <a:lnTo>
                      <a:pt x="8" y="5214"/>
                    </a:lnTo>
                    <a:lnTo>
                      <a:pt x="9" y="5215"/>
                    </a:lnTo>
                    <a:lnTo>
                      <a:pt x="10" y="5217"/>
                    </a:lnTo>
                    <a:lnTo>
                      <a:pt x="12" y="5220"/>
                    </a:lnTo>
                    <a:lnTo>
                      <a:pt x="12" y="5300"/>
                    </a:lnTo>
                    <a:lnTo>
                      <a:pt x="10" y="5301"/>
                    </a:lnTo>
                    <a:lnTo>
                      <a:pt x="9" y="5303"/>
                    </a:lnTo>
                    <a:lnTo>
                      <a:pt x="8" y="5304"/>
                    </a:lnTo>
                    <a:lnTo>
                      <a:pt x="6" y="5304"/>
                    </a:lnTo>
                    <a:lnTo>
                      <a:pt x="3" y="5304"/>
                    </a:lnTo>
                    <a:lnTo>
                      <a:pt x="2" y="5303"/>
                    </a:lnTo>
                    <a:lnTo>
                      <a:pt x="1" y="5301"/>
                    </a:lnTo>
                    <a:lnTo>
                      <a:pt x="0" y="5300"/>
                    </a:lnTo>
                    <a:close/>
                    <a:moveTo>
                      <a:pt x="0" y="5162"/>
                    </a:moveTo>
                    <a:lnTo>
                      <a:pt x="0" y="5082"/>
                    </a:lnTo>
                    <a:lnTo>
                      <a:pt x="1" y="5080"/>
                    </a:lnTo>
                    <a:lnTo>
                      <a:pt x="2" y="5077"/>
                    </a:lnTo>
                    <a:lnTo>
                      <a:pt x="3" y="5076"/>
                    </a:lnTo>
                    <a:lnTo>
                      <a:pt x="6" y="5076"/>
                    </a:lnTo>
                    <a:lnTo>
                      <a:pt x="8" y="5076"/>
                    </a:lnTo>
                    <a:lnTo>
                      <a:pt x="9" y="5077"/>
                    </a:lnTo>
                    <a:lnTo>
                      <a:pt x="10" y="5080"/>
                    </a:lnTo>
                    <a:lnTo>
                      <a:pt x="12" y="5082"/>
                    </a:lnTo>
                    <a:lnTo>
                      <a:pt x="12" y="5162"/>
                    </a:lnTo>
                    <a:lnTo>
                      <a:pt x="10" y="5165"/>
                    </a:lnTo>
                    <a:lnTo>
                      <a:pt x="9" y="5166"/>
                    </a:lnTo>
                    <a:lnTo>
                      <a:pt x="8" y="5167"/>
                    </a:lnTo>
                    <a:lnTo>
                      <a:pt x="6" y="5168"/>
                    </a:lnTo>
                    <a:lnTo>
                      <a:pt x="3" y="5167"/>
                    </a:lnTo>
                    <a:lnTo>
                      <a:pt x="2" y="5166"/>
                    </a:lnTo>
                    <a:lnTo>
                      <a:pt x="1" y="5165"/>
                    </a:lnTo>
                    <a:lnTo>
                      <a:pt x="0" y="5162"/>
                    </a:lnTo>
                    <a:close/>
                    <a:moveTo>
                      <a:pt x="0" y="5025"/>
                    </a:moveTo>
                    <a:lnTo>
                      <a:pt x="0" y="4945"/>
                    </a:lnTo>
                    <a:lnTo>
                      <a:pt x="1" y="4942"/>
                    </a:lnTo>
                    <a:lnTo>
                      <a:pt x="2" y="4941"/>
                    </a:lnTo>
                    <a:lnTo>
                      <a:pt x="3" y="4940"/>
                    </a:lnTo>
                    <a:lnTo>
                      <a:pt x="6" y="4939"/>
                    </a:lnTo>
                    <a:lnTo>
                      <a:pt x="8" y="4940"/>
                    </a:lnTo>
                    <a:lnTo>
                      <a:pt x="9" y="4941"/>
                    </a:lnTo>
                    <a:lnTo>
                      <a:pt x="10" y="4942"/>
                    </a:lnTo>
                    <a:lnTo>
                      <a:pt x="12" y="4945"/>
                    </a:lnTo>
                    <a:lnTo>
                      <a:pt x="12" y="5025"/>
                    </a:lnTo>
                    <a:lnTo>
                      <a:pt x="10" y="5027"/>
                    </a:lnTo>
                    <a:lnTo>
                      <a:pt x="9" y="5028"/>
                    </a:lnTo>
                    <a:lnTo>
                      <a:pt x="8" y="5029"/>
                    </a:lnTo>
                    <a:lnTo>
                      <a:pt x="6" y="5031"/>
                    </a:lnTo>
                    <a:lnTo>
                      <a:pt x="3" y="5029"/>
                    </a:lnTo>
                    <a:lnTo>
                      <a:pt x="2" y="5028"/>
                    </a:lnTo>
                    <a:lnTo>
                      <a:pt x="1" y="5027"/>
                    </a:lnTo>
                    <a:lnTo>
                      <a:pt x="0" y="5025"/>
                    </a:lnTo>
                    <a:close/>
                    <a:moveTo>
                      <a:pt x="0" y="4887"/>
                    </a:moveTo>
                    <a:lnTo>
                      <a:pt x="0" y="4807"/>
                    </a:lnTo>
                    <a:lnTo>
                      <a:pt x="1" y="4805"/>
                    </a:lnTo>
                    <a:lnTo>
                      <a:pt x="2" y="4803"/>
                    </a:lnTo>
                    <a:lnTo>
                      <a:pt x="3" y="4802"/>
                    </a:lnTo>
                    <a:lnTo>
                      <a:pt x="6" y="4802"/>
                    </a:lnTo>
                    <a:lnTo>
                      <a:pt x="8" y="4802"/>
                    </a:lnTo>
                    <a:lnTo>
                      <a:pt x="9" y="4803"/>
                    </a:lnTo>
                    <a:lnTo>
                      <a:pt x="10" y="4805"/>
                    </a:lnTo>
                    <a:lnTo>
                      <a:pt x="12" y="4807"/>
                    </a:lnTo>
                    <a:lnTo>
                      <a:pt x="12" y="4887"/>
                    </a:lnTo>
                    <a:lnTo>
                      <a:pt x="10" y="4890"/>
                    </a:lnTo>
                    <a:lnTo>
                      <a:pt x="9" y="4892"/>
                    </a:lnTo>
                    <a:lnTo>
                      <a:pt x="8" y="4893"/>
                    </a:lnTo>
                    <a:lnTo>
                      <a:pt x="6" y="4893"/>
                    </a:lnTo>
                    <a:lnTo>
                      <a:pt x="3" y="4893"/>
                    </a:lnTo>
                    <a:lnTo>
                      <a:pt x="2" y="4892"/>
                    </a:lnTo>
                    <a:lnTo>
                      <a:pt x="1" y="4890"/>
                    </a:lnTo>
                    <a:lnTo>
                      <a:pt x="0" y="4887"/>
                    </a:lnTo>
                    <a:close/>
                    <a:moveTo>
                      <a:pt x="0" y="4751"/>
                    </a:moveTo>
                    <a:lnTo>
                      <a:pt x="0" y="4671"/>
                    </a:lnTo>
                    <a:lnTo>
                      <a:pt x="1" y="4668"/>
                    </a:lnTo>
                    <a:lnTo>
                      <a:pt x="2" y="4666"/>
                    </a:lnTo>
                    <a:lnTo>
                      <a:pt x="3" y="4665"/>
                    </a:lnTo>
                    <a:lnTo>
                      <a:pt x="6" y="4665"/>
                    </a:lnTo>
                    <a:lnTo>
                      <a:pt x="8" y="4665"/>
                    </a:lnTo>
                    <a:lnTo>
                      <a:pt x="9" y="4666"/>
                    </a:lnTo>
                    <a:lnTo>
                      <a:pt x="10" y="4668"/>
                    </a:lnTo>
                    <a:lnTo>
                      <a:pt x="12" y="4671"/>
                    </a:lnTo>
                    <a:lnTo>
                      <a:pt x="12" y="4751"/>
                    </a:lnTo>
                    <a:lnTo>
                      <a:pt x="10" y="4752"/>
                    </a:lnTo>
                    <a:lnTo>
                      <a:pt x="9" y="4754"/>
                    </a:lnTo>
                    <a:lnTo>
                      <a:pt x="8" y="4756"/>
                    </a:lnTo>
                    <a:lnTo>
                      <a:pt x="6" y="4756"/>
                    </a:lnTo>
                    <a:lnTo>
                      <a:pt x="3" y="4756"/>
                    </a:lnTo>
                    <a:lnTo>
                      <a:pt x="2" y="4754"/>
                    </a:lnTo>
                    <a:lnTo>
                      <a:pt x="1" y="4752"/>
                    </a:lnTo>
                    <a:lnTo>
                      <a:pt x="0" y="4751"/>
                    </a:lnTo>
                    <a:close/>
                    <a:moveTo>
                      <a:pt x="0" y="4613"/>
                    </a:moveTo>
                    <a:lnTo>
                      <a:pt x="0" y="4533"/>
                    </a:lnTo>
                    <a:lnTo>
                      <a:pt x="1" y="4531"/>
                    </a:lnTo>
                    <a:lnTo>
                      <a:pt x="2" y="4528"/>
                    </a:lnTo>
                    <a:lnTo>
                      <a:pt x="3" y="4527"/>
                    </a:lnTo>
                    <a:lnTo>
                      <a:pt x="6" y="4527"/>
                    </a:lnTo>
                    <a:lnTo>
                      <a:pt x="8" y="4527"/>
                    </a:lnTo>
                    <a:lnTo>
                      <a:pt x="9" y="4528"/>
                    </a:lnTo>
                    <a:lnTo>
                      <a:pt x="10" y="4531"/>
                    </a:lnTo>
                    <a:lnTo>
                      <a:pt x="12" y="4533"/>
                    </a:lnTo>
                    <a:lnTo>
                      <a:pt x="12" y="4613"/>
                    </a:lnTo>
                    <a:lnTo>
                      <a:pt x="10" y="4616"/>
                    </a:lnTo>
                    <a:lnTo>
                      <a:pt x="9" y="4617"/>
                    </a:lnTo>
                    <a:lnTo>
                      <a:pt x="8" y="4618"/>
                    </a:lnTo>
                    <a:lnTo>
                      <a:pt x="6" y="4619"/>
                    </a:lnTo>
                    <a:lnTo>
                      <a:pt x="3" y="4618"/>
                    </a:lnTo>
                    <a:lnTo>
                      <a:pt x="2" y="4617"/>
                    </a:lnTo>
                    <a:lnTo>
                      <a:pt x="1" y="4616"/>
                    </a:lnTo>
                    <a:lnTo>
                      <a:pt x="0" y="4613"/>
                    </a:lnTo>
                    <a:close/>
                    <a:moveTo>
                      <a:pt x="0" y="4476"/>
                    </a:moveTo>
                    <a:lnTo>
                      <a:pt x="0" y="4396"/>
                    </a:lnTo>
                    <a:lnTo>
                      <a:pt x="1" y="4393"/>
                    </a:lnTo>
                    <a:lnTo>
                      <a:pt x="2" y="4392"/>
                    </a:lnTo>
                    <a:lnTo>
                      <a:pt x="3" y="4391"/>
                    </a:lnTo>
                    <a:lnTo>
                      <a:pt x="6" y="4390"/>
                    </a:lnTo>
                    <a:lnTo>
                      <a:pt x="8" y="4391"/>
                    </a:lnTo>
                    <a:lnTo>
                      <a:pt x="9" y="4392"/>
                    </a:lnTo>
                    <a:lnTo>
                      <a:pt x="10" y="4393"/>
                    </a:lnTo>
                    <a:lnTo>
                      <a:pt x="12" y="4396"/>
                    </a:lnTo>
                    <a:lnTo>
                      <a:pt x="12" y="4476"/>
                    </a:lnTo>
                    <a:lnTo>
                      <a:pt x="10" y="4478"/>
                    </a:lnTo>
                    <a:lnTo>
                      <a:pt x="9" y="4479"/>
                    </a:lnTo>
                    <a:lnTo>
                      <a:pt x="8" y="4481"/>
                    </a:lnTo>
                    <a:lnTo>
                      <a:pt x="6" y="4482"/>
                    </a:lnTo>
                    <a:lnTo>
                      <a:pt x="3" y="4481"/>
                    </a:lnTo>
                    <a:lnTo>
                      <a:pt x="2" y="4479"/>
                    </a:lnTo>
                    <a:lnTo>
                      <a:pt x="1" y="4478"/>
                    </a:lnTo>
                    <a:lnTo>
                      <a:pt x="0" y="4476"/>
                    </a:lnTo>
                    <a:close/>
                    <a:moveTo>
                      <a:pt x="0" y="4338"/>
                    </a:moveTo>
                    <a:lnTo>
                      <a:pt x="0" y="4258"/>
                    </a:lnTo>
                    <a:lnTo>
                      <a:pt x="1" y="4256"/>
                    </a:lnTo>
                    <a:lnTo>
                      <a:pt x="2" y="4255"/>
                    </a:lnTo>
                    <a:lnTo>
                      <a:pt x="3" y="4253"/>
                    </a:lnTo>
                    <a:lnTo>
                      <a:pt x="6" y="4253"/>
                    </a:lnTo>
                    <a:lnTo>
                      <a:pt x="8" y="4253"/>
                    </a:lnTo>
                    <a:lnTo>
                      <a:pt x="9" y="4255"/>
                    </a:lnTo>
                    <a:lnTo>
                      <a:pt x="10" y="4256"/>
                    </a:lnTo>
                    <a:lnTo>
                      <a:pt x="12" y="4258"/>
                    </a:lnTo>
                    <a:lnTo>
                      <a:pt x="12" y="4338"/>
                    </a:lnTo>
                    <a:lnTo>
                      <a:pt x="10" y="4341"/>
                    </a:lnTo>
                    <a:lnTo>
                      <a:pt x="9" y="4343"/>
                    </a:lnTo>
                    <a:lnTo>
                      <a:pt x="8" y="4344"/>
                    </a:lnTo>
                    <a:lnTo>
                      <a:pt x="6" y="4344"/>
                    </a:lnTo>
                    <a:lnTo>
                      <a:pt x="3" y="4344"/>
                    </a:lnTo>
                    <a:lnTo>
                      <a:pt x="2" y="4343"/>
                    </a:lnTo>
                    <a:lnTo>
                      <a:pt x="1" y="4341"/>
                    </a:lnTo>
                    <a:lnTo>
                      <a:pt x="0" y="4338"/>
                    </a:lnTo>
                    <a:close/>
                    <a:moveTo>
                      <a:pt x="0" y="4202"/>
                    </a:moveTo>
                    <a:lnTo>
                      <a:pt x="0" y="4122"/>
                    </a:lnTo>
                    <a:lnTo>
                      <a:pt x="1" y="4120"/>
                    </a:lnTo>
                    <a:lnTo>
                      <a:pt x="2" y="4117"/>
                    </a:lnTo>
                    <a:lnTo>
                      <a:pt x="3" y="4116"/>
                    </a:lnTo>
                    <a:lnTo>
                      <a:pt x="6" y="4116"/>
                    </a:lnTo>
                    <a:lnTo>
                      <a:pt x="8" y="4116"/>
                    </a:lnTo>
                    <a:lnTo>
                      <a:pt x="9" y="4117"/>
                    </a:lnTo>
                    <a:lnTo>
                      <a:pt x="10" y="4120"/>
                    </a:lnTo>
                    <a:lnTo>
                      <a:pt x="12" y="4122"/>
                    </a:lnTo>
                    <a:lnTo>
                      <a:pt x="12" y="4202"/>
                    </a:lnTo>
                    <a:lnTo>
                      <a:pt x="10" y="4203"/>
                    </a:lnTo>
                    <a:lnTo>
                      <a:pt x="9" y="4206"/>
                    </a:lnTo>
                    <a:lnTo>
                      <a:pt x="8" y="4207"/>
                    </a:lnTo>
                    <a:lnTo>
                      <a:pt x="6" y="4207"/>
                    </a:lnTo>
                    <a:lnTo>
                      <a:pt x="3" y="4207"/>
                    </a:lnTo>
                    <a:lnTo>
                      <a:pt x="2" y="4206"/>
                    </a:lnTo>
                    <a:lnTo>
                      <a:pt x="1" y="4203"/>
                    </a:lnTo>
                    <a:lnTo>
                      <a:pt x="0" y="4202"/>
                    </a:lnTo>
                    <a:close/>
                    <a:moveTo>
                      <a:pt x="0" y="4065"/>
                    </a:moveTo>
                    <a:lnTo>
                      <a:pt x="0" y="3984"/>
                    </a:lnTo>
                    <a:lnTo>
                      <a:pt x="1" y="3982"/>
                    </a:lnTo>
                    <a:lnTo>
                      <a:pt x="2" y="3980"/>
                    </a:lnTo>
                    <a:lnTo>
                      <a:pt x="3" y="3978"/>
                    </a:lnTo>
                    <a:lnTo>
                      <a:pt x="6" y="3978"/>
                    </a:lnTo>
                    <a:lnTo>
                      <a:pt x="8" y="3978"/>
                    </a:lnTo>
                    <a:lnTo>
                      <a:pt x="9" y="3980"/>
                    </a:lnTo>
                    <a:lnTo>
                      <a:pt x="10" y="3982"/>
                    </a:lnTo>
                    <a:lnTo>
                      <a:pt x="12" y="3984"/>
                    </a:lnTo>
                    <a:lnTo>
                      <a:pt x="12" y="4065"/>
                    </a:lnTo>
                    <a:lnTo>
                      <a:pt x="10" y="4067"/>
                    </a:lnTo>
                    <a:lnTo>
                      <a:pt x="9" y="4068"/>
                    </a:lnTo>
                    <a:lnTo>
                      <a:pt x="8" y="4069"/>
                    </a:lnTo>
                    <a:lnTo>
                      <a:pt x="6" y="4071"/>
                    </a:lnTo>
                    <a:lnTo>
                      <a:pt x="3" y="4069"/>
                    </a:lnTo>
                    <a:lnTo>
                      <a:pt x="2" y="4068"/>
                    </a:lnTo>
                    <a:lnTo>
                      <a:pt x="1" y="4067"/>
                    </a:lnTo>
                    <a:lnTo>
                      <a:pt x="0" y="4065"/>
                    </a:lnTo>
                    <a:close/>
                    <a:moveTo>
                      <a:pt x="0" y="3927"/>
                    </a:moveTo>
                    <a:lnTo>
                      <a:pt x="0" y="3847"/>
                    </a:lnTo>
                    <a:lnTo>
                      <a:pt x="1" y="3845"/>
                    </a:lnTo>
                    <a:lnTo>
                      <a:pt x="2" y="3843"/>
                    </a:lnTo>
                    <a:lnTo>
                      <a:pt x="3" y="3842"/>
                    </a:lnTo>
                    <a:lnTo>
                      <a:pt x="6" y="3841"/>
                    </a:lnTo>
                    <a:lnTo>
                      <a:pt x="8" y="3842"/>
                    </a:lnTo>
                    <a:lnTo>
                      <a:pt x="9" y="3843"/>
                    </a:lnTo>
                    <a:lnTo>
                      <a:pt x="10" y="3845"/>
                    </a:lnTo>
                    <a:lnTo>
                      <a:pt x="12" y="3847"/>
                    </a:lnTo>
                    <a:lnTo>
                      <a:pt x="12" y="3927"/>
                    </a:lnTo>
                    <a:lnTo>
                      <a:pt x="10" y="3929"/>
                    </a:lnTo>
                    <a:lnTo>
                      <a:pt x="9" y="3931"/>
                    </a:lnTo>
                    <a:lnTo>
                      <a:pt x="8" y="3932"/>
                    </a:lnTo>
                    <a:lnTo>
                      <a:pt x="6" y="3933"/>
                    </a:lnTo>
                    <a:lnTo>
                      <a:pt x="3" y="3932"/>
                    </a:lnTo>
                    <a:lnTo>
                      <a:pt x="2" y="3931"/>
                    </a:lnTo>
                    <a:lnTo>
                      <a:pt x="1" y="3929"/>
                    </a:lnTo>
                    <a:lnTo>
                      <a:pt x="0" y="3927"/>
                    </a:lnTo>
                    <a:close/>
                    <a:moveTo>
                      <a:pt x="0" y="3790"/>
                    </a:moveTo>
                    <a:lnTo>
                      <a:pt x="0" y="3709"/>
                    </a:lnTo>
                    <a:lnTo>
                      <a:pt x="1" y="3707"/>
                    </a:lnTo>
                    <a:lnTo>
                      <a:pt x="2" y="3706"/>
                    </a:lnTo>
                    <a:lnTo>
                      <a:pt x="3" y="3705"/>
                    </a:lnTo>
                    <a:lnTo>
                      <a:pt x="6" y="3705"/>
                    </a:lnTo>
                    <a:lnTo>
                      <a:pt x="8" y="3705"/>
                    </a:lnTo>
                    <a:lnTo>
                      <a:pt x="9" y="3706"/>
                    </a:lnTo>
                    <a:lnTo>
                      <a:pt x="10" y="3707"/>
                    </a:lnTo>
                    <a:lnTo>
                      <a:pt x="12" y="3709"/>
                    </a:lnTo>
                    <a:lnTo>
                      <a:pt x="12" y="3790"/>
                    </a:lnTo>
                    <a:lnTo>
                      <a:pt x="10" y="3792"/>
                    </a:lnTo>
                    <a:lnTo>
                      <a:pt x="9" y="3794"/>
                    </a:lnTo>
                    <a:lnTo>
                      <a:pt x="8" y="3796"/>
                    </a:lnTo>
                    <a:lnTo>
                      <a:pt x="6" y="3796"/>
                    </a:lnTo>
                    <a:lnTo>
                      <a:pt x="3" y="3796"/>
                    </a:lnTo>
                    <a:lnTo>
                      <a:pt x="2" y="3794"/>
                    </a:lnTo>
                    <a:lnTo>
                      <a:pt x="1" y="3792"/>
                    </a:lnTo>
                    <a:lnTo>
                      <a:pt x="0" y="3790"/>
                    </a:lnTo>
                    <a:close/>
                    <a:moveTo>
                      <a:pt x="0" y="3653"/>
                    </a:moveTo>
                    <a:lnTo>
                      <a:pt x="0" y="3573"/>
                    </a:lnTo>
                    <a:lnTo>
                      <a:pt x="1" y="3571"/>
                    </a:lnTo>
                    <a:lnTo>
                      <a:pt x="2" y="3568"/>
                    </a:lnTo>
                    <a:lnTo>
                      <a:pt x="3" y="3567"/>
                    </a:lnTo>
                    <a:lnTo>
                      <a:pt x="6" y="3567"/>
                    </a:lnTo>
                    <a:lnTo>
                      <a:pt x="8" y="3567"/>
                    </a:lnTo>
                    <a:lnTo>
                      <a:pt x="9" y="3568"/>
                    </a:lnTo>
                    <a:lnTo>
                      <a:pt x="10" y="3571"/>
                    </a:lnTo>
                    <a:lnTo>
                      <a:pt x="12" y="3573"/>
                    </a:lnTo>
                    <a:lnTo>
                      <a:pt x="12" y="3653"/>
                    </a:lnTo>
                    <a:lnTo>
                      <a:pt x="10" y="3654"/>
                    </a:lnTo>
                    <a:lnTo>
                      <a:pt x="9" y="3657"/>
                    </a:lnTo>
                    <a:lnTo>
                      <a:pt x="8" y="3658"/>
                    </a:lnTo>
                    <a:lnTo>
                      <a:pt x="6" y="3658"/>
                    </a:lnTo>
                    <a:lnTo>
                      <a:pt x="3" y="3658"/>
                    </a:lnTo>
                    <a:lnTo>
                      <a:pt x="2" y="3657"/>
                    </a:lnTo>
                    <a:lnTo>
                      <a:pt x="1" y="3654"/>
                    </a:lnTo>
                    <a:lnTo>
                      <a:pt x="0" y="3653"/>
                    </a:lnTo>
                    <a:close/>
                    <a:moveTo>
                      <a:pt x="0" y="3516"/>
                    </a:moveTo>
                    <a:lnTo>
                      <a:pt x="0" y="3436"/>
                    </a:lnTo>
                    <a:lnTo>
                      <a:pt x="1" y="3433"/>
                    </a:lnTo>
                    <a:lnTo>
                      <a:pt x="2" y="3431"/>
                    </a:lnTo>
                    <a:lnTo>
                      <a:pt x="3" y="3430"/>
                    </a:lnTo>
                    <a:lnTo>
                      <a:pt x="6" y="3430"/>
                    </a:lnTo>
                    <a:lnTo>
                      <a:pt x="8" y="3430"/>
                    </a:lnTo>
                    <a:lnTo>
                      <a:pt x="9" y="3431"/>
                    </a:lnTo>
                    <a:lnTo>
                      <a:pt x="10" y="3433"/>
                    </a:lnTo>
                    <a:lnTo>
                      <a:pt x="12" y="3436"/>
                    </a:lnTo>
                    <a:lnTo>
                      <a:pt x="12" y="3516"/>
                    </a:lnTo>
                    <a:lnTo>
                      <a:pt x="10" y="3518"/>
                    </a:lnTo>
                    <a:lnTo>
                      <a:pt x="9" y="3519"/>
                    </a:lnTo>
                    <a:lnTo>
                      <a:pt x="8" y="3521"/>
                    </a:lnTo>
                    <a:lnTo>
                      <a:pt x="6" y="3522"/>
                    </a:lnTo>
                    <a:lnTo>
                      <a:pt x="3" y="3521"/>
                    </a:lnTo>
                    <a:lnTo>
                      <a:pt x="2" y="3519"/>
                    </a:lnTo>
                    <a:lnTo>
                      <a:pt x="1" y="3518"/>
                    </a:lnTo>
                    <a:lnTo>
                      <a:pt x="0" y="3516"/>
                    </a:lnTo>
                    <a:close/>
                    <a:moveTo>
                      <a:pt x="0" y="3378"/>
                    </a:moveTo>
                    <a:lnTo>
                      <a:pt x="0" y="3298"/>
                    </a:lnTo>
                    <a:lnTo>
                      <a:pt x="1" y="3296"/>
                    </a:lnTo>
                    <a:lnTo>
                      <a:pt x="2" y="3295"/>
                    </a:lnTo>
                    <a:lnTo>
                      <a:pt x="3" y="3293"/>
                    </a:lnTo>
                    <a:lnTo>
                      <a:pt x="6" y="3292"/>
                    </a:lnTo>
                    <a:lnTo>
                      <a:pt x="8" y="3293"/>
                    </a:lnTo>
                    <a:lnTo>
                      <a:pt x="9" y="3295"/>
                    </a:lnTo>
                    <a:lnTo>
                      <a:pt x="10" y="3296"/>
                    </a:lnTo>
                    <a:lnTo>
                      <a:pt x="12" y="3298"/>
                    </a:lnTo>
                    <a:lnTo>
                      <a:pt x="12" y="3378"/>
                    </a:lnTo>
                    <a:lnTo>
                      <a:pt x="10" y="3381"/>
                    </a:lnTo>
                    <a:lnTo>
                      <a:pt x="9" y="3382"/>
                    </a:lnTo>
                    <a:lnTo>
                      <a:pt x="8" y="3383"/>
                    </a:lnTo>
                    <a:lnTo>
                      <a:pt x="6" y="3384"/>
                    </a:lnTo>
                    <a:lnTo>
                      <a:pt x="3" y="3383"/>
                    </a:lnTo>
                    <a:lnTo>
                      <a:pt x="2" y="3382"/>
                    </a:lnTo>
                    <a:lnTo>
                      <a:pt x="1" y="3381"/>
                    </a:lnTo>
                    <a:lnTo>
                      <a:pt x="0" y="3378"/>
                    </a:lnTo>
                    <a:close/>
                    <a:moveTo>
                      <a:pt x="0" y="3241"/>
                    </a:moveTo>
                    <a:lnTo>
                      <a:pt x="0" y="3161"/>
                    </a:lnTo>
                    <a:lnTo>
                      <a:pt x="1" y="3158"/>
                    </a:lnTo>
                    <a:lnTo>
                      <a:pt x="2" y="3157"/>
                    </a:lnTo>
                    <a:lnTo>
                      <a:pt x="3" y="3156"/>
                    </a:lnTo>
                    <a:lnTo>
                      <a:pt x="6" y="3156"/>
                    </a:lnTo>
                    <a:lnTo>
                      <a:pt x="8" y="3156"/>
                    </a:lnTo>
                    <a:lnTo>
                      <a:pt x="9" y="3157"/>
                    </a:lnTo>
                    <a:lnTo>
                      <a:pt x="10" y="3158"/>
                    </a:lnTo>
                    <a:lnTo>
                      <a:pt x="12" y="3161"/>
                    </a:lnTo>
                    <a:lnTo>
                      <a:pt x="12" y="3241"/>
                    </a:lnTo>
                    <a:lnTo>
                      <a:pt x="10" y="3243"/>
                    </a:lnTo>
                    <a:lnTo>
                      <a:pt x="9" y="3246"/>
                    </a:lnTo>
                    <a:lnTo>
                      <a:pt x="8" y="3247"/>
                    </a:lnTo>
                    <a:lnTo>
                      <a:pt x="6" y="3247"/>
                    </a:lnTo>
                    <a:lnTo>
                      <a:pt x="3" y="3247"/>
                    </a:lnTo>
                    <a:lnTo>
                      <a:pt x="2" y="3246"/>
                    </a:lnTo>
                    <a:lnTo>
                      <a:pt x="1" y="3243"/>
                    </a:lnTo>
                    <a:lnTo>
                      <a:pt x="0" y="3241"/>
                    </a:lnTo>
                    <a:close/>
                    <a:moveTo>
                      <a:pt x="0" y="3105"/>
                    </a:moveTo>
                    <a:lnTo>
                      <a:pt x="0" y="3024"/>
                    </a:lnTo>
                    <a:lnTo>
                      <a:pt x="1" y="3022"/>
                    </a:lnTo>
                    <a:lnTo>
                      <a:pt x="2" y="3020"/>
                    </a:lnTo>
                    <a:lnTo>
                      <a:pt x="3" y="3018"/>
                    </a:lnTo>
                    <a:lnTo>
                      <a:pt x="6" y="3018"/>
                    </a:lnTo>
                    <a:lnTo>
                      <a:pt x="8" y="3018"/>
                    </a:lnTo>
                    <a:lnTo>
                      <a:pt x="9" y="3020"/>
                    </a:lnTo>
                    <a:lnTo>
                      <a:pt x="10" y="3022"/>
                    </a:lnTo>
                    <a:lnTo>
                      <a:pt x="12" y="3024"/>
                    </a:lnTo>
                    <a:lnTo>
                      <a:pt x="12" y="3105"/>
                    </a:lnTo>
                    <a:lnTo>
                      <a:pt x="10" y="3106"/>
                    </a:lnTo>
                    <a:lnTo>
                      <a:pt x="9" y="3108"/>
                    </a:lnTo>
                    <a:lnTo>
                      <a:pt x="8" y="3109"/>
                    </a:lnTo>
                    <a:lnTo>
                      <a:pt x="6" y="3109"/>
                    </a:lnTo>
                    <a:lnTo>
                      <a:pt x="3" y="3109"/>
                    </a:lnTo>
                    <a:lnTo>
                      <a:pt x="2" y="3108"/>
                    </a:lnTo>
                    <a:lnTo>
                      <a:pt x="1" y="3106"/>
                    </a:lnTo>
                    <a:lnTo>
                      <a:pt x="0" y="3105"/>
                    </a:lnTo>
                    <a:close/>
                    <a:moveTo>
                      <a:pt x="0" y="2967"/>
                    </a:moveTo>
                    <a:lnTo>
                      <a:pt x="0" y="2887"/>
                    </a:lnTo>
                    <a:lnTo>
                      <a:pt x="1" y="2885"/>
                    </a:lnTo>
                    <a:lnTo>
                      <a:pt x="2" y="2882"/>
                    </a:lnTo>
                    <a:lnTo>
                      <a:pt x="3" y="2881"/>
                    </a:lnTo>
                    <a:lnTo>
                      <a:pt x="6" y="2881"/>
                    </a:lnTo>
                    <a:lnTo>
                      <a:pt x="8" y="2881"/>
                    </a:lnTo>
                    <a:lnTo>
                      <a:pt x="9" y="2882"/>
                    </a:lnTo>
                    <a:lnTo>
                      <a:pt x="10" y="2885"/>
                    </a:lnTo>
                    <a:lnTo>
                      <a:pt x="12" y="2887"/>
                    </a:lnTo>
                    <a:lnTo>
                      <a:pt x="12" y="2967"/>
                    </a:lnTo>
                    <a:lnTo>
                      <a:pt x="10" y="2969"/>
                    </a:lnTo>
                    <a:lnTo>
                      <a:pt x="9" y="2971"/>
                    </a:lnTo>
                    <a:lnTo>
                      <a:pt x="8" y="2972"/>
                    </a:lnTo>
                    <a:lnTo>
                      <a:pt x="6" y="2973"/>
                    </a:lnTo>
                    <a:lnTo>
                      <a:pt x="3" y="2972"/>
                    </a:lnTo>
                    <a:lnTo>
                      <a:pt x="2" y="2971"/>
                    </a:lnTo>
                    <a:lnTo>
                      <a:pt x="1" y="2969"/>
                    </a:lnTo>
                    <a:lnTo>
                      <a:pt x="0" y="2967"/>
                    </a:lnTo>
                    <a:close/>
                    <a:moveTo>
                      <a:pt x="0" y="2830"/>
                    </a:moveTo>
                    <a:lnTo>
                      <a:pt x="0" y="2749"/>
                    </a:lnTo>
                    <a:lnTo>
                      <a:pt x="1" y="2747"/>
                    </a:lnTo>
                    <a:lnTo>
                      <a:pt x="2" y="2746"/>
                    </a:lnTo>
                    <a:lnTo>
                      <a:pt x="3" y="2745"/>
                    </a:lnTo>
                    <a:lnTo>
                      <a:pt x="6" y="2743"/>
                    </a:lnTo>
                    <a:lnTo>
                      <a:pt x="8" y="2745"/>
                    </a:lnTo>
                    <a:lnTo>
                      <a:pt x="9" y="2746"/>
                    </a:lnTo>
                    <a:lnTo>
                      <a:pt x="10" y="2747"/>
                    </a:lnTo>
                    <a:lnTo>
                      <a:pt x="12" y="2749"/>
                    </a:lnTo>
                    <a:lnTo>
                      <a:pt x="12" y="2830"/>
                    </a:lnTo>
                    <a:lnTo>
                      <a:pt x="10" y="2832"/>
                    </a:lnTo>
                    <a:lnTo>
                      <a:pt x="9" y="2833"/>
                    </a:lnTo>
                    <a:lnTo>
                      <a:pt x="8" y="2834"/>
                    </a:lnTo>
                    <a:lnTo>
                      <a:pt x="6" y="2836"/>
                    </a:lnTo>
                    <a:lnTo>
                      <a:pt x="3" y="2834"/>
                    </a:lnTo>
                    <a:lnTo>
                      <a:pt x="2" y="2833"/>
                    </a:lnTo>
                    <a:lnTo>
                      <a:pt x="1" y="2832"/>
                    </a:lnTo>
                    <a:lnTo>
                      <a:pt x="0" y="2830"/>
                    </a:lnTo>
                    <a:close/>
                    <a:moveTo>
                      <a:pt x="0" y="2692"/>
                    </a:moveTo>
                    <a:lnTo>
                      <a:pt x="0" y="2612"/>
                    </a:lnTo>
                    <a:lnTo>
                      <a:pt x="1" y="2610"/>
                    </a:lnTo>
                    <a:lnTo>
                      <a:pt x="2" y="2608"/>
                    </a:lnTo>
                    <a:lnTo>
                      <a:pt x="3" y="2607"/>
                    </a:lnTo>
                    <a:lnTo>
                      <a:pt x="6" y="2607"/>
                    </a:lnTo>
                    <a:lnTo>
                      <a:pt x="8" y="2607"/>
                    </a:lnTo>
                    <a:lnTo>
                      <a:pt x="9" y="2608"/>
                    </a:lnTo>
                    <a:lnTo>
                      <a:pt x="10" y="2610"/>
                    </a:lnTo>
                    <a:lnTo>
                      <a:pt x="12" y="2612"/>
                    </a:lnTo>
                    <a:lnTo>
                      <a:pt x="12" y="2692"/>
                    </a:lnTo>
                    <a:lnTo>
                      <a:pt x="10" y="2694"/>
                    </a:lnTo>
                    <a:lnTo>
                      <a:pt x="9" y="2697"/>
                    </a:lnTo>
                    <a:lnTo>
                      <a:pt x="8" y="2698"/>
                    </a:lnTo>
                    <a:lnTo>
                      <a:pt x="6" y="2698"/>
                    </a:lnTo>
                    <a:lnTo>
                      <a:pt x="3" y="2698"/>
                    </a:lnTo>
                    <a:lnTo>
                      <a:pt x="2" y="2697"/>
                    </a:lnTo>
                    <a:lnTo>
                      <a:pt x="1" y="2694"/>
                    </a:lnTo>
                    <a:lnTo>
                      <a:pt x="0" y="2692"/>
                    </a:lnTo>
                    <a:close/>
                    <a:moveTo>
                      <a:pt x="0" y="2556"/>
                    </a:moveTo>
                    <a:lnTo>
                      <a:pt x="0" y="2476"/>
                    </a:lnTo>
                    <a:lnTo>
                      <a:pt x="1" y="2473"/>
                    </a:lnTo>
                    <a:lnTo>
                      <a:pt x="2" y="2471"/>
                    </a:lnTo>
                    <a:lnTo>
                      <a:pt x="3" y="2470"/>
                    </a:lnTo>
                    <a:lnTo>
                      <a:pt x="6" y="2470"/>
                    </a:lnTo>
                    <a:lnTo>
                      <a:pt x="8" y="2470"/>
                    </a:lnTo>
                    <a:lnTo>
                      <a:pt x="9" y="2471"/>
                    </a:lnTo>
                    <a:lnTo>
                      <a:pt x="10" y="2473"/>
                    </a:lnTo>
                    <a:lnTo>
                      <a:pt x="12" y="2476"/>
                    </a:lnTo>
                    <a:lnTo>
                      <a:pt x="12" y="2556"/>
                    </a:lnTo>
                    <a:lnTo>
                      <a:pt x="10" y="2557"/>
                    </a:lnTo>
                    <a:lnTo>
                      <a:pt x="9" y="2559"/>
                    </a:lnTo>
                    <a:lnTo>
                      <a:pt x="8" y="2561"/>
                    </a:lnTo>
                    <a:lnTo>
                      <a:pt x="6" y="2561"/>
                    </a:lnTo>
                    <a:lnTo>
                      <a:pt x="3" y="2561"/>
                    </a:lnTo>
                    <a:lnTo>
                      <a:pt x="2" y="2559"/>
                    </a:lnTo>
                    <a:lnTo>
                      <a:pt x="1" y="2557"/>
                    </a:lnTo>
                    <a:lnTo>
                      <a:pt x="0" y="2556"/>
                    </a:lnTo>
                    <a:close/>
                    <a:moveTo>
                      <a:pt x="0" y="2418"/>
                    </a:moveTo>
                    <a:lnTo>
                      <a:pt x="0" y="2338"/>
                    </a:lnTo>
                    <a:lnTo>
                      <a:pt x="1" y="2336"/>
                    </a:lnTo>
                    <a:lnTo>
                      <a:pt x="2" y="2333"/>
                    </a:lnTo>
                    <a:lnTo>
                      <a:pt x="3" y="2332"/>
                    </a:lnTo>
                    <a:lnTo>
                      <a:pt x="6" y="2332"/>
                    </a:lnTo>
                    <a:lnTo>
                      <a:pt x="8" y="2332"/>
                    </a:lnTo>
                    <a:lnTo>
                      <a:pt x="9" y="2333"/>
                    </a:lnTo>
                    <a:lnTo>
                      <a:pt x="10" y="2336"/>
                    </a:lnTo>
                    <a:lnTo>
                      <a:pt x="12" y="2338"/>
                    </a:lnTo>
                    <a:lnTo>
                      <a:pt x="12" y="2418"/>
                    </a:lnTo>
                    <a:lnTo>
                      <a:pt x="10" y="2421"/>
                    </a:lnTo>
                    <a:lnTo>
                      <a:pt x="9" y="2422"/>
                    </a:lnTo>
                    <a:lnTo>
                      <a:pt x="8" y="2423"/>
                    </a:lnTo>
                    <a:lnTo>
                      <a:pt x="6" y="2424"/>
                    </a:lnTo>
                    <a:lnTo>
                      <a:pt x="3" y="2423"/>
                    </a:lnTo>
                    <a:lnTo>
                      <a:pt x="2" y="2422"/>
                    </a:lnTo>
                    <a:lnTo>
                      <a:pt x="1" y="2421"/>
                    </a:lnTo>
                    <a:lnTo>
                      <a:pt x="0" y="2418"/>
                    </a:lnTo>
                    <a:close/>
                    <a:moveTo>
                      <a:pt x="0" y="2281"/>
                    </a:moveTo>
                    <a:lnTo>
                      <a:pt x="0" y="2201"/>
                    </a:lnTo>
                    <a:lnTo>
                      <a:pt x="1" y="2198"/>
                    </a:lnTo>
                    <a:lnTo>
                      <a:pt x="2" y="2197"/>
                    </a:lnTo>
                    <a:lnTo>
                      <a:pt x="3" y="2196"/>
                    </a:lnTo>
                    <a:lnTo>
                      <a:pt x="6" y="2195"/>
                    </a:lnTo>
                    <a:lnTo>
                      <a:pt x="8" y="2196"/>
                    </a:lnTo>
                    <a:lnTo>
                      <a:pt x="9" y="2197"/>
                    </a:lnTo>
                    <a:lnTo>
                      <a:pt x="10" y="2198"/>
                    </a:lnTo>
                    <a:lnTo>
                      <a:pt x="12" y="2201"/>
                    </a:lnTo>
                    <a:lnTo>
                      <a:pt x="12" y="2281"/>
                    </a:lnTo>
                    <a:lnTo>
                      <a:pt x="10" y="2283"/>
                    </a:lnTo>
                    <a:lnTo>
                      <a:pt x="9" y="2284"/>
                    </a:lnTo>
                    <a:lnTo>
                      <a:pt x="8" y="2286"/>
                    </a:lnTo>
                    <a:lnTo>
                      <a:pt x="6" y="2287"/>
                    </a:lnTo>
                    <a:lnTo>
                      <a:pt x="3" y="2286"/>
                    </a:lnTo>
                    <a:lnTo>
                      <a:pt x="2" y="2284"/>
                    </a:lnTo>
                    <a:lnTo>
                      <a:pt x="1" y="2283"/>
                    </a:lnTo>
                    <a:lnTo>
                      <a:pt x="0" y="2281"/>
                    </a:lnTo>
                    <a:close/>
                    <a:moveTo>
                      <a:pt x="0" y="2143"/>
                    </a:moveTo>
                    <a:lnTo>
                      <a:pt x="0" y="2063"/>
                    </a:lnTo>
                    <a:lnTo>
                      <a:pt x="1" y="2061"/>
                    </a:lnTo>
                    <a:lnTo>
                      <a:pt x="2" y="2060"/>
                    </a:lnTo>
                    <a:lnTo>
                      <a:pt x="3" y="2058"/>
                    </a:lnTo>
                    <a:lnTo>
                      <a:pt x="6" y="2058"/>
                    </a:lnTo>
                    <a:lnTo>
                      <a:pt x="8" y="2058"/>
                    </a:lnTo>
                    <a:lnTo>
                      <a:pt x="9" y="2060"/>
                    </a:lnTo>
                    <a:lnTo>
                      <a:pt x="10" y="2061"/>
                    </a:lnTo>
                    <a:lnTo>
                      <a:pt x="12" y="2063"/>
                    </a:lnTo>
                    <a:lnTo>
                      <a:pt x="12" y="2143"/>
                    </a:lnTo>
                    <a:lnTo>
                      <a:pt x="10" y="2146"/>
                    </a:lnTo>
                    <a:lnTo>
                      <a:pt x="9" y="2148"/>
                    </a:lnTo>
                    <a:lnTo>
                      <a:pt x="8" y="2149"/>
                    </a:lnTo>
                    <a:lnTo>
                      <a:pt x="6" y="2149"/>
                    </a:lnTo>
                    <a:lnTo>
                      <a:pt x="3" y="2149"/>
                    </a:lnTo>
                    <a:lnTo>
                      <a:pt x="2" y="2148"/>
                    </a:lnTo>
                    <a:lnTo>
                      <a:pt x="1" y="2146"/>
                    </a:lnTo>
                    <a:lnTo>
                      <a:pt x="0" y="2143"/>
                    </a:lnTo>
                    <a:close/>
                    <a:moveTo>
                      <a:pt x="0" y="2007"/>
                    </a:moveTo>
                    <a:lnTo>
                      <a:pt x="0" y="1927"/>
                    </a:lnTo>
                    <a:lnTo>
                      <a:pt x="1" y="1924"/>
                    </a:lnTo>
                    <a:lnTo>
                      <a:pt x="2" y="1922"/>
                    </a:lnTo>
                    <a:lnTo>
                      <a:pt x="3" y="1921"/>
                    </a:lnTo>
                    <a:lnTo>
                      <a:pt x="6" y="1921"/>
                    </a:lnTo>
                    <a:lnTo>
                      <a:pt x="8" y="1921"/>
                    </a:lnTo>
                    <a:lnTo>
                      <a:pt x="9" y="1922"/>
                    </a:lnTo>
                    <a:lnTo>
                      <a:pt x="10" y="1924"/>
                    </a:lnTo>
                    <a:lnTo>
                      <a:pt x="12" y="1927"/>
                    </a:lnTo>
                    <a:lnTo>
                      <a:pt x="12" y="2007"/>
                    </a:lnTo>
                    <a:lnTo>
                      <a:pt x="10" y="2008"/>
                    </a:lnTo>
                    <a:lnTo>
                      <a:pt x="9" y="2011"/>
                    </a:lnTo>
                    <a:lnTo>
                      <a:pt x="8" y="2012"/>
                    </a:lnTo>
                    <a:lnTo>
                      <a:pt x="6" y="2012"/>
                    </a:lnTo>
                    <a:lnTo>
                      <a:pt x="3" y="2012"/>
                    </a:lnTo>
                    <a:lnTo>
                      <a:pt x="2" y="2011"/>
                    </a:lnTo>
                    <a:lnTo>
                      <a:pt x="1" y="2008"/>
                    </a:lnTo>
                    <a:lnTo>
                      <a:pt x="0" y="2007"/>
                    </a:lnTo>
                    <a:close/>
                    <a:moveTo>
                      <a:pt x="0" y="1869"/>
                    </a:moveTo>
                    <a:lnTo>
                      <a:pt x="0" y="1789"/>
                    </a:lnTo>
                    <a:lnTo>
                      <a:pt x="1" y="1787"/>
                    </a:lnTo>
                    <a:lnTo>
                      <a:pt x="2" y="1785"/>
                    </a:lnTo>
                    <a:lnTo>
                      <a:pt x="3" y="1783"/>
                    </a:lnTo>
                    <a:lnTo>
                      <a:pt x="6" y="1783"/>
                    </a:lnTo>
                    <a:lnTo>
                      <a:pt x="8" y="1783"/>
                    </a:lnTo>
                    <a:lnTo>
                      <a:pt x="9" y="1785"/>
                    </a:lnTo>
                    <a:lnTo>
                      <a:pt x="10" y="1787"/>
                    </a:lnTo>
                    <a:lnTo>
                      <a:pt x="12" y="1789"/>
                    </a:lnTo>
                    <a:lnTo>
                      <a:pt x="12" y="1869"/>
                    </a:lnTo>
                    <a:lnTo>
                      <a:pt x="10" y="1872"/>
                    </a:lnTo>
                    <a:lnTo>
                      <a:pt x="9" y="1873"/>
                    </a:lnTo>
                    <a:lnTo>
                      <a:pt x="8" y="1874"/>
                    </a:lnTo>
                    <a:lnTo>
                      <a:pt x="6" y="1875"/>
                    </a:lnTo>
                    <a:lnTo>
                      <a:pt x="3" y="1874"/>
                    </a:lnTo>
                    <a:lnTo>
                      <a:pt x="2" y="1873"/>
                    </a:lnTo>
                    <a:lnTo>
                      <a:pt x="1" y="1872"/>
                    </a:lnTo>
                    <a:lnTo>
                      <a:pt x="0" y="1869"/>
                    </a:lnTo>
                    <a:close/>
                    <a:moveTo>
                      <a:pt x="0" y="1732"/>
                    </a:moveTo>
                    <a:lnTo>
                      <a:pt x="0" y="1652"/>
                    </a:lnTo>
                    <a:lnTo>
                      <a:pt x="1" y="1649"/>
                    </a:lnTo>
                    <a:lnTo>
                      <a:pt x="2" y="1648"/>
                    </a:lnTo>
                    <a:lnTo>
                      <a:pt x="3" y="1647"/>
                    </a:lnTo>
                    <a:lnTo>
                      <a:pt x="6" y="1646"/>
                    </a:lnTo>
                    <a:lnTo>
                      <a:pt x="8" y="1647"/>
                    </a:lnTo>
                    <a:lnTo>
                      <a:pt x="9" y="1648"/>
                    </a:lnTo>
                    <a:lnTo>
                      <a:pt x="10" y="1649"/>
                    </a:lnTo>
                    <a:lnTo>
                      <a:pt x="12" y="1652"/>
                    </a:lnTo>
                    <a:lnTo>
                      <a:pt x="12" y="1732"/>
                    </a:lnTo>
                    <a:lnTo>
                      <a:pt x="10" y="1734"/>
                    </a:lnTo>
                    <a:lnTo>
                      <a:pt x="9" y="1736"/>
                    </a:lnTo>
                    <a:lnTo>
                      <a:pt x="8" y="1737"/>
                    </a:lnTo>
                    <a:lnTo>
                      <a:pt x="6" y="1738"/>
                    </a:lnTo>
                    <a:lnTo>
                      <a:pt x="3" y="1737"/>
                    </a:lnTo>
                    <a:lnTo>
                      <a:pt x="2" y="1736"/>
                    </a:lnTo>
                    <a:lnTo>
                      <a:pt x="1" y="1734"/>
                    </a:lnTo>
                    <a:lnTo>
                      <a:pt x="0" y="1732"/>
                    </a:lnTo>
                    <a:close/>
                    <a:moveTo>
                      <a:pt x="0" y="1594"/>
                    </a:moveTo>
                    <a:lnTo>
                      <a:pt x="0" y="1514"/>
                    </a:lnTo>
                    <a:lnTo>
                      <a:pt x="1" y="1512"/>
                    </a:lnTo>
                    <a:lnTo>
                      <a:pt x="2" y="1511"/>
                    </a:lnTo>
                    <a:lnTo>
                      <a:pt x="3" y="1510"/>
                    </a:lnTo>
                    <a:lnTo>
                      <a:pt x="6" y="1510"/>
                    </a:lnTo>
                    <a:lnTo>
                      <a:pt x="8" y="1510"/>
                    </a:lnTo>
                    <a:lnTo>
                      <a:pt x="9" y="1511"/>
                    </a:lnTo>
                    <a:lnTo>
                      <a:pt x="10" y="1512"/>
                    </a:lnTo>
                    <a:lnTo>
                      <a:pt x="12" y="1514"/>
                    </a:lnTo>
                    <a:lnTo>
                      <a:pt x="12" y="1594"/>
                    </a:lnTo>
                    <a:lnTo>
                      <a:pt x="10" y="1597"/>
                    </a:lnTo>
                    <a:lnTo>
                      <a:pt x="9" y="1599"/>
                    </a:lnTo>
                    <a:lnTo>
                      <a:pt x="8" y="1600"/>
                    </a:lnTo>
                    <a:lnTo>
                      <a:pt x="6" y="1600"/>
                    </a:lnTo>
                    <a:lnTo>
                      <a:pt x="3" y="1600"/>
                    </a:lnTo>
                    <a:lnTo>
                      <a:pt x="2" y="1599"/>
                    </a:lnTo>
                    <a:lnTo>
                      <a:pt x="1" y="1597"/>
                    </a:lnTo>
                    <a:lnTo>
                      <a:pt x="0" y="1594"/>
                    </a:lnTo>
                    <a:close/>
                    <a:moveTo>
                      <a:pt x="0" y="1458"/>
                    </a:moveTo>
                    <a:lnTo>
                      <a:pt x="0" y="1378"/>
                    </a:lnTo>
                    <a:lnTo>
                      <a:pt x="1" y="1376"/>
                    </a:lnTo>
                    <a:lnTo>
                      <a:pt x="2" y="1373"/>
                    </a:lnTo>
                    <a:lnTo>
                      <a:pt x="3" y="1372"/>
                    </a:lnTo>
                    <a:lnTo>
                      <a:pt x="6" y="1372"/>
                    </a:lnTo>
                    <a:lnTo>
                      <a:pt x="8" y="1372"/>
                    </a:lnTo>
                    <a:lnTo>
                      <a:pt x="9" y="1373"/>
                    </a:lnTo>
                    <a:lnTo>
                      <a:pt x="10" y="1376"/>
                    </a:lnTo>
                    <a:lnTo>
                      <a:pt x="12" y="1378"/>
                    </a:lnTo>
                    <a:lnTo>
                      <a:pt x="12" y="1458"/>
                    </a:lnTo>
                    <a:lnTo>
                      <a:pt x="10" y="1459"/>
                    </a:lnTo>
                    <a:lnTo>
                      <a:pt x="9" y="1462"/>
                    </a:lnTo>
                    <a:lnTo>
                      <a:pt x="8" y="1463"/>
                    </a:lnTo>
                    <a:lnTo>
                      <a:pt x="6" y="1463"/>
                    </a:lnTo>
                    <a:lnTo>
                      <a:pt x="3" y="1463"/>
                    </a:lnTo>
                    <a:lnTo>
                      <a:pt x="2" y="1462"/>
                    </a:lnTo>
                    <a:lnTo>
                      <a:pt x="1" y="1459"/>
                    </a:lnTo>
                    <a:lnTo>
                      <a:pt x="0" y="1458"/>
                    </a:lnTo>
                    <a:close/>
                    <a:moveTo>
                      <a:pt x="0" y="1321"/>
                    </a:moveTo>
                    <a:lnTo>
                      <a:pt x="0" y="1241"/>
                    </a:lnTo>
                    <a:lnTo>
                      <a:pt x="1" y="1238"/>
                    </a:lnTo>
                    <a:lnTo>
                      <a:pt x="2" y="1236"/>
                    </a:lnTo>
                    <a:lnTo>
                      <a:pt x="3" y="1235"/>
                    </a:lnTo>
                    <a:lnTo>
                      <a:pt x="6" y="1235"/>
                    </a:lnTo>
                    <a:lnTo>
                      <a:pt x="8" y="1235"/>
                    </a:lnTo>
                    <a:lnTo>
                      <a:pt x="9" y="1236"/>
                    </a:lnTo>
                    <a:lnTo>
                      <a:pt x="10" y="1238"/>
                    </a:lnTo>
                    <a:lnTo>
                      <a:pt x="12" y="1241"/>
                    </a:lnTo>
                    <a:lnTo>
                      <a:pt x="12" y="1321"/>
                    </a:lnTo>
                    <a:lnTo>
                      <a:pt x="10" y="1323"/>
                    </a:lnTo>
                    <a:lnTo>
                      <a:pt x="9" y="1324"/>
                    </a:lnTo>
                    <a:lnTo>
                      <a:pt x="8" y="1325"/>
                    </a:lnTo>
                    <a:lnTo>
                      <a:pt x="6" y="1327"/>
                    </a:lnTo>
                    <a:lnTo>
                      <a:pt x="3" y="1325"/>
                    </a:lnTo>
                    <a:lnTo>
                      <a:pt x="2" y="1324"/>
                    </a:lnTo>
                    <a:lnTo>
                      <a:pt x="1" y="1323"/>
                    </a:lnTo>
                    <a:lnTo>
                      <a:pt x="0" y="1321"/>
                    </a:lnTo>
                    <a:close/>
                    <a:moveTo>
                      <a:pt x="0" y="1183"/>
                    </a:moveTo>
                    <a:lnTo>
                      <a:pt x="0" y="1103"/>
                    </a:lnTo>
                    <a:lnTo>
                      <a:pt x="1" y="1101"/>
                    </a:lnTo>
                    <a:lnTo>
                      <a:pt x="2" y="1100"/>
                    </a:lnTo>
                    <a:lnTo>
                      <a:pt x="3" y="1098"/>
                    </a:lnTo>
                    <a:lnTo>
                      <a:pt x="6" y="1097"/>
                    </a:lnTo>
                    <a:lnTo>
                      <a:pt x="8" y="1098"/>
                    </a:lnTo>
                    <a:lnTo>
                      <a:pt x="9" y="1100"/>
                    </a:lnTo>
                    <a:lnTo>
                      <a:pt x="10" y="1101"/>
                    </a:lnTo>
                    <a:lnTo>
                      <a:pt x="12" y="1103"/>
                    </a:lnTo>
                    <a:lnTo>
                      <a:pt x="12" y="1183"/>
                    </a:lnTo>
                    <a:lnTo>
                      <a:pt x="10" y="1186"/>
                    </a:lnTo>
                    <a:lnTo>
                      <a:pt x="9" y="1187"/>
                    </a:lnTo>
                    <a:lnTo>
                      <a:pt x="8" y="1188"/>
                    </a:lnTo>
                    <a:lnTo>
                      <a:pt x="6" y="1189"/>
                    </a:lnTo>
                    <a:lnTo>
                      <a:pt x="3" y="1188"/>
                    </a:lnTo>
                    <a:lnTo>
                      <a:pt x="2" y="1187"/>
                    </a:lnTo>
                    <a:lnTo>
                      <a:pt x="1" y="1186"/>
                    </a:lnTo>
                    <a:lnTo>
                      <a:pt x="0" y="1183"/>
                    </a:lnTo>
                    <a:close/>
                    <a:moveTo>
                      <a:pt x="0" y="1046"/>
                    </a:moveTo>
                    <a:lnTo>
                      <a:pt x="0" y="966"/>
                    </a:lnTo>
                    <a:lnTo>
                      <a:pt x="1" y="963"/>
                    </a:lnTo>
                    <a:lnTo>
                      <a:pt x="2" y="962"/>
                    </a:lnTo>
                    <a:lnTo>
                      <a:pt x="3" y="961"/>
                    </a:lnTo>
                    <a:lnTo>
                      <a:pt x="6" y="961"/>
                    </a:lnTo>
                    <a:lnTo>
                      <a:pt x="8" y="961"/>
                    </a:lnTo>
                    <a:lnTo>
                      <a:pt x="9" y="962"/>
                    </a:lnTo>
                    <a:lnTo>
                      <a:pt x="10" y="963"/>
                    </a:lnTo>
                    <a:lnTo>
                      <a:pt x="12" y="966"/>
                    </a:lnTo>
                    <a:lnTo>
                      <a:pt x="12" y="1046"/>
                    </a:lnTo>
                    <a:lnTo>
                      <a:pt x="10" y="1048"/>
                    </a:lnTo>
                    <a:lnTo>
                      <a:pt x="9" y="1050"/>
                    </a:lnTo>
                    <a:lnTo>
                      <a:pt x="8" y="1052"/>
                    </a:lnTo>
                    <a:lnTo>
                      <a:pt x="6" y="1052"/>
                    </a:lnTo>
                    <a:lnTo>
                      <a:pt x="3" y="1052"/>
                    </a:lnTo>
                    <a:lnTo>
                      <a:pt x="2" y="1050"/>
                    </a:lnTo>
                    <a:lnTo>
                      <a:pt x="1" y="1048"/>
                    </a:lnTo>
                    <a:lnTo>
                      <a:pt x="0" y="1046"/>
                    </a:lnTo>
                    <a:close/>
                    <a:moveTo>
                      <a:pt x="0" y="909"/>
                    </a:moveTo>
                    <a:lnTo>
                      <a:pt x="0" y="829"/>
                    </a:lnTo>
                    <a:lnTo>
                      <a:pt x="1" y="827"/>
                    </a:lnTo>
                    <a:lnTo>
                      <a:pt x="2" y="825"/>
                    </a:lnTo>
                    <a:lnTo>
                      <a:pt x="3" y="823"/>
                    </a:lnTo>
                    <a:lnTo>
                      <a:pt x="6" y="823"/>
                    </a:lnTo>
                    <a:lnTo>
                      <a:pt x="8" y="823"/>
                    </a:lnTo>
                    <a:lnTo>
                      <a:pt x="9" y="825"/>
                    </a:lnTo>
                    <a:lnTo>
                      <a:pt x="10" y="827"/>
                    </a:lnTo>
                    <a:lnTo>
                      <a:pt x="12" y="829"/>
                    </a:lnTo>
                    <a:lnTo>
                      <a:pt x="12" y="909"/>
                    </a:lnTo>
                    <a:lnTo>
                      <a:pt x="10" y="911"/>
                    </a:lnTo>
                    <a:lnTo>
                      <a:pt x="9" y="913"/>
                    </a:lnTo>
                    <a:lnTo>
                      <a:pt x="8" y="914"/>
                    </a:lnTo>
                    <a:lnTo>
                      <a:pt x="6" y="914"/>
                    </a:lnTo>
                    <a:lnTo>
                      <a:pt x="3" y="914"/>
                    </a:lnTo>
                    <a:lnTo>
                      <a:pt x="2" y="913"/>
                    </a:lnTo>
                    <a:lnTo>
                      <a:pt x="1" y="911"/>
                    </a:lnTo>
                    <a:lnTo>
                      <a:pt x="0" y="909"/>
                    </a:lnTo>
                    <a:close/>
                    <a:moveTo>
                      <a:pt x="0" y="772"/>
                    </a:moveTo>
                    <a:lnTo>
                      <a:pt x="0" y="692"/>
                    </a:lnTo>
                    <a:lnTo>
                      <a:pt x="1" y="689"/>
                    </a:lnTo>
                    <a:lnTo>
                      <a:pt x="2" y="687"/>
                    </a:lnTo>
                    <a:lnTo>
                      <a:pt x="3" y="686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9" y="687"/>
                    </a:lnTo>
                    <a:lnTo>
                      <a:pt x="10" y="689"/>
                    </a:lnTo>
                    <a:lnTo>
                      <a:pt x="12" y="692"/>
                    </a:lnTo>
                    <a:lnTo>
                      <a:pt x="12" y="772"/>
                    </a:lnTo>
                    <a:lnTo>
                      <a:pt x="10" y="774"/>
                    </a:lnTo>
                    <a:lnTo>
                      <a:pt x="9" y="776"/>
                    </a:lnTo>
                    <a:lnTo>
                      <a:pt x="8" y="777"/>
                    </a:lnTo>
                    <a:lnTo>
                      <a:pt x="6" y="778"/>
                    </a:lnTo>
                    <a:lnTo>
                      <a:pt x="3" y="777"/>
                    </a:lnTo>
                    <a:lnTo>
                      <a:pt x="2" y="776"/>
                    </a:lnTo>
                    <a:lnTo>
                      <a:pt x="1" y="774"/>
                    </a:lnTo>
                    <a:lnTo>
                      <a:pt x="0" y="772"/>
                    </a:lnTo>
                    <a:close/>
                    <a:moveTo>
                      <a:pt x="0" y="634"/>
                    </a:moveTo>
                    <a:lnTo>
                      <a:pt x="0" y="554"/>
                    </a:lnTo>
                    <a:lnTo>
                      <a:pt x="1" y="552"/>
                    </a:lnTo>
                    <a:lnTo>
                      <a:pt x="2" y="551"/>
                    </a:lnTo>
                    <a:lnTo>
                      <a:pt x="3" y="550"/>
                    </a:lnTo>
                    <a:lnTo>
                      <a:pt x="6" y="548"/>
                    </a:lnTo>
                    <a:lnTo>
                      <a:pt x="8" y="550"/>
                    </a:lnTo>
                    <a:lnTo>
                      <a:pt x="9" y="551"/>
                    </a:lnTo>
                    <a:lnTo>
                      <a:pt x="10" y="552"/>
                    </a:lnTo>
                    <a:lnTo>
                      <a:pt x="12" y="554"/>
                    </a:lnTo>
                    <a:lnTo>
                      <a:pt x="12" y="634"/>
                    </a:lnTo>
                    <a:lnTo>
                      <a:pt x="10" y="637"/>
                    </a:lnTo>
                    <a:lnTo>
                      <a:pt x="9" y="638"/>
                    </a:lnTo>
                    <a:lnTo>
                      <a:pt x="8" y="639"/>
                    </a:lnTo>
                    <a:lnTo>
                      <a:pt x="6" y="640"/>
                    </a:lnTo>
                    <a:lnTo>
                      <a:pt x="3" y="639"/>
                    </a:lnTo>
                    <a:lnTo>
                      <a:pt x="2" y="638"/>
                    </a:lnTo>
                    <a:lnTo>
                      <a:pt x="1" y="637"/>
                    </a:lnTo>
                    <a:lnTo>
                      <a:pt x="0" y="634"/>
                    </a:lnTo>
                    <a:close/>
                    <a:moveTo>
                      <a:pt x="0" y="497"/>
                    </a:moveTo>
                    <a:lnTo>
                      <a:pt x="0" y="418"/>
                    </a:lnTo>
                    <a:lnTo>
                      <a:pt x="1" y="416"/>
                    </a:lnTo>
                    <a:lnTo>
                      <a:pt x="2" y="413"/>
                    </a:lnTo>
                    <a:lnTo>
                      <a:pt x="3" y="412"/>
                    </a:lnTo>
                    <a:lnTo>
                      <a:pt x="6" y="412"/>
                    </a:lnTo>
                    <a:lnTo>
                      <a:pt x="8" y="412"/>
                    </a:lnTo>
                    <a:lnTo>
                      <a:pt x="9" y="413"/>
                    </a:lnTo>
                    <a:lnTo>
                      <a:pt x="10" y="416"/>
                    </a:lnTo>
                    <a:lnTo>
                      <a:pt x="12" y="418"/>
                    </a:lnTo>
                    <a:lnTo>
                      <a:pt x="12" y="497"/>
                    </a:lnTo>
                    <a:lnTo>
                      <a:pt x="10" y="499"/>
                    </a:lnTo>
                    <a:lnTo>
                      <a:pt x="9" y="502"/>
                    </a:lnTo>
                    <a:lnTo>
                      <a:pt x="8" y="503"/>
                    </a:lnTo>
                    <a:lnTo>
                      <a:pt x="6" y="503"/>
                    </a:lnTo>
                    <a:lnTo>
                      <a:pt x="3" y="503"/>
                    </a:lnTo>
                    <a:lnTo>
                      <a:pt x="2" y="502"/>
                    </a:lnTo>
                    <a:lnTo>
                      <a:pt x="1" y="499"/>
                    </a:lnTo>
                    <a:lnTo>
                      <a:pt x="0" y="497"/>
                    </a:lnTo>
                    <a:close/>
                    <a:moveTo>
                      <a:pt x="0" y="361"/>
                    </a:moveTo>
                    <a:lnTo>
                      <a:pt x="0" y="281"/>
                    </a:lnTo>
                    <a:lnTo>
                      <a:pt x="1" y="278"/>
                    </a:lnTo>
                    <a:lnTo>
                      <a:pt x="2" y="276"/>
                    </a:lnTo>
                    <a:lnTo>
                      <a:pt x="3" y="275"/>
                    </a:lnTo>
                    <a:lnTo>
                      <a:pt x="6" y="275"/>
                    </a:lnTo>
                    <a:lnTo>
                      <a:pt x="8" y="275"/>
                    </a:lnTo>
                    <a:lnTo>
                      <a:pt x="9" y="276"/>
                    </a:lnTo>
                    <a:lnTo>
                      <a:pt x="10" y="278"/>
                    </a:lnTo>
                    <a:lnTo>
                      <a:pt x="12" y="281"/>
                    </a:lnTo>
                    <a:lnTo>
                      <a:pt x="12" y="361"/>
                    </a:lnTo>
                    <a:lnTo>
                      <a:pt x="10" y="362"/>
                    </a:lnTo>
                    <a:lnTo>
                      <a:pt x="9" y="364"/>
                    </a:lnTo>
                    <a:lnTo>
                      <a:pt x="8" y="365"/>
                    </a:lnTo>
                    <a:lnTo>
                      <a:pt x="6" y="365"/>
                    </a:lnTo>
                    <a:lnTo>
                      <a:pt x="3" y="365"/>
                    </a:lnTo>
                    <a:lnTo>
                      <a:pt x="2" y="364"/>
                    </a:lnTo>
                    <a:lnTo>
                      <a:pt x="1" y="362"/>
                    </a:lnTo>
                    <a:lnTo>
                      <a:pt x="0" y="361"/>
                    </a:lnTo>
                    <a:close/>
                    <a:moveTo>
                      <a:pt x="0" y="223"/>
                    </a:moveTo>
                    <a:lnTo>
                      <a:pt x="0" y="143"/>
                    </a:lnTo>
                    <a:lnTo>
                      <a:pt x="1" y="141"/>
                    </a:lnTo>
                    <a:lnTo>
                      <a:pt x="2" y="138"/>
                    </a:lnTo>
                    <a:lnTo>
                      <a:pt x="3" y="137"/>
                    </a:lnTo>
                    <a:lnTo>
                      <a:pt x="6" y="137"/>
                    </a:lnTo>
                    <a:lnTo>
                      <a:pt x="8" y="137"/>
                    </a:lnTo>
                    <a:lnTo>
                      <a:pt x="9" y="138"/>
                    </a:lnTo>
                    <a:lnTo>
                      <a:pt x="10" y="141"/>
                    </a:lnTo>
                    <a:lnTo>
                      <a:pt x="12" y="143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9" y="227"/>
                    </a:lnTo>
                    <a:lnTo>
                      <a:pt x="8" y="228"/>
                    </a:lnTo>
                    <a:lnTo>
                      <a:pt x="6" y="229"/>
                    </a:lnTo>
                    <a:lnTo>
                      <a:pt x="3" y="228"/>
                    </a:lnTo>
                    <a:lnTo>
                      <a:pt x="2" y="227"/>
                    </a:lnTo>
                    <a:lnTo>
                      <a:pt x="1" y="226"/>
                    </a:lnTo>
                    <a:lnTo>
                      <a:pt x="0" y="223"/>
                    </a:lnTo>
                    <a:close/>
                    <a:moveTo>
                      <a:pt x="0" y="86"/>
                    </a:move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2" y="86"/>
                    </a:lnTo>
                    <a:lnTo>
                      <a:pt x="10" y="88"/>
                    </a:lnTo>
                    <a:lnTo>
                      <a:pt x="9" y="89"/>
                    </a:lnTo>
                    <a:lnTo>
                      <a:pt x="8" y="90"/>
                    </a:lnTo>
                    <a:lnTo>
                      <a:pt x="6" y="92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920750" y="909638"/>
                <a:ext cx="1144588" cy="92075"/>
                <a:chOff x="665" y="572"/>
                <a:chExt cx="721" cy="58"/>
              </a:xfrm>
            </p:grpSpPr>
            <p:sp>
              <p:nvSpPr>
                <p:cNvPr id="15696" name="Rectangle 17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97" name="Rectangle 18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98" name="Rectangle 19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99" name="Rectangle 20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00" name="Rectangle 21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01" name="Rectangle 22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02" name="Rectangle 23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03" name="Rectangle 24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04" name="Rectangle 25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05" name="Rectangle 26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06" name="Rectangle 27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07" name="Rectangle 28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502" name="Rectangle 30"/>
              <p:cNvSpPr>
                <a:spLocks noChangeArrowheads="1"/>
              </p:cNvSpPr>
              <p:nvPr/>
            </p:nvSpPr>
            <p:spPr bwMode="auto">
              <a:xfrm>
                <a:off x="143757" y="1343025"/>
                <a:ext cx="31097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000080"/>
                    </a:solidFill>
                    <a:latin typeface="Arial" charset="0"/>
                  </a:rPr>
                  <a:t>3.4ºW</a:t>
                </a:r>
              </a:p>
            </p:txBody>
          </p:sp>
          <p:sp>
            <p:nvSpPr>
              <p:cNvPr id="15503" name="Rectangle 31"/>
              <p:cNvSpPr>
                <a:spLocks noChangeArrowheads="1"/>
              </p:cNvSpPr>
              <p:nvPr/>
            </p:nvSpPr>
            <p:spPr bwMode="auto">
              <a:xfrm>
                <a:off x="205072" y="2278063"/>
                <a:ext cx="10579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000080"/>
                    </a:solidFill>
                    <a:latin typeface="Arial" charset="0"/>
                  </a:rPr>
                  <a:t>0º</a:t>
                </a: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504" name="Freeform 32"/>
              <p:cNvSpPr>
                <a:spLocks noEditPoints="1"/>
              </p:cNvSpPr>
              <p:nvPr/>
            </p:nvSpPr>
            <p:spPr bwMode="auto">
              <a:xfrm>
                <a:off x="704850" y="2351088"/>
                <a:ext cx="9072563" cy="7937"/>
              </a:xfrm>
              <a:custGeom>
                <a:avLst/>
                <a:gdLst>
                  <a:gd name="T0" fmla="*/ 2147483647 w 10182"/>
                  <a:gd name="T1" fmla="*/ 2147483647 h 12"/>
                  <a:gd name="T2" fmla="*/ 2147483647 w 10182"/>
                  <a:gd name="T3" fmla="*/ 2147483647 h 12"/>
                  <a:gd name="T4" fmla="*/ 2147483647 w 10182"/>
                  <a:gd name="T5" fmla="*/ 2147483647 h 12"/>
                  <a:gd name="T6" fmla="*/ 2147483647 w 10182"/>
                  <a:gd name="T7" fmla="*/ 2147483647 h 12"/>
                  <a:gd name="T8" fmla="*/ 2147483647 w 10182"/>
                  <a:gd name="T9" fmla="*/ 0 h 12"/>
                  <a:gd name="T10" fmla="*/ 2147483647 w 10182"/>
                  <a:gd name="T11" fmla="*/ 2147483647 h 12"/>
                  <a:gd name="T12" fmla="*/ 2147483647 w 10182"/>
                  <a:gd name="T13" fmla="*/ 2147483647 h 12"/>
                  <a:gd name="T14" fmla="*/ 2147483647 w 10182"/>
                  <a:gd name="T15" fmla="*/ 2147483647 h 12"/>
                  <a:gd name="T16" fmla="*/ 2147483647 w 10182"/>
                  <a:gd name="T17" fmla="*/ 2147483647 h 12"/>
                  <a:gd name="T18" fmla="*/ 2147483647 w 10182"/>
                  <a:gd name="T19" fmla="*/ 0 h 12"/>
                  <a:gd name="T20" fmla="*/ 2147483647 w 10182"/>
                  <a:gd name="T21" fmla="*/ 2147483647 h 12"/>
                  <a:gd name="T22" fmla="*/ 2147483647 w 10182"/>
                  <a:gd name="T23" fmla="*/ 2147483647 h 12"/>
                  <a:gd name="T24" fmla="*/ 2147483647 w 10182"/>
                  <a:gd name="T25" fmla="*/ 2147483647 h 12"/>
                  <a:gd name="T26" fmla="*/ 2147483647 w 10182"/>
                  <a:gd name="T27" fmla="*/ 2147483647 h 12"/>
                  <a:gd name="T28" fmla="*/ 2147483647 w 10182"/>
                  <a:gd name="T29" fmla="*/ 0 h 12"/>
                  <a:gd name="T30" fmla="*/ 2147483647 w 10182"/>
                  <a:gd name="T31" fmla="*/ 2147483647 h 12"/>
                  <a:gd name="T32" fmla="*/ 2147483647 w 10182"/>
                  <a:gd name="T33" fmla="*/ 2147483647 h 12"/>
                  <a:gd name="T34" fmla="*/ 2147483647 w 10182"/>
                  <a:gd name="T35" fmla="*/ 2147483647 h 12"/>
                  <a:gd name="T36" fmla="*/ 2147483647 w 10182"/>
                  <a:gd name="T37" fmla="*/ 2147483647 h 12"/>
                  <a:gd name="T38" fmla="*/ 2147483647 w 10182"/>
                  <a:gd name="T39" fmla="*/ 0 h 12"/>
                  <a:gd name="T40" fmla="*/ 2147483647 w 10182"/>
                  <a:gd name="T41" fmla="*/ 2147483647 h 12"/>
                  <a:gd name="T42" fmla="*/ 2147483647 w 10182"/>
                  <a:gd name="T43" fmla="*/ 2147483647 h 12"/>
                  <a:gd name="T44" fmla="*/ 2147483647 w 10182"/>
                  <a:gd name="T45" fmla="*/ 2147483647 h 12"/>
                  <a:gd name="T46" fmla="*/ 2147483647 w 10182"/>
                  <a:gd name="T47" fmla="*/ 2147483647 h 12"/>
                  <a:gd name="T48" fmla="*/ 2147483647 w 10182"/>
                  <a:gd name="T49" fmla="*/ 0 h 12"/>
                  <a:gd name="T50" fmla="*/ 2147483647 w 10182"/>
                  <a:gd name="T51" fmla="*/ 2147483647 h 12"/>
                  <a:gd name="T52" fmla="*/ 2147483647 w 10182"/>
                  <a:gd name="T53" fmla="*/ 2147483647 h 12"/>
                  <a:gd name="T54" fmla="*/ 2147483647 w 10182"/>
                  <a:gd name="T55" fmla="*/ 2147483647 h 12"/>
                  <a:gd name="T56" fmla="*/ 2147483647 w 10182"/>
                  <a:gd name="T57" fmla="*/ 2147483647 h 12"/>
                  <a:gd name="T58" fmla="*/ 2147483647 w 10182"/>
                  <a:gd name="T59" fmla="*/ 0 h 12"/>
                  <a:gd name="T60" fmla="*/ 2147483647 w 10182"/>
                  <a:gd name="T61" fmla="*/ 2147483647 h 12"/>
                  <a:gd name="T62" fmla="*/ 2147483647 w 10182"/>
                  <a:gd name="T63" fmla="*/ 2147483647 h 12"/>
                  <a:gd name="T64" fmla="*/ 2147483647 w 10182"/>
                  <a:gd name="T65" fmla="*/ 2147483647 h 12"/>
                  <a:gd name="T66" fmla="*/ 2147483647 w 10182"/>
                  <a:gd name="T67" fmla="*/ 2147483647 h 12"/>
                  <a:gd name="T68" fmla="*/ 2147483647 w 10182"/>
                  <a:gd name="T69" fmla="*/ 0 h 12"/>
                  <a:gd name="T70" fmla="*/ 2147483647 w 10182"/>
                  <a:gd name="T71" fmla="*/ 2147483647 h 12"/>
                  <a:gd name="T72" fmla="*/ 2147483647 w 10182"/>
                  <a:gd name="T73" fmla="*/ 2147483647 h 12"/>
                  <a:gd name="T74" fmla="*/ 2147483647 w 10182"/>
                  <a:gd name="T75" fmla="*/ 2147483647 h 12"/>
                  <a:gd name="T76" fmla="*/ 2147483647 w 10182"/>
                  <a:gd name="T77" fmla="*/ 2147483647 h 12"/>
                  <a:gd name="T78" fmla="*/ 2147483647 w 10182"/>
                  <a:gd name="T79" fmla="*/ 0 h 12"/>
                  <a:gd name="T80" fmla="*/ 2147483647 w 10182"/>
                  <a:gd name="T81" fmla="*/ 2147483647 h 12"/>
                  <a:gd name="T82" fmla="*/ 2147483647 w 10182"/>
                  <a:gd name="T83" fmla="*/ 2147483647 h 12"/>
                  <a:gd name="T84" fmla="*/ 2147483647 w 10182"/>
                  <a:gd name="T85" fmla="*/ 2147483647 h 12"/>
                  <a:gd name="T86" fmla="*/ 2147483647 w 10182"/>
                  <a:gd name="T87" fmla="*/ 2147483647 h 12"/>
                  <a:gd name="T88" fmla="*/ 2147483647 w 10182"/>
                  <a:gd name="T89" fmla="*/ 0 h 12"/>
                  <a:gd name="T90" fmla="*/ 2147483647 w 10182"/>
                  <a:gd name="T91" fmla="*/ 2147483647 h 12"/>
                  <a:gd name="T92" fmla="*/ 2147483647 w 10182"/>
                  <a:gd name="T93" fmla="*/ 2147483647 h 12"/>
                  <a:gd name="T94" fmla="*/ 2147483647 w 10182"/>
                  <a:gd name="T95" fmla="*/ 2147483647 h 12"/>
                  <a:gd name="T96" fmla="*/ 2147483647 w 10182"/>
                  <a:gd name="T97" fmla="*/ 2147483647 h 12"/>
                  <a:gd name="T98" fmla="*/ 2147483647 w 10182"/>
                  <a:gd name="T99" fmla="*/ 0 h 12"/>
                  <a:gd name="T100" fmla="*/ 2147483647 w 10182"/>
                  <a:gd name="T101" fmla="*/ 2147483647 h 12"/>
                  <a:gd name="T102" fmla="*/ 2147483647 w 10182"/>
                  <a:gd name="T103" fmla="*/ 2147483647 h 12"/>
                  <a:gd name="T104" fmla="*/ 2147483647 w 10182"/>
                  <a:gd name="T105" fmla="*/ 2147483647 h 12"/>
                  <a:gd name="T106" fmla="*/ 2147483647 w 10182"/>
                  <a:gd name="T107" fmla="*/ 2147483647 h 12"/>
                  <a:gd name="T108" fmla="*/ 2147483647 w 10182"/>
                  <a:gd name="T109" fmla="*/ 0 h 12"/>
                  <a:gd name="T110" fmla="*/ 2147483647 w 10182"/>
                  <a:gd name="T111" fmla="*/ 2147483647 h 12"/>
                  <a:gd name="T112" fmla="*/ 2147483647 w 10182"/>
                  <a:gd name="T113" fmla="*/ 2147483647 h 12"/>
                  <a:gd name="T114" fmla="*/ 2147483647 w 10182"/>
                  <a:gd name="T115" fmla="*/ 2147483647 h 12"/>
                  <a:gd name="T116" fmla="*/ 2147483647 w 10182"/>
                  <a:gd name="T117" fmla="*/ 2147483647 h 12"/>
                  <a:gd name="T118" fmla="*/ 2147483647 w 10182"/>
                  <a:gd name="T119" fmla="*/ 0 h 12"/>
                  <a:gd name="T120" fmla="*/ 2147483647 w 10182"/>
                  <a:gd name="T121" fmla="*/ 2147483647 h 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182"/>
                  <a:gd name="T184" fmla="*/ 0 h 12"/>
                  <a:gd name="T185" fmla="*/ 10182 w 10182"/>
                  <a:gd name="T186" fmla="*/ 12 h 1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182" h="12">
                    <a:moveTo>
                      <a:pt x="6" y="0"/>
                    </a:moveTo>
                    <a:lnTo>
                      <a:pt x="87" y="0"/>
                    </a:lnTo>
                    <a:lnTo>
                      <a:pt x="88" y="0"/>
                    </a:lnTo>
                    <a:lnTo>
                      <a:pt x="90" y="1"/>
                    </a:lnTo>
                    <a:lnTo>
                      <a:pt x="92" y="3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9"/>
                    </a:lnTo>
                    <a:lnTo>
                      <a:pt x="88" y="10"/>
                    </a:lnTo>
                    <a:lnTo>
                      <a:pt x="87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143" y="0"/>
                    </a:moveTo>
                    <a:lnTo>
                      <a:pt x="224" y="0"/>
                    </a:lnTo>
                    <a:lnTo>
                      <a:pt x="227" y="0"/>
                    </a:lnTo>
                    <a:lnTo>
                      <a:pt x="229" y="1"/>
                    </a:lnTo>
                    <a:lnTo>
                      <a:pt x="230" y="3"/>
                    </a:lnTo>
                    <a:lnTo>
                      <a:pt x="230" y="6"/>
                    </a:lnTo>
                    <a:lnTo>
                      <a:pt x="230" y="8"/>
                    </a:lnTo>
                    <a:lnTo>
                      <a:pt x="229" y="9"/>
                    </a:lnTo>
                    <a:lnTo>
                      <a:pt x="227" y="10"/>
                    </a:lnTo>
                    <a:lnTo>
                      <a:pt x="224" y="12"/>
                    </a:lnTo>
                    <a:lnTo>
                      <a:pt x="143" y="12"/>
                    </a:lnTo>
                    <a:lnTo>
                      <a:pt x="141" y="10"/>
                    </a:lnTo>
                    <a:lnTo>
                      <a:pt x="140" y="9"/>
                    </a:lnTo>
                    <a:lnTo>
                      <a:pt x="139" y="8"/>
                    </a:lnTo>
                    <a:lnTo>
                      <a:pt x="139" y="6"/>
                    </a:lnTo>
                    <a:lnTo>
                      <a:pt x="139" y="3"/>
                    </a:lnTo>
                    <a:lnTo>
                      <a:pt x="140" y="1"/>
                    </a:lnTo>
                    <a:lnTo>
                      <a:pt x="141" y="0"/>
                    </a:lnTo>
                    <a:lnTo>
                      <a:pt x="143" y="0"/>
                    </a:lnTo>
                    <a:close/>
                    <a:moveTo>
                      <a:pt x="282" y="0"/>
                    </a:moveTo>
                    <a:lnTo>
                      <a:pt x="363" y="0"/>
                    </a:lnTo>
                    <a:lnTo>
                      <a:pt x="365" y="0"/>
                    </a:lnTo>
                    <a:lnTo>
                      <a:pt x="366" y="1"/>
                    </a:lnTo>
                    <a:lnTo>
                      <a:pt x="367" y="3"/>
                    </a:lnTo>
                    <a:lnTo>
                      <a:pt x="369" y="6"/>
                    </a:lnTo>
                    <a:lnTo>
                      <a:pt x="367" y="8"/>
                    </a:lnTo>
                    <a:lnTo>
                      <a:pt x="366" y="9"/>
                    </a:lnTo>
                    <a:lnTo>
                      <a:pt x="365" y="10"/>
                    </a:lnTo>
                    <a:lnTo>
                      <a:pt x="363" y="12"/>
                    </a:lnTo>
                    <a:lnTo>
                      <a:pt x="282" y="12"/>
                    </a:lnTo>
                    <a:lnTo>
                      <a:pt x="280" y="10"/>
                    </a:lnTo>
                    <a:lnTo>
                      <a:pt x="278" y="9"/>
                    </a:lnTo>
                    <a:lnTo>
                      <a:pt x="276" y="8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8" y="1"/>
                    </a:lnTo>
                    <a:lnTo>
                      <a:pt x="280" y="0"/>
                    </a:lnTo>
                    <a:lnTo>
                      <a:pt x="282" y="0"/>
                    </a:lnTo>
                    <a:close/>
                    <a:moveTo>
                      <a:pt x="420" y="0"/>
                    </a:moveTo>
                    <a:lnTo>
                      <a:pt x="501" y="0"/>
                    </a:lnTo>
                    <a:lnTo>
                      <a:pt x="502" y="0"/>
                    </a:lnTo>
                    <a:lnTo>
                      <a:pt x="505" y="1"/>
                    </a:lnTo>
                    <a:lnTo>
                      <a:pt x="506" y="3"/>
                    </a:lnTo>
                    <a:lnTo>
                      <a:pt x="507" y="6"/>
                    </a:lnTo>
                    <a:lnTo>
                      <a:pt x="506" y="8"/>
                    </a:lnTo>
                    <a:lnTo>
                      <a:pt x="505" y="9"/>
                    </a:lnTo>
                    <a:lnTo>
                      <a:pt x="502" y="10"/>
                    </a:lnTo>
                    <a:lnTo>
                      <a:pt x="501" y="12"/>
                    </a:lnTo>
                    <a:lnTo>
                      <a:pt x="420" y="12"/>
                    </a:lnTo>
                    <a:lnTo>
                      <a:pt x="418" y="10"/>
                    </a:lnTo>
                    <a:lnTo>
                      <a:pt x="416" y="9"/>
                    </a:lnTo>
                    <a:lnTo>
                      <a:pt x="414" y="8"/>
                    </a:lnTo>
                    <a:lnTo>
                      <a:pt x="414" y="6"/>
                    </a:lnTo>
                    <a:lnTo>
                      <a:pt x="414" y="3"/>
                    </a:lnTo>
                    <a:lnTo>
                      <a:pt x="416" y="1"/>
                    </a:lnTo>
                    <a:lnTo>
                      <a:pt x="418" y="0"/>
                    </a:lnTo>
                    <a:lnTo>
                      <a:pt x="420" y="0"/>
                    </a:lnTo>
                    <a:close/>
                    <a:moveTo>
                      <a:pt x="559" y="0"/>
                    </a:moveTo>
                    <a:lnTo>
                      <a:pt x="640" y="0"/>
                    </a:lnTo>
                    <a:lnTo>
                      <a:pt x="641" y="0"/>
                    </a:lnTo>
                    <a:lnTo>
                      <a:pt x="643" y="1"/>
                    </a:lnTo>
                    <a:lnTo>
                      <a:pt x="644" y="3"/>
                    </a:lnTo>
                    <a:lnTo>
                      <a:pt x="644" y="6"/>
                    </a:lnTo>
                    <a:lnTo>
                      <a:pt x="644" y="8"/>
                    </a:lnTo>
                    <a:lnTo>
                      <a:pt x="643" y="9"/>
                    </a:lnTo>
                    <a:lnTo>
                      <a:pt x="641" y="10"/>
                    </a:lnTo>
                    <a:lnTo>
                      <a:pt x="640" y="12"/>
                    </a:lnTo>
                    <a:lnTo>
                      <a:pt x="559" y="12"/>
                    </a:lnTo>
                    <a:lnTo>
                      <a:pt x="557" y="10"/>
                    </a:lnTo>
                    <a:lnTo>
                      <a:pt x="554" y="9"/>
                    </a:lnTo>
                    <a:lnTo>
                      <a:pt x="553" y="8"/>
                    </a:lnTo>
                    <a:lnTo>
                      <a:pt x="553" y="6"/>
                    </a:lnTo>
                    <a:lnTo>
                      <a:pt x="553" y="3"/>
                    </a:lnTo>
                    <a:lnTo>
                      <a:pt x="554" y="1"/>
                    </a:lnTo>
                    <a:lnTo>
                      <a:pt x="557" y="0"/>
                    </a:lnTo>
                    <a:lnTo>
                      <a:pt x="559" y="0"/>
                    </a:lnTo>
                    <a:close/>
                    <a:moveTo>
                      <a:pt x="696" y="0"/>
                    </a:moveTo>
                    <a:lnTo>
                      <a:pt x="777" y="0"/>
                    </a:lnTo>
                    <a:lnTo>
                      <a:pt x="779" y="0"/>
                    </a:lnTo>
                    <a:lnTo>
                      <a:pt x="781" y="1"/>
                    </a:lnTo>
                    <a:lnTo>
                      <a:pt x="783" y="3"/>
                    </a:lnTo>
                    <a:lnTo>
                      <a:pt x="783" y="6"/>
                    </a:lnTo>
                    <a:lnTo>
                      <a:pt x="783" y="8"/>
                    </a:lnTo>
                    <a:lnTo>
                      <a:pt x="781" y="9"/>
                    </a:lnTo>
                    <a:lnTo>
                      <a:pt x="779" y="10"/>
                    </a:lnTo>
                    <a:lnTo>
                      <a:pt x="777" y="12"/>
                    </a:lnTo>
                    <a:lnTo>
                      <a:pt x="696" y="12"/>
                    </a:lnTo>
                    <a:lnTo>
                      <a:pt x="694" y="10"/>
                    </a:lnTo>
                    <a:lnTo>
                      <a:pt x="693" y="9"/>
                    </a:lnTo>
                    <a:lnTo>
                      <a:pt x="691" y="8"/>
                    </a:lnTo>
                    <a:lnTo>
                      <a:pt x="691" y="6"/>
                    </a:lnTo>
                    <a:lnTo>
                      <a:pt x="691" y="3"/>
                    </a:lnTo>
                    <a:lnTo>
                      <a:pt x="693" y="1"/>
                    </a:lnTo>
                    <a:lnTo>
                      <a:pt x="694" y="0"/>
                    </a:lnTo>
                    <a:lnTo>
                      <a:pt x="696" y="0"/>
                    </a:lnTo>
                    <a:close/>
                    <a:moveTo>
                      <a:pt x="835" y="0"/>
                    </a:moveTo>
                    <a:lnTo>
                      <a:pt x="916" y="0"/>
                    </a:lnTo>
                    <a:lnTo>
                      <a:pt x="918" y="0"/>
                    </a:lnTo>
                    <a:lnTo>
                      <a:pt x="919" y="1"/>
                    </a:lnTo>
                    <a:lnTo>
                      <a:pt x="920" y="3"/>
                    </a:lnTo>
                    <a:lnTo>
                      <a:pt x="922" y="6"/>
                    </a:lnTo>
                    <a:lnTo>
                      <a:pt x="920" y="8"/>
                    </a:lnTo>
                    <a:lnTo>
                      <a:pt x="919" y="9"/>
                    </a:lnTo>
                    <a:lnTo>
                      <a:pt x="918" y="10"/>
                    </a:lnTo>
                    <a:lnTo>
                      <a:pt x="916" y="12"/>
                    </a:lnTo>
                    <a:lnTo>
                      <a:pt x="835" y="12"/>
                    </a:lnTo>
                    <a:lnTo>
                      <a:pt x="832" y="10"/>
                    </a:lnTo>
                    <a:lnTo>
                      <a:pt x="831" y="9"/>
                    </a:lnTo>
                    <a:lnTo>
                      <a:pt x="829" y="8"/>
                    </a:lnTo>
                    <a:lnTo>
                      <a:pt x="829" y="6"/>
                    </a:lnTo>
                    <a:lnTo>
                      <a:pt x="829" y="3"/>
                    </a:lnTo>
                    <a:lnTo>
                      <a:pt x="831" y="1"/>
                    </a:lnTo>
                    <a:lnTo>
                      <a:pt x="832" y="0"/>
                    </a:lnTo>
                    <a:lnTo>
                      <a:pt x="835" y="0"/>
                    </a:lnTo>
                    <a:close/>
                    <a:moveTo>
                      <a:pt x="973" y="0"/>
                    </a:moveTo>
                    <a:lnTo>
                      <a:pt x="1054" y="0"/>
                    </a:lnTo>
                    <a:lnTo>
                      <a:pt x="1055" y="0"/>
                    </a:lnTo>
                    <a:lnTo>
                      <a:pt x="1058" y="1"/>
                    </a:lnTo>
                    <a:lnTo>
                      <a:pt x="1059" y="3"/>
                    </a:lnTo>
                    <a:lnTo>
                      <a:pt x="1060" y="6"/>
                    </a:lnTo>
                    <a:lnTo>
                      <a:pt x="1059" y="8"/>
                    </a:lnTo>
                    <a:lnTo>
                      <a:pt x="1058" y="9"/>
                    </a:lnTo>
                    <a:lnTo>
                      <a:pt x="1055" y="10"/>
                    </a:lnTo>
                    <a:lnTo>
                      <a:pt x="1054" y="12"/>
                    </a:lnTo>
                    <a:lnTo>
                      <a:pt x="973" y="12"/>
                    </a:lnTo>
                    <a:lnTo>
                      <a:pt x="971" y="10"/>
                    </a:lnTo>
                    <a:lnTo>
                      <a:pt x="969" y="9"/>
                    </a:lnTo>
                    <a:lnTo>
                      <a:pt x="967" y="8"/>
                    </a:lnTo>
                    <a:lnTo>
                      <a:pt x="967" y="6"/>
                    </a:lnTo>
                    <a:lnTo>
                      <a:pt x="967" y="3"/>
                    </a:lnTo>
                    <a:lnTo>
                      <a:pt x="969" y="1"/>
                    </a:lnTo>
                    <a:lnTo>
                      <a:pt x="971" y="0"/>
                    </a:lnTo>
                    <a:lnTo>
                      <a:pt x="973" y="0"/>
                    </a:lnTo>
                    <a:close/>
                    <a:moveTo>
                      <a:pt x="1112" y="0"/>
                    </a:moveTo>
                    <a:lnTo>
                      <a:pt x="1193" y="0"/>
                    </a:lnTo>
                    <a:lnTo>
                      <a:pt x="1194" y="0"/>
                    </a:lnTo>
                    <a:lnTo>
                      <a:pt x="1196" y="1"/>
                    </a:lnTo>
                    <a:lnTo>
                      <a:pt x="1197" y="3"/>
                    </a:lnTo>
                    <a:lnTo>
                      <a:pt x="1197" y="6"/>
                    </a:lnTo>
                    <a:lnTo>
                      <a:pt x="1197" y="8"/>
                    </a:lnTo>
                    <a:lnTo>
                      <a:pt x="1196" y="9"/>
                    </a:lnTo>
                    <a:lnTo>
                      <a:pt x="1194" y="10"/>
                    </a:lnTo>
                    <a:lnTo>
                      <a:pt x="1193" y="12"/>
                    </a:lnTo>
                    <a:lnTo>
                      <a:pt x="1112" y="12"/>
                    </a:lnTo>
                    <a:lnTo>
                      <a:pt x="1109" y="10"/>
                    </a:lnTo>
                    <a:lnTo>
                      <a:pt x="1107" y="9"/>
                    </a:lnTo>
                    <a:lnTo>
                      <a:pt x="1106" y="8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7" y="1"/>
                    </a:lnTo>
                    <a:lnTo>
                      <a:pt x="1109" y="0"/>
                    </a:lnTo>
                    <a:lnTo>
                      <a:pt x="1112" y="0"/>
                    </a:lnTo>
                    <a:close/>
                    <a:moveTo>
                      <a:pt x="1249" y="0"/>
                    </a:moveTo>
                    <a:lnTo>
                      <a:pt x="1330" y="0"/>
                    </a:lnTo>
                    <a:lnTo>
                      <a:pt x="1332" y="0"/>
                    </a:lnTo>
                    <a:lnTo>
                      <a:pt x="1334" y="1"/>
                    </a:lnTo>
                    <a:lnTo>
                      <a:pt x="1336" y="3"/>
                    </a:lnTo>
                    <a:lnTo>
                      <a:pt x="1336" y="6"/>
                    </a:lnTo>
                    <a:lnTo>
                      <a:pt x="1336" y="8"/>
                    </a:lnTo>
                    <a:lnTo>
                      <a:pt x="1334" y="9"/>
                    </a:lnTo>
                    <a:lnTo>
                      <a:pt x="1332" y="10"/>
                    </a:lnTo>
                    <a:lnTo>
                      <a:pt x="1330" y="12"/>
                    </a:lnTo>
                    <a:lnTo>
                      <a:pt x="1249" y="12"/>
                    </a:lnTo>
                    <a:lnTo>
                      <a:pt x="1247" y="10"/>
                    </a:lnTo>
                    <a:lnTo>
                      <a:pt x="1246" y="9"/>
                    </a:lnTo>
                    <a:lnTo>
                      <a:pt x="1244" y="8"/>
                    </a:lnTo>
                    <a:lnTo>
                      <a:pt x="1244" y="6"/>
                    </a:lnTo>
                    <a:lnTo>
                      <a:pt x="1244" y="3"/>
                    </a:lnTo>
                    <a:lnTo>
                      <a:pt x="1246" y="1"/>
                    </a:lnTo>
                    <a:lnTo>
                      <a:pt x="1247" y="0"/>
                    </a:lnTo>
                    <a:lnTo>
                      <a:pt x="1249" y="0"/>
                    </a:lnTo>
                    <a:close/>
                    <a:moveTo>
                      <a:pt x="1388" y="0"/>
                    </a:moveTo>
                    <a:lnTo>
                      <a:pt x="1468" y="0"/>
                    </a:lnTo>
                    <a:lnTo>
                      <a:pt x="1471" y="0"/>
                    </a:lnTo>
                    <a:lnTo>
                      <a:pt x="1472" y="1"/>
                    </a:lnTo>
                    <a:lnTo>
                      <a:pt x="1473" y="3"/>
                    </a:lnTo>
                    <a:lnTo>
                      <a:pt x="1474" y="6"/>
                    </a:lnTo>
                    <a:lnTo>
                      <a:pt x="1473" y="8"/>
                    </a:lnTo>
                    <a:lnTo>
                      <a:pt x="1472" y="9"/>
                    </a:lnTo>
                    <a:lnTo>
                      <a:pt x="1471" y="10"/>
                    </a:lnTo>
                    <a:lnTo>
                      <a:pt x="1468" y="12"/>
                    </a:lnTo>
                    <a:lnTo>
                      <a:pt x="1388" y="12"/>
                    </a:lnTo>
                    <a:lnTo>
                      <a:pt x="1385" y="10"/>
                    </a:lnTo>
                    <a:lnTo>
                      <a:pt x="1384" y="9"/>
                    </a:lnTo>
                    <a:lnTo>
                      <a:pt x="1382" y="8"/>
                    </a:lnTo>
                    <a:lnTo>
                      <a:pt x="1382" y="6"/>
                    </a:lnTo>
                    <a:lnTo>
                      <a:pt x="1382" y="3"/>
                    </a:lnTo>
                    <a:lnTo>
                      <a:pt x="1384" y="1"/>
                    </a:lnTo>
                    <a:lnTo>
                      <a:pt x="1385" y="0"/>
                    </a:lnTo>
                    <a:lnTo>
                      <a:pt x="1388" y="0"/>
                    </a:lnTo>
                    <a:close/>
                    <a:moveTo>
                      <a:pt x="1526" y="0"/>
                    </a:moveTo>
                    <a:lnTo>
                      <a:pt x="1607" y="0"/>
                    </a:lnTo>
                    <a:lnTo>
                      <a:pt x="1608" y="0"/>
                    </a:lnTo>
                    <a:lnTo>
                      <a:pt x="1611" y="1"/>
                    </a:lnTo>
                    <a:lnTo>
                      <a:pt x="1612" y="3"/>
                    </a:lnTo>
                    <a:lnTo>
                      <a:pt x="1613" y="6"/>
                    </a:lnTo>
                    <a:lnTo>
                      <a:pt x="1612" y="8"/>
                    </a:lnTo>
                    <a:lnTo>
                      <a:pt x="1611" y="9"/>
                    </a:lnTo>
                    <a:lnTo>
                      <a:pt x="1608" y="10"/>
                    </a:lnTo>
                    <a:lnTo>
                      <a:pt x="1607" y="12"/>
                    </a:lnTo>
                    <a:lnTo>
                      <a:pt x="1526" y="12"/>
                    </a:lnTo>
                    <a:lnTo>
                      <a:pt x="1524" y="10"/>
                    </a:lnTo>
                    <a:lnTo>
                      <a:pt x="1521" y="9"/>
                    </a:lnTo>
                    <a:lnTo>
                      <a:pt x="1520" y="8"/>
                    </a:lnTo>
                    <a:lnTo>
                      <a:pt x="1520" y="6"/>
                    </a:lnTo>
                    <a:lnTo>
                      <a:pt x="1520" y="3"/>
                    </a:lnTo>
                    <a:lnTo>
                      <a:pt x="1521" y="1"/>
                    </a:lnTo>
                    <a:lnTo>
                      <a:pt x="1524" y="0"/>
                    </a:lnTo>
                    <a:lnTo>
                      <a:pt x="1526" y="0"/>
                    </a:lnTo>
                    <a:close/>
                    <a:moveTo>
                      <a:pt x="1665" y="0"/>
                    </a:moveTo>
                    <a:lnTo>
                      <a:pt x="1745" y="0"/>
                    </a:lnTo>
                    <a:lnTo>
                      <a:pt x="1747" y="0"/>
                    </a:lnTo>
                    <a:lnTo>
                      <a:pt x="1749" y="1"/>
                    </a:lnTo>
                    <a:lnTo>
                      <a:pt x="1750" y="3"/>
                    </a:lnTo>
                    <a:lnTo>
                      <a:pt x="1750" y="6"/>
                    </a:lnTo>
                    <a:lnTo>
                      <a:pt x="1750" y="8"/>
                    </a:lnTo>
                    <a:lnTo>
                      <a:pt x="1749" y="9"/>
                    </a:lnTo>
                    <a:lnTo>
                      <a:pt x="1747" y="10"/>
                    </a:lnTo>
                    <a:lnTo>
                      <a:pt x="1745" y="12"/>
                    </a:lnTo>
                    <a:lnTo>
                      <a:pt x="1665" y="12"/>
                    </a:lnTo>
                    <a:lnTo>
                      <a:pt x="1662" y="10"/>
                    </a:lnTo>
                    <a:lnTo>
                      <a:pt x="1660" y="9"/>
                    </a:lnTo>
                    <a:lnTo>
                      <a:pt x="1659" y="8"/>
                    </a:lnTo>
                    <a:lnTo>
                      <a:pt x="1659" y="6"/>
                    </a:lnTo>
                    <a:lnTo>
                      <a:pt x="1659" y="3"/>
                    </a:lnTo>
                    <a:lnTo>
                      <a:pt x="1660" y="1"/>
                    </a:lnTo>
                    <a:lnTo>
                      <a:pt x="1662" y="0"/>
                    </a:lnTo>
                    <a:lnTo>
                      <a:pt x="1665" y="0"/>
                    </a:lnTo>
                    <a:close/>
                    <a:moveTo>
                      <a:pt x="1802" y="0"/>
                    </a:moveTo>
                    <a:lnTo>
                      <a:pt x="1883" y="0"/>
                    </a:lnTo>
                    <a:lnTo>
                      <a:pt x="1885" y="0"/>
                    </a:lnTo>
                    <a:lnTo>
                      <a:pt x="1886" y="1"/>
                    </a:lnTo>
                    <a:lnTo>
                      <a:pt x="1889" y="3"/>
                    </a:lnTo>
                    <a:lnTo>
                      <a:pt x="1889" y="6"/>
                    </a:lnTo>
                    <a:lnTo>
                      <a:pt x="1889" y="8"/>
                    </a:lnTo>
                    <a:lnTo>
                      <a:pt x="1886" y="9"/>
                    </a:lnTo>
                    <a:lnTo>
                      <a:pt x="1885" y="10"/>
                    </a:lnTo>
                    <a:lnTo>
                      <a:pt x="1883" y="12"/>
                    </a:lnTo>
                    <a:lnTo>
                      <a:pt x="1802" y="12"/>
                    </a:lnTo>
                    <a:lnTo>
                      <a:pt x="1800" y="10"/>
                    </a:lnTo>
                    <a:lnTo>
                      <a:pt x="1798" y="9"/>
                    </a:lnTo>
                    <a:lnTo>
                      <a:pt x="1797" y="8"/>
                    </a:lnTo>
                    <a:lnTo>
                      <a:pt x="1797" y="6"/>
                    </a:lnTo>
                    <a:lnTo>
                      <a:pt x="1797" y="3"/>
                    </a:lnTo>
                    <a:lnTo>
                      <a:pt x="1798" y="1"/>
                    </a:lnTo>
                    <a:lnTo>
                      <a:pt x="1800" y="0"/>
                    </a:lnTo>
                    <a:lnTo>
                      <a:pt x="1802" y="0"/>
                    </a:lnTo>
                    <a:close/>
                    <a:moveTo>
                      <a:pt x="1941" y="0"/>
                    </a:moveTo>
                    <a:lnTo>
                      <a:pt x="2021" y="0"/>
                    </a:lnTo>
                    <a:lnTo>
                      <a:pt x="2024" y="0"/>
                    </a:lnTo>
                    <a:lnTo>
                      <a:pt x="2025" y="1"/>
                    </a:lnTo>
                    <a:lnTo>
                      <a:pt x="2026" y="3"/>
                    </a:lnTo>
                    <a:lnTo>
                      <a:pt x="2027" y="6"/>
                    </a:lnTo>
                    <a:lnTo>
                      <a:pt x="2026" y="8"/>
                    </a:lnTo>
                    <a:lnTo>
                      <a:pt x="2025" y="9"/>
                    </a:lnTo>
                    <a:lnTo>
                      <a:pt x="2024" y="10"/>
                    </a:lnTo>
                    <a:lnTo>
                      <a:pt x="2021" y="12"/>
                    </a:lnTo>
                    <a:lnTo>
                      <a:pt x="1941" y="12"/>
                    </a:lnTo>
                    <a:lnTo>
                      <a:pt x="1938" y="10"/>
                    </a:lnTo>
                    <a:lnTo>
                      <a:pt x="1937" y="9"/>
                    </a:lnTo>
                    <a:lnTo>
                      <a:pt x="1935" y="8"/>
                    </a:lnTo>
                    <a:lnTo>
                      <a:pt x="1935" y="6"/>
                    </a:lnTo>
                    <a:lnTo>
                      <a:pt x="1935" y="3"/>
                    </a:lnTo>
                    <a:lnTo>
                      <a:pt x="1937" y="1"/>
                    </a:lnTo>
                    <a:lnTo>
                      <a:pt x="1938" y="0"/>
                    </a:lnTo>
                    <a:lnTo>
                      <a:pt x="1941" y="0"/>
                    </a:lnTo>
                    <a:close/>
                    <a:moveTo>
                      <a:pt x="2079" y="0"/>
                    </a:moveTo>
                    <a:lnTo>
                      <a:pt x="2160" y="0"/>
                    </a:lnTo>
                    <a:lnTo>
                      <a:pt x="2161" y="0"/>
                    </a:lnTo>
                    <a:lnTo>
                      <a:pt x="2163" y="1"/>
                    </a:lnTo>
                    <a:lnTo>
                      <a:pt x="2165" y="3"/>
                    </a:lnTo>
                    <a:lnTo>
                      <a:pt x="2166" y="6"/>
                    </a:lnTo>
                    <a:lnTo>
                      <a:pt x="2165" y="8"/>
                    </a:lnTo>
                    <a:lnTo>
                      <a:pt x="2163" y="9"/>
                    </a:lnTo>
                    <a:lnTo>
                      <a:pt x="2161" y="10"/>
                    </a:lnTo>
                    <a:lnTo>
                      <a:pt x="2160" y="12"/>
                    </a:lnTo>
                    <a:lnTo>
                      <a:pt x="2079" y="12"/>
                    </a:lnTo>
                    <a:lnTo>
                      <a:pt x="2077" y="10"/>
                    </a:lnTo>
                    <a:lnTo>
                      <a:pt x="2074" y="9"/>
                    </a:lnTo>
                    <a:lnTo>
                      <a:pt x="2073" y="8"/>
                    </a:lnTo>
                    <a:lnTo>
                      <a:pt x="2073" y="6"/>
                    </a:lnTo>
                    <a:lnTo>
                      <a:pt x="2073" y="3"/>
                    </a:lnTo>
                    <a:lnTo>
                      <a:pt x="2074" y="1"/>
                    </a:lnTo>
                    <a:lnTo>
                      <a:pt x="2077" y="0"/>
                    </a:lnTo>
                    <a:lnTo>
                      <a:pt x="2079" y="0"/>
                    </a:lnTo>
                    <a:close/>
                    <a:moveTo>
                      <a:pt x="2218" y="0"/>
                    </a:moveTo>
                    <a:lnTo>
                      <a:pt x="2298" y="0"/>
                    </a:lnTo>
                    <a:lnTo>
                      <a:pt x="2300" y="0"/>
                    </a:lnTo>
                    <a:lnTo>
                      <a:pt x="2302" y="1"/>
                    </a:lnTo>
                    <a:lnTo>
                      <a:pt x="2303" y="3"/>
                    </a:lnTo>
                    <a:lnTo>
                      <a:pt x="2303" y="6"/>
                    </a:lnTo>
                    <a:lnTo>
                      <a:pt x="2303" y="8"/>
                    </a:lnTo>
                    <a:lnTo>
                      <a:pt x="2302" y="9"/>
                    </a:lnTo>
                    <a:lnTo>
                      <a:pt x="2300" y="10"/>
                    </a:lnTo>
                    <a:lnTo>
                      <a:pt x="2298" y="12"/>
                    </a:lnTo>
                    <a:lnTo>
                      <a:pt x="2218" y="12"/>
                    </a:lnTo>
                    <a:lnTo>
                      <a:pt x="2215" y="10"/>
                    </a:lnTo>
                    <a:lnTo>
                      <a:pt x="2213" y="9"/>
                    </a:lnTo>
                    <a:lnTo>
                      <a:pt x="2212" y="8"/>
                    </a:lnTo>
                    <a:lnTo>
                      <a:pt x="2212" y="6"/>
                    </a:lnTo>
                    <a:lnTo>
                      <a:pt x="2212" y="3"/>
                    </a:lnTo>
                    <a:lnTo>
                      <a:pt x="2213" y="1"/>
                    </a:lnTo>
                    <a:lnTo>
                      <a:pt x="2215" y="0"/>
                    </a:lnTo>
                    <a:lnTo>
                      <a:pt x="2218" y="0"/>
                    </a:lnTo>
                    <a:close/>
                    <a:moveTo>
                      <a:pt x="2355" y="0"/>
                    </a:moveTo>
                    <a:lnTo>
                      <a:pt x="2436" y="0"/>
                    </a:lnTo>
                    <a:lnTo>
                      <a:pt x="2438" y="0"/>
                    </a:lnTo>
                    <a:lnTo>
                      <a:pt x="2439" y="1"/>
                    </a:lnTo>
                    <a:lnTo>
                      <a:pt x="2442" y="3"/>
                    </a:lnTo>
                    <a:lnTo>
                      <a:pt x="2442" y="6"/>
                    </a:lnTo>
                    <a:lnTo>
                      <a:pt x="2442" y="8"/>
                    </a:lnTo>
                    <a:lnTo>
                      <a:pt x="2439" y="9"/>
                    </a:lnTo>
                    <a:lnTo>
                      <a:pt x="2438" y="10"/>
                    </a:lnTo>
                    <a:lnTo>
                      <a:pt x="2436" y="12"/>
                    </a:lnTo>
                    <a:lnTo>
                      <a:pt x="2355" y="12"/>
                    </a:lnTo>
                    <a:lnTo>
                      <a:pt x="2353" y="10"/>
                    </a:lnTo>
                    <a:lnTo>
                      <a:pt x="2351" y="9"/>
                    </a:lnTo>
                    <a:lnTo>
                      <a:pt x="2350" y="8"/>
                    </a:lnTo>
                    <a:lnTo>
                      <a:pt x="2350" y="6"/>
                    </a:lnTo>
                    <a:lnTo>
                      <a:pt x="2350" y="3"/>
                    </a:lnTo>
                    <a:lnTo>
                      <a:pt x="2351" y="1"/>
                    </a:lnTo>
                    <a:lnTo>
                      <a:pt x="2353" y="0"/>
                    </a:lnTo>
                    <a:lnTo>
                      <a:pt x="2355" y="0"/>
                    </a:lnTo>
                    <a:close/>
                    <a:moveTo>
                      <a:pt x="2493" y="0"/>
                    </a:moveTo>
                    <a:lnTo>
                      <a:pt x="2574" y="0"/>
                    </a:lnTo>
                    <a:lnTo>
                      <a:pt x="2577" y="0"/>
                    </a:lnTo>
                    <a:lnTo>
                      <a:pt x="2578" y="1"/>
                    </a:lnTo>
                    <a:lnTo>
                      <a:pt x="2579" y="3"/>
                    </a:lnTo>
                    <a:lnTo>
                      <a:pt x="2580" y="6"/>
                    </a:lnTo>
                    <a:lnTo>
                      <a:pt x="2579" y="8"/>
                    </a:lnTo>
                    <a:lnTo>
                      <a:pt x="2578" y="9"/>
                    </a:lnTo>
                    <a:lnTo>
                      <a:pt x="2577" y="10"/>
                    </a:lnTo>
                    <a:lnTo>
                      <a:pt x="2574" y="12"/>
                    </a:lnTo>
                    <a:lnTo>
                      <a:pt x="2493" y="12"/>
                    </a:lnTo>
                    <a:lnTo>
                      <a:pt x="2491" y="10"/>
                    </a:lnTo>
                    <a:lnTo>
                      <a:pt x="2490" y="9"/>
                    </a:lnTo>
                    <a:lnTo>
                      <a:pt x="2487" y="8"/>
                    </a:lnTo>
                    <a:lnTo>
                      <a:pt x="2487" y="6"/>
                    </a:lnTo>
                    <a:lnTo>
                      <a:pt x="2487" y="3"/>
                    </a:lnTo>
                    <a:lnTo>
                      <a:pt x="2490" y="1"/>
                    </a:lnTo>
                    <a:lnTo>
                      <a:pt x="2491" y="0"/>
                    </a:lnTo>
                    <a:lnTo>
                      <a:pt x="2493" y="0"/>
                    </a:lnTo>
                    <a:close/>
                    <a:moveTo>
                      <a:pt x="2632" y="0"/>
                    </a:moveTo>
                    <a:lnTo>
                      <a:pt x="2713" y="0"/>
                    </a:lnTo>
                    <a:lnTo>
                      <a:pt x="2714" y="0"/>
                    </a:lnTo>
                    <a:lnTo>
                      <a:pt x="2716" y="1"/>
                    </a:lnTo>
                    <a:lnTo>
                      <a:pt x="2718" y="3"/>
                    </a:lnTo>
                    <a:lnTo>
                      <a:pt x="2719" y="6"/>
                    </a:lnTo>
                    <a:lnTo>
                      <a:pt x="2718" y="8"/>
                    </a:lnTo>
                    <a:lnTo>
                      <a:pt x="2716" y="9"/>
                    </a:lnTo>
                    <a:lnTo>
                      <a:pt x="2714" y="10"/>
                    </a:lnTo>
                    <a:lnTo>
                      <a:pt x="2713" y="12"/>
                    </a:lnTo>
                    <a:lnTo>
                      <a:pt x="2632" y="12"/>
                    </a:lnTo>
                    <a:lnTo>
                      <a:pt x="2630" y="10"/>
                    </a:lnTo>
                    <a:lnTo>
                      <a:pt x="2627" y="9"/>
                    </a:lnTo>
                    <a:lnTo>
                      <a:pt x="2626" y="8"/>
                    </a:lnTo>
                    <a:lnTo>
                      <a:pt x="2626" y="6"/>
                    </a:lnTo>
                    <a:lnTo>
                      <a:pt x="2626" y="3"/>
                    </a:lnTo>
                    <a:lnTo>
                      <a:pt x="2627" y="1"/>
                    </a:lnTo>
                    <a:lnTo>
                      <a:pt x="2630" y="0"/>
                    </a:lnTo>
                    <a:lnTo>
                      <a:pt x="2632" y="0"/>
                    </a:lnTo>
                    <a:close/>
                    <a:moveTo>
                      <a:pt x="2771" y="0"/>
                    </a:moveTo>
                    <a:lnTo>
                      <a:pt x="2851" y="0"/>
                    </a:lnTo>
                    <a:lnTo>
                      <a:pt x="2852" y="0"/>
                    </a:lnTo>
                    <a:lnTo>
                      <a:pt x="2855" y="1"/>
                    </a:lnTo>
                    <a:lnTo>
                      <a:pt x="2856" y="3"/>
                    </a:lnTo>
                    <a:lnTo>
                      <a:pt x="2856" y="6"/>
                    </a:lnTo>
                    <a:lnTo>
                      <a:pt x="2856" y="8"/>
                    </a:lnTo>
                    <a:lnTo>
                      <a:pt x="2855" y="9"/>
                    </a:lnTo>
                    <a:lnTo>
                      <a:pt x="2852" y="10"/>
                    </a:lnTo>
                    <a:lnTo>
                      <a:pt x="2851" y="12"/>
                    </a:lnTo>
                    <a:lnTo>
                      <a:pt x="2771" y="12"/>
                    </a:lnTo>
                    <a:lnTo>
                      <a:pt x="2767" y="10"/>
                    </a:lnTo>
                    <a:lnTo>
                      <a:pt x="2766" y="9"/>
                    </a:lnTo>
                    <a:lnTo>
                      <a:pt x="2765" y="8"/>
                    </a:lnTo>
                    <a:lnTo>
                      <a:pt x="2765" y="6"/>
                    </a:lnTo>
                    <a:lnTo>
                      <a:pt x="2765" y="3"/>
                    </a:lnTo>
                    <a:lnTo>
                      <a:pt x="2766" y="1"/>
                    </a:lnTo>
                    <a:lnTo>
                      <a:pt x="2767" y="0"/>
                    </a:lnTo>
                    <a:lnTo>
                      <a:pt x="2771" y="0"/>
                    </a:lnTo>
                    <a:close/>
                    <a:moveTo>
                      <a:pt x="2908" y="0"/>
                    </a:moveTo>
                    <a:lnTo>
                      <a:pt x="2989" y="0"/>
                    </a:lnTo>
                    <a:lnTo>
                      <a:pt x="2991" y="0"/>
                    </a:lnTo>
                    <a:lnTo>
                      <a:pt x="2992" y="1"/>
                    </a:lnTo>
                    <a:lnTo>
                      <a:pt x="2995" y="3"/>
                    </a:lnTo>
                    <a:lnTo>
                      <a:pt x="2995" y="6"/>
                    </a:lnTo>
                    <a:lnTo>
                      <a:pt x="2995" y="8"/>
                    </a:lnTo>
                    <a:lnTo>
                      <a:pt x="2992" y="9"/>
                    </a:lnTo>
                    <a:lnTo>
                      <a:pt x="2991" y="10"/>
                    </a:lnTo>
                    <a:lnTo>
                      <a:pt x="2989" y="12"/>
                    </a:lnTo>
                    <a:lnTo>
                      <a:pt x="2908" y="12"/>
                    </a:lnTo>
                    <a:lnTo>
                      <a:pt x="2905" y="10"/>
                    </a:lnTo>
                    <a:lnTo>
                      <a:pt x="2904" y="9"/>
                    </a:lnTo>
                    <a:lnTo>
                      <a:pt x="2903" y="8"/>
                    </a:lnTo>
                    <a:lnTo>
                      <a:pt x="2903" y="6"/>
                    </a:lnTo>
                    <a:lnTo>
                      <a:pt x="2903" y="3"/>
                    </a:lnTo>
                    <a:lnTo>
                      <a:pt x="2904" y="1"/>
                    </a:lnTo>
                    <a:lnTo>
                      <a:pt x="2905" y="0"/>
                    </a:lnTo>
                    <a:lnTo>
                      <a:pt x="2908" y="0"/>
                    </a:lnTo>
                    <a:close/>
                    <a:moveTo>
                      <a:pt x="3046" y="0"/>
                    </a:moveTo>
                    <a:lnTo>
                      <a:pt x="3127" y="0"/>
                    </a:lnTo>
                    <a:lnTo>
                      <a:pt x="3130" y="0"/>
                    </a:lnTo>
                    <a:lnTo>
                      <a:pt x="3131" y="1"/>
                    </a:lnTo>
                    <a:lnTo>
                      <a:pt x="3132" y="3"/>
                    </a:lnTo>
                    <a:lnTo>
                      <a:pt x="3133" y="6"/>
                    </a:lnTo>
                    <a:lnTo>
                      <a:pt x="3132" y="8"/>
                    </a:lnTo>
                    <a:lnTo>
                      <a:pt x="3131" y="9"/>
                    </a:lnTo>
                    <a:lnTo>
                      <a:pt x="3130" y="10"/>
                    </a:lnTo>
                    <a:lnTo>
                      <a:pt x="3127" y="12"/>
                    </a:lnTo>
                    <a:lnTo>
                      <a:pt x="3046" y="12"/>
                    </a:lnTo>
                    <a:lnTo>
                      <a:pt x="3044" y="10"/>
                    </a:lnTo>
                    <a:lnTo>
                      <a:pt x="3042" y="9"/>
                    </a:lnTo>
                    <a:lnTo>
                      <a:pt x="3040" y="8"/>
                    </a:lnTo>
                    <a:lnTo>
                      <a:pt x="3040" y="6"/>
                    </a:lnTo>
                    <a:lnTo>
                      <a:pt x="3040" y="3"/>
                    </a:lnTo>
                    <a:lnTo>
                      <a:pt x="3042" y="1"/>
                    </a:lnTo>
                    <a:lnTo>
                      <a:pt x="3044" y="0"/>
                    </a:lnTo>
                    <a:lnTo>
                      <a:pt x="3046" y="0"/>
                    </a:lnTo>
                    <a:close/>
                    <a:moveTo>
                      <a:pt x="3185" y="0"/>
                    </a:moveTo>
                    <a:lnTo>
                      <a:pt x="3266" y="0"/>
                    </a:lnTo>
                    <a:lnTo>
                      <a:pt x="3267" y="0"/>
                    </a:lnTo>
                    <a:lnTo>
                      <a:pt x="3269" y="1"/>
                    </a:lnTo>
                    <a:lnTo>
                      <a:pt x="3270" y="3"/>
                    </a:lnTo>
                    <a:lnTo>
                      <a:pt x="3272" y="6"/>
                    </a:lnTo>
                    <a:lnTo>
                      <a:pt x="3270" y="8"/>
                    </a:lnTo>
                    <a:lnTo>
                      <a:pt x="3269" y="9"/>
                    </a:lnTo>
                    <a:lnTo>
                      <a:pt x="3267" y="10"/>
                    </a:lnTo>
                    <a:lnTo>
                      <a:pt x="3266" y="12"/>
                    </a:lnTo>
                    <a:lnTo>
                      <a:pt x="3185" y="12"/>
                    </a:lnTo>
                    <a:lnTo>
                      <a:pt x="3183" y="10"/>
                    </a:lnTo>
                    <a:lnTo>
                      <a:pt x="3180" y="9"/>
                    </a:lnTo>
                    <a:lnTo>
                      <a:pt x="3179" y="8"/>
                    </a:lnTo>
                    <a:lnTo>
                      <a:pt x="3179" y="6"/>
                    </a:lnTo>
                    <a:lnTo>
                      <a:pt x="3179" y="3"/>
                    </a:lnTo>
                    <a:lnTo>
                      <a:pt x="3180" y="1"/>
                    </a:lnTo>
                    <a:lnTo>
                      <a:pt x="3183" y="0"/>
                    </a:lnTo>
                    <a:lnTo>
                      <a:pt x="3185" y="0"/>
                    </a:lnTo>
                    <a:close/>
                    <a:moveTo>
                      <a:pt x="3323" y="0"/>
                    </a:moveTo>
                    <a:lnTo>
                      <a:pt x="3404" y="0"/>
                    </a:lnTo>
                    <a:lnTo>
                      <a:pt x="3405" y="0"/>
                    </a:lnTo>
                    <a:lnTo>
                      <a:pt x="3408" y="1"/>
                    </a:lnTo>
                    <a:lnTo>
                      <a:pt x="3409" y="3"/>
                    </a:lnTo>
                    <a:lnTo>
                      <a:pt x="3409" y="6"/>
                    </a:lnTo>
                    <a:lnTo>
                      <a:pt x="3409" y="8"/>
                    </a:lnTo>
                    <a:lnTo>
                      <a:pt x="3408" y="9"/>
                    </a:lnTo>
                    <a:lnTo>
                      <a:pt x="3405" y="10"/>
                    </a:lnTo>
                    <a:lnTo>
                      <a:pt x="3404" y="12"/>
                    </a:lnTo>
                    <a:lnTo>
                      <a:pt x="3323" y="12"/>
                    </a:lnTo>
                    <a:lnTo>
                      <a:pt x="3320" y="10"/>
                    </a:lnTo>
                    <a:lnTo>
                      <a:pt x="3319" y="9"/>
                    </a:lnTo>
                    <a:lnTo>
                      <a:pt x="3317" y="8"/>
                    </a:lnTo>
                    <a:lnTo>
                      <a:pt x="3317" y="6"/>
                    </a:lnTo>
                    <a:lnTo>
                      <a:pt x="3317" y="3"/>
                    </a:lnTo>
                    <a:lnTo>
                      <a:pt x="3319" y="1"/>
                    </a:lnTo>
                    <a:lnTo>
                      <a:pt x="3320" y="0"/>
                    </a:lnTo>
                    <a:lnTo>
                      <a:pt x="3323" y="0"/>
                    </a:lnTo>
                    <a:close/>
                    <a:moveTo>
                      <a:pt x="3461" y="0"/>
                    </a:moveTo>
                    <a:lnTo>
                      <a:pt x="3541" y="0"/>
                    </a:lnTo>
                    <a:lnTo>
                      <a:pt x="3544" y="0"/>
                    </a:lnTo>
                    <a:lnTo>
                      <a:pt x="3545" y="1"/>
                    </a:lnTo>
                    <a:lnTo>
                      <a:pt x="3547" y="3"/>
                    </a:lnTo>
                    <a:lnTo>
                      <a:pt x="3547" y="6"/>
                    </a:lnTo>
                    <a:lnTo>
                      <a:pt x="3547" y="8"/>
                    </a:lnTo>
                    <a:lnTo>
                      <a:pt x="3545" y="9"/>
                    </a:lnTo>
                    <a:lnTo>
                      <a:pt x="3544" y="10"/>
                    </a:lnTo>
                    <a:lnTo>
                      <a:pt x="3541" y="12"/>
                    </a:lnTo>
                    <a:lnTo>
                      <a:pt x="3461" y="12"/>
                    </a:lnTo>
                    <a:lnTo>
                      <a:pt x="3458" y="10"/>
                    </a:lnTo>
                    <a:lnTo>
                      <a:pt x="3457" y="9"/>
                    </a:lnTo>
                    <a:lnTo>
                      <a:pt x="3456" y="8"/>
                    </a:lnTo>
                    <a:lnTo>
                      <a:pt x="3456" y="6"/>
                    </a:lnTo>
                    <a:lnTo>
                      <a:pt x="3456" y="3"/>
                    </a:lnTo>
                    <a:lnTo>
                      <a:pt x="3457" y="1"/>
                    </a:lnTo>
                    <a:lnTo>
                      <a:pt x="3458" y="0"/>
                    </a:lnTo>
                    <a:lnTo>
                      <a:pt x="3461" y="0"/>
                    </a:lnTo>
                    <a:close/>
                    <a:moveTo>
                      <a:pt x="3599" y="0"/>
                    </a:moveTo>
                    <a:lnTo>
                      <a:pt x="3680" y="0"/>
                    </a:lnTo>
                    <a:lnTo>
                      <a:pt x="3682" y="0"/>
                    </a:lnTo>
                    <a:lnTo>
                      <a:pt x="3684" y="1"/>
                    </a:lnTo>
                    <a:lnTo>
                      <a:pt x="3685" y="3"/>
                    </a:lnTo>
                    <a:lnTo>
                      <a:pt x="3686" y="6"/>
                    </a:lnTo>
                    <a:lnTo>
                      <a:pt x="3685" y="8"/>
                    </a:lnTo>
                    <a:lnTo>
                      <a:pt x="3684" y="9"/>
                    </a:lnTo>
                    <a:lnTo>
                      <a:pt x="3682" y="10"/>
                    </a:lnTo>
                    <a:lnTo>
                      <a:pt x="3680" y="12"/>
                    </a:lnTo>
                    <a:lnTo>
                      <a:pt x="3599" y="12"/>
                    </a:lnTo>
                    <a:lnTo>
                      <a:pt x="3597" y="10"/>
                    </a:lnTo>
                    <a:lnTo>
                      <a:pt x="3594" y="9"/>
                    </a:lnTo>
                    <a:lnTo>
                      <a:pt x="3593" y="8"/>
                    </a:lnTo>
                    <a:lnTo>
                      <a:pt x="3593" y="6"/>
                    </a:lnTo>
                    <a:lnTo>
                      <a:pt x="3593" y="3"/>
                    </a:lnTo>
                    <a:lnTo>
                      <a:pt x="3594" y="1"/>
                    </a:lnTo>
                    <a:lnTo>
                      <a:pt x="3597" y="0"/>
                    </a:lnTo>
                    <a:lnTo>
                      <a:pt x="3599" y="0"/>
                    </a:lnTo>
                    <a:close/>
                    <a:moveTo>
                      <a:pt x="3738" y="0"/>
                    </a:moveTo>
                    <a:lnTo>
                      <a:pt x="3819" y="0"/>
                    </a:lnTo>
                    <a:lnTo>
                      <a:pt x="3820" y="0"/>
                    </a:lnTo>
                    <a:lnTo>
                      <a:pt x="3822" y="1"/>
                    </a:lnTo>
                    <a:lnTo>
                      <a:pt x="3823" y="3"/>
                    </a:lnTo>
                    <a:lnTo>
                      <a:pt x="3825" y="6"/>
                    </a:lnTo>
                    <a:lnTo>
                      <a:pt x="3823" y="8"/>
                    </a:lnTo>
                    <a:lnTo>
                      <a:pt x="3822" y="9"/>
                    </a:lnTo>
                    <a:lnTo>
                      <a:pt x="3820" y="10"/>
                    </a:lnTo>
                    <a:lnTo>
                      <a:pt x="3819" y="12"/>
                    </a:lnTo>
                    <a:lnTo>
                      <a:pt x="3738" y="12"/>
                    </a:lnTo>
                    <a:lnTo>
                      <a:pt x="3735" y="10"/>
                    </a:lnTo>
                    <a:lnTo>
                      <a:pt x="3733" y="9"/>
                    </a:lnTo>
                    <a:lnTo>
                      <a:pt x="3732" y="8"/>
                    </a:lnTo>
                    <a:lnTo>
                      <a:pt x="3732" y="6"/>
                    </a:lnTo>
                    <a:lnTo>
                      <a:pt x="3732" y="3"/>
                    </a:lnTo>
                    <a:lnTo>
                      <a:pt x="3733" y="1"/>
                    </a:lnTo>
                    <a:lnTo>
                      <a:pt x="3735" y="0"/>
                    </a:lnTo>
                    <a:lnTo>
                      <a:pt x="3738" y="0"/>
                    </a:lnTo>
                    <a:close/>
                    <a:moveTo>
                      <a:pt x="3876" y="0"/>
                    </a:moveTo>
                    <a:lnTo>
                      <a:pt x="3957" y="0"/>
                    </a:lnTo>
                    <a:lnTo>
                      <a:pt x="3958" y="0"/>
                    </a:lnTo>
                    <a:lnTo>
                      <a:pt x="3961" y="1"/>
                    </a:lnTo>
                    <a:lnTo>
                      <a:pt x="3962" y="3"/>
                    </a:lnTo>
                    <a:lnTo>
                      <a:pt x="3962" y="6"/>
                    </a:lnTo>
                    <a:lnTo>
                      <a:pt x="3962" y="8"/>
                    </a:lnTo>
                    <a:lnTo>
                      <a:pt x="3961" y="9"/>
                    </a:lnTo>
                    <a:lnTo>
                      <a:pt x="3958" y="10"/>
                    </a:lnTo>
                    <a:lnTo>
                      <a:pt x="3957" y="12"/>
                    </a:lnTo>
                    <a:lnTo>
                      <a:pt x="3876" y="12"/>
                    </a:lnTo>
                    <a:lnTo>
                      <a:pt x="3873" y="10"/>
                    </a:lnTo>
                    <a:lnTo>
                      <a:pt x="3872" y="9"/>
                    </a:lnTo>
                    <a:lnTo>
                      <a:pt x="3870" y="8"/>
                    </a:lnTo>
                    <a:lnTo>
                      <a:pt x="3870" y="6"/>
                    </a:lnTo>
                    <a:lnTo>
                      <a:pt x="3870" y="3"/>
                    </a:lnTo>
                    <a:lnTo>
                      <a:pt x="3872" y="1"/>
                    </a:lnTo>
                    <a:lnTo>
                      <a:pt x="3873" y="0"/>
                    </a:lnTo>
                    <a:lnTo>
                      <a:pt x="3876" y="0"/>
                    </a:lnTo>
                    <a:close/>
                    <a:moveTo>
                      <a:pt x="4014" y="0"/>
                    </a:moveTo>
                    <a:lnTo>
                      <a:pt x="4094" y="0"/>
                    </a:lnTo>
                    <a:lnTo>
                      <a:pt x="4097" y="0"/>
                    </a:lnTo>
                    <a:lnTo>
                      <a:pt x="4098" y="1"/>
                    </a:lnTo>
                    <a:lnTo>
                      <a:pt x="4100" y="3"/>
                    </a:lnTo>
                    <a:lnTo>
                      <a:pt x="4100" y="6"/>
                    </a:lnTo>
                    <a:lnTo>
                      <a:pt x="4100" y="8"/>
                    </a:lnTo>
                    <a:lnTo>
                      <a:pt x="4098" y="9"/>
                    </a:lnTo>
                    <a:lnTo>
                      <a:pt x="4097" y="10"/>
                    </a:lnTo>
                    <a:lnTo>
                      <a:pt x="4094" y="12"/>
                    </a:lnTo>
                    <a:lnTo>
                      <a:pt x="4014" y="12"/>
                    </a:lnTo>
                    <a:lnTo>
                      <a:pt x="4011" y="10"/>
                    </a:lnTo>
                    <a:lnTo>
                      <a:pt x="4010" y="9"/>
                    </a:lnTo>
                    <a:lnTo>
                      <a:pt x="4009" y="8"/>
                    </a:lnTo>
                    <a:lnTo>
                      <a:pt x="4009" y="6"/>
                    </a:lnTo>
                    <a:lnTo>
                      <a:pt x="4009" y="3"/>
                    </a:lnTo>
                    <a:lnTo>
                      <a:pt x="4010" y="1"/>
                    </a:lnTo>
                    <a:lnTo>
                      <a:pt x="4011" y="0"/>
                    </a:lnTo>
                    <a:lnTo>
                      <a:pt x="4014" y="0"/>
                    </a:lnTo>
                    <a:close/>
                    <a:moveTo>
                      <a:pt x="4152" y="0"/>
                    </a:moveTo>
                    <a:lnTo>
                      <a:pt x="4233" y="0"/>
                    </a:lnTo>
                    <a:lnTo>
                      <a:pt x="4235" y="0"/>
                    </a:lnTo>
                    <a:lnTo>
                      <a:pt x="4236" y="1"/>
                    </a:lnTo>
                    <a:lnTo>
                      <a:pt x="4238" y="3"/>
                    </a:lnTo>
                    <a:lnTo>
                      <a:pt x="4239" y="6"/>
                    </a:lnTo>
                    <a:lnTo>
                      <a:pt x="4238" y="8"/>
                    </a:lnTo>
                    <a:lnTo>
                      <a:pt x="4236" y="9"/>
                    </a:lnTo>
                    <a:lnTo>
                      <a:pt x="4235" y="10"/>
                    </a:lnTo>
                    <a:lnTo>
                      <a:pt x="4233" y="12"/>
                    </a:lnTo>
                    <a:lnTo>
                      <a:pt x="4152" y="12"/>
                    </a:lnTo>
                    <a:lnTo>
                      <a:pt x="4150" y="10"/>
                    </a:lnTo>
                    <a:lnTo>
                      <a:pt x="4147" y="9"/>
                    </a:lnTo>
                    <a:lnTo>
                      <a:pt x="4146" y="8"/>
                    </a:lnTo>
                    <a:lnTo>
                      <a:pt x="4146" y="6"/>
                    </a:lnTo>
                    <a:lnTo>
                      <a:pt x="4146" y="3"/>
                    </a:lnTo>
                    <a:lnTo>
                      <a:pt x="4147" y="1"/>
                    </a:lnTo>
                    <a:lnTo>
                      <a:pt x="4150" y="0"/>
                    </a:lnTo>
                    <a:lnTo>
                      <a:pt x="4152" y="0"/>
                    </a:lnTo>
                    <a:close/>
                    <a:moveTo>
                      <a:pt x="4291" y="0"/>
                    </a:moveTo>
                    <a:lnTo>
                      <a:pt x="4371" y="0"/>
                    </a:lnTo>
                    <a:lnTo>
                      <a:pt x="4373" y="0"/>
                    </a:lnTo>
                    <a:lnTo>
                      <a:pt x="4375" y="1"/>
                    </a:lnTo>
                    <a:lnTo>
                      <a:pt x="4376" y="3"/>
                    </a:lnTo>
                    <a:lnTo>
                      <a:pt x="4377" y="6"/>
                    </a:lnTo>
                    <a:lnTo>
                      <a:pt x="4376" y="8"/>
                    </a:lnTo>
                    <a:lnTo>
                      <a:pt x="4375" y="9"/>
                    </a:lnTo>
                    <a:lnTo>
                      <a:pt x="4373" y="10"/>
                    </a:lnTo>
                    <a:lnTo>
                      <a:pt x="4371" y="12"/>
                    </a:lnTo>
                    <a:lnTo>
                      <a:pt x="4291" y="12"/>
                    </a:lnTo>
                    <a:lnTo>
                      <a:pt x="4288" y="10"/>
                    </a:lnTo>
                    <a:lnTo>
                      <a:pt x="4286" y="9"/>
                    </a:lnTo>
                    <a:lnTo>
                      <a:pt x="4285" y="8"/>
                    </a:lnTo>
                    <a:lnTo>
                      <a:pt x="4285" y="6"/>
                    </a:lnTo>
                    <a:lnTo>
                      <a:pt x="4285" y="3"/>
                    </a:lnTo>
                    <a:lnTo>
                      <a:pt x="4286" y="1"/>
                    </a:lnTo>
                    <a:lnTo>
                      <a:pt x="4288" y="0"/>
                    </a:lnTo>
                    <a:lnTo>
                      <a:pt x="4291" y="0"/>
                    </a:lnTo>
                    <a:close/>
                    <a:moveTo>
                      <a:pt x="4429" y="0"/>
                    </a:moveTo>
                    <a:lnTo>
                      <a:pt x="4510" y="0"/>
                    </a:lnTo>
                    <a:lnTo>
                      <a:pt x="4511" y="0"/>
                    </a:lnTo>
                    <a:lnTo>
                      <a:pt x="4514" y="1"/>
                    </a:lnTo>
                    <a:lnTo>
                      <a:pt x="4515" y="3"/>
                    </a:lnTo>
                    <a:lnTo>
                      <a:pt x="4515" y="6"/>
                    </a:lnTo>
                    <a:lnTo>
                      <a:pt x="4515" y="8"/>
                    </a:lnTo>
                    <a:lnTo>
                      <a:pt x="4514" y="9"/>
                    </a:lnTo>
                    <a:lnTo>
                      <a:pt x="4511" y="10"/>
                    </a:lnTo>
                    <a:lnTo>
                      <a:pt x="4510" y="12"/>
                    </a:lnTo>
                    <a:lnTo>
                      <a:pt x="4429" y="12"/>
                    </a:lnTo>
                    <a:lnTo>
                      <a:pt x="4426" y="10"/>
                    </a:lnTo>
                    <a:lnTo>
                      <a:pt x="4424" y="9"/>
                    </a:lnTo>
                    <a:lnTo>
                      <a:pt x="4423" y="8"/>
                    </a:lnTo>
                    <a:lnTo>
                      <a:pt x="4423" y="6"/>
                    </a:lnTo>
                    <a:lnTo>
                      <a:pt x="4423" y="3"/>
                    </a:lnTo>
                    <a:lnTo>
                      <a:pt x="4424" y="1"/>
                    </a:lnTo>
                    <a:lnTo>
                      <a:pt x="4426" y="0"/>
                    </a:lnTo>
                    <a:lnTo>
                      <a:pt x="4429" y="0"/>
                    </a:lnTo>
                    <a:close/>
                    <a:moveTo>
                      <a:pt x="4567" y="0"/>
                    </a:moveTo>
                    <a:lnTo>
                      <a:pt x="4647" y="0"/>
                    </a:lnTo>
                    <a:lnTo>
                      <a:pt x="4650" y="0"/>
                    </a:lnTo>
                    <a:lnTo>
                      <a:pt x="4651" y="1"/>
                    </a:lnTo>
                    <a:lnTo>
                      <a:pt x="4653" y="3"/>
                    </a:lnTo>
                    <a:lnTo>
                      <a:pt x="4653" y="6"/>
                    </a:lnTo>
                    <a:lnTo>
                      <a:pt x="4653" y="8"/>
                    </a:lnTo>
                    <a:lnTo>
                      <a:pt x="4651" y="9"/>
                    </a:lnTo>
                    <a:lnTo>
                      <a:pt x="4650" y="10"/>
                    </a:lnTo>
                    <a:lnTo>
                      <a:pt x="4647" y="12"/>
                    </a:lnTo>
                    <a:lnTo>
                      <a:pt x="4567" y="12"/>
                    </a:lnTo>
                    <a:lnTo>
                      <a:pt x="4564" y="10"/>
                    </a:lnTo>
                    <a:lnTo>
                      <a:pt x="4563" y="9"/>
                    </a:lnTo>
                    <a:lnTo>
                      <a:pt x="4562" y="8"/>
                    </a:lnTo>
                    <a:lnTo>
                      <a:pt x="4562" y="6"/>
                    </a:lnTo>
                    <a:lnTo>
                      <a:pt x="4562" y="3"/>
                    </a:lnTo>
                    <a:lnTo>
                      <a:pt x="4563" y="1"/>
                    </a:lnTo>
                    <a:lnTo>
                      <a:pt x="4564" y="0"/>
                    </a:lnTo>
                    <a:lnTo>
                      <a:pt x="4567" y="0"/>
                    </a:lnTo>
                    <a:close/>
                    <a:moveTo>
                      <a:pt x="4705" y="0"/>
                    </a:moveTo>
                    <a:lnTo>
                      <a:pt x="4786" y="0"/>
                    </a:lnTo>
                    <a:lnTo>
                      <a:pt x="4788" y="0"/>
                    </a:lnTo>
                    <a:lnTo>
                      <a:pt x="4789" y="1"/>
                    </a:lnTo>
                    <a:lnTo>
                      <a:pt x="4791" y="3"/>
                    </a:lnTo>
                    <a:lnTo>
                      <a:pt x="4792" y="6"/>
                    </a:lnTo>
                    <a:lnTo>
                      <a:pt x="4791" y="8"/>
                    </a:lnTo>
                    <a:lnTo>
                      <a:pt x="4789" y="9"/>
                    </a:lnTo>
                    <a:lnTo>
                      <a:pt x="4788" y="10"/>
                    </a:lnTo>
                    <a:lnTo>
                      <a:pt x="4786" y="12"/>
                    </a:lnTo>
                    <a:lnTo>
                      <a:pt x="4705" y="12"/>
                    </a:lnTo>
                    <a:lnTo>
                      <a:pt x="4703" y="10"/>
                    </a:lnTo>
                    <a:lnTo>
                      <a:pt x="4700" y="9"/>
                    </a:lnTo>
                    <a:lnTo>
                      <a:pt x="4699" y="8"/>
                    </a:lnTo>
                    <a:lnTo>
                      <a:pt x="4699" y="6"/>
                    </a:lnTo>
                    <a:lnTo>
                      <a:pt x="4699" y="3"/>
                    </a:lnTo>
                    <a:lnTo>
                      <a:pt x="4700" y="1"/>
                    </a:lnTo>
                    <a:lnTo>
                      <a:pt x="4703" y="0"/>
                    </a:lnTo>
                    <a:lnTo>
                      <a:pt x="4705" y="0"/>
                    </a:lnTo>
                    <a:close/>
                    <a:moveTo>
                      <a:pt x="4844" y="0"/>
                    </a:moveTo>
                    <a:lnTo>
                      <a:pt x="4924" y="0"/>
                    </a:lnTo>
                    <a:lnTo>
                      <a:pt x="4926" y="0"/>
                    </a:lnTo>
                    <a:lnTo>
                      <a:pt x="4928" y="1"/>
                    </a:lnTo>
                    <a:lnTo>
                      <a:pt x="4929" y="3"/>
                    </a:lnTo>
                    <a:lnTo>
                      <a:pt x="4930" y="6"/>
                    </a:lnTo>
                    <a:lnTo>
                      <a:pt x="4929" y="8"/>
                    </a:lnTo>
                    <a:lnTo>
                      <a:pt x="4928" y="9"/>
                    </a:lnTo>
                    <a:lnTo>
                      <a:pt x="4926" y="10"/>
                    </a:lnTo>
                    <a:lnTo>
                      <a:pt x="4924" y="12"/>
                    </a:lnTo>
                    <a:lnTo>
                      <a:pt x="4844" y="12"/>
                    </a:lnTo>
                    <a:lnTo>
                      <a:pt x="4841" y="10"/>
                    </a:lnTo>
                    <a:lnTo>
                      <a:pt x="4839" y="9"/>
                    </a:lnTo>
                    <a:lnTo>
                      <a:pt x="4838" y="8"/>
                    </a:lnTo>
                    <a:lnTo>
                      <a:pt x="4838" y="6"/>
                    </a:lnTo>
                    <a:lnTo>
                      <a:pt x="4838" y="3"/>
                    </a:lnTo>
                    <a:lnTo>
                      <a:pt x="4839" y="1"/>
                    </a:lnTo>
                    <a:lnTo>
                      <a:pt x="4841" y="0"/>
                    </a:lnTo>
                    <a:lnTo>
                      <a:pt x="4844" y="0"/>
                    </a:lnTo>
                    <a:close/>
                    <a:moveTo>
                      <a:pt x="4982" y="0"/>
                    </a:moveTo>
                    <a:lnTo>
                      <a:pt x="5063" y="0"/>
                    </a:lnTo>
                    <a:lnTo>
                      <a:pt x="5064" y="0"/>
                    </a:lnTo>
                    <a:lnTo>
                      <a:pt x="5066" y="1"/>
                    </a:lnTo>
                    <a:lnTo>
                      <a:pt x="5068" y="3"/>
                    </a:lnTo>
                    <a:lnTo>
                      <a:pt x="5068" y="6"/>
                    </a:lnTo>
                    <a:lnTo>
                      <a:pt x="5068" y="8"/>
                    </a:lnTo>
                    <a:lnTo>
                      <a:pt x="5066" y="9"/>
                    </a:lnTo>
                    <a:lnTo>
                      <a:pt x="5064" y="10"/>
                    </a:lnTo>
                    <a:lnTo>
                      <a:pt x="5063" y="12"/>
                    </a:lnTo>
                    <a:lnTo>
                      <a:pt x="4982" y="12"/>
                    </a:lnTo>
                    <a:lnTo>
                      <a:pt x="4979" y="10"/>
                    </a:lnTo>
                    <a:lnTo>
                      <a:pt x="4977" y="9"/>
                    </a:lnTo>
                    <a:lnTo>
                      <a:pt x="4976" y="8"/>
                    </a:lnTo>
                    <a:lnTo>
                      <a:pt x="4976" y="6"/>
                    </a:lnTo>
                    <a:lnTo>
                      <a:pt x="4976" y="3"/>
                    </a:lnTo>
                    <a:lnTo>
                      <a:pt x="4977" y="1"/>
                    </a:lnTo>
                    <a:lnTo>
                      <a:pt x="4979" y="0"/>
                    </a:lnTo>
                    <a:lnTo>
                      <a:pt x="4982" y="0"/>
                    </a:lnTo>
                    <a:close/>
                    <a:moveTo>
                      <a:pt x="5119" y="0"/>
                    </a:moveTo>
                    <a:lnTo>
                      <a:pt x="5200" y="0"/>
                    </a:lnTo>
                    <a:lnTo>
                      <a:pt x="5203" y="0"/>
                    </a:lnTo>
                    <a:lnTo>
                      <a:pt x="5204" y="1"/>
                    </a:lnTo>
                    <a:lnTo>
                      <a:pt x="5206" y="3"/>
                    </a:lnTo>
                    <a:lnTo>
                      <a:pt x="5206" y="6"/>
                    </a:lnTo>
                    <a:lnTo>
                      <a:pt x="5206" y="8"/>
                    </a:lnTo>
                    <a:lnTo>
                      <a:pt x="5204" y="9"/>
                    </a:lnTo>
                    <a:lnTo>
                      <a:pt x="5203" y="10"/>
                    </a:lnTo>
                    <a:lnTo>
                      <a:pt x="5200" y="12"/>
                    </a:lnTo>
                    <a:lnTo>
                      <a:pt x="5119" y="12"/>
                    </a:lnTo>
                    <a:lnTo>
                      <a:pt x="5117" y="10"/>
                    </a:lnTo>
                    <a:lnTo>
                      <a:pt x="5116" y="9"/>
                    </a:lnTo>
                    <a:lnTo>
                      <a:pt x="5115" y="8"/>
                    </a:lnTo>
                    <a:lnTo>
                      <a:pt x="5115" y="6"/>
                    </a:lnTo>
                    <a:lnTo>
                      <a:pt x="5115" y="3"/>
                    </a:lnTo>
                    <a:lnTo>
                      <a:pt x="5116" y="1"/>
                    </a:lnTo>
                    <a:lnTo>
                      <a:pt x="5117" y="0"/>
                    </a:lnTo>
                    <a:lnTo>
                      <a:pt x="5119" y="0"/>
                    </a:lnTo>
                    <a:close/>
                    <a:moveTo>
                      <a:pt x="5258" y="0"/>
                    </a:moveTo>
                    <a:lnTo>
                      <a:pt x="5339" y="0"/>
                    </a:lnTo>
                    <a:lnTo>
                      <a:pt x="5341" y="0"/>
                    </a:lnTo>
                    <a:lnTo>
                      <a:pt x="5342" y="1"/>
                    </a:lnTo>
                    <a:lnTo>
                      <a:pt x="5343" y="3"/>
                    </a:lnTo>
                    <a:lnTo>
                      <a:pt x="5345" y="6"/>
                    </a:lnTo>
                    <a:lnTo>
                      <a:pt x="5343" y="8"/>
                    </a:lnTo>
                    <a:lnTo>
                      <a:pt x="5342" y="9"/>
                    </a:lnTo>
                    <a:lnTo>
                      <a:pt x="5341" y="10"/>
                    </a:lnTo>
                    <a:lnTo>
                      <a:pt x="5339" y="12"/>
                    </a:lnTo>
                    <a:lnTo>
                      <a:pt x="5258" y="12"/>
                    </a:lnTo>
                    <a:lnTo>
                      <a:pt x="5256" y="10"/>
                    </a:lnTo>
                    <a:lnTo>
                      <a:pt x="5253" y="9"/>
                    </a:lnTo>
                    <a:lnTo>
                      <a:pt x="5252" y="8"/>
                    </a:lnTo>
                    <a:lnTo>
                      <a:pt x="5252" y="6"/>
                    </a:lnTo>
                    <a:lnTo>
                      <a:pt x="5252" y="3"/>
                    </a:lnTo>
                    <a:lnTo>
                      <a:pt x="5253" y="1"/>
                    </a:lnTo>
                    <a:lnTo>
                      <a:pt x="5256" y="0"/>
                    </a:lnTo>
                    <a:lnTo>
                      <a:pt x="5258" y="0"/>
                    </a:lnTo>
                    <a:close/>
                    <a:moveTo>
                      <a:pt x="5396" y="0"/>
                    </a:moveTo>
                    <a:lnTo>
                      <a:pt x="5477" y="0"/>
                    </a:lnTo>
                    <a:lnTo>
                      <a:pt x="5478" y="0"/>
                    </a:lnTo>
                    <a:lnTo>
                      <a:pt x="5481" y="1"/>
                    </a:lnTo>
                    <a:lnTo>
                      <a:pt x="5482" y="3"/>
                    </a:lnTo>
                    <a:lnTo>
                      <a:pt x="5483" y="6"/>
                    </a:lnTo>
                    <a:lnTo>
                      <a:pt x="5482" y="8"/>
                    </a:lnTo>
                    <a:lnTo>
                      <a:pt x="5481" y="9"/>
                    </a:lnTo>
                    <a:lnTo>
                      <a:pt x="5478" y="10"/>
                    </a:lnTo>
                    <a:lnTo>
                      <a:pt x="5477" y="12"/>
                    </a:lnTo>
                    <a:lnTo>
                      <a:pt x="5396" y="12"/>
                    </a:lnTo>
                    <a:lnTo>
                      <a:pt x="5394" y="10"/>
                    </a:lnTo>
                    <a:lnTo>
                      <a:pt x="5392" y="9"/>
                    </a:lnTo>
                    <a:lnTo>
                      <a:pt x="5390" y="8"/>
                    </a:lnTo>
                    <a:lnTo>
                      <a:pt x="5390" y="6"/>
                    </a:lnTo>
                    <a:lnTo>
                      <a:pt x="5390" y="3"/>
                    </a:lnTo>
                    <a:lnTo>
                      <a:pt x="5392" y="1"/>
                    </a:lnTo>
                    <a:lnTo>
                      <a:pt x="5394" y="0"/>
                    </a:lnTo>
                    <a:lnTo>
                      <a:pt x="5396" y="0"/>
                    </a:lnTo>
                    <a:close/>
                    <a:moveTo>
                      <a:pt x="5535" y="0"/>
                    </a:moveTo>
                    <a:lnTo>
                      <a:pt x="5616" y="0"/>
                    </a:lnTo>
                    <a:lnTo>
                      <a:pt x="5617" y="0"/>
                    </a:lnTo>
                    <a:lnTo>
                      <a:pt x="5619" y="1"/>
                    </a:lnTo>
                    <a:lnTo>
                      <a:pt x="5621" y="3"/>
                    </a:lnTo>
                    <a:lnTo>
                      <a:pt x="5621" y="6"/>
                    </a:lnTo>
                    <a:lnTo>
                      <a:pt x="5621" y="8"/>
                    </a:lnTo>
                    <a:lnTo>
                      <a:pt x="5619" y="9"/>
                    </a:lnTo>
                    <a:lnTo>
                      <a:pt x="5617" y="10"/>
                    </a:lnTo>
                    <a:lnTo>
                      <a:pt x="5616" y="12"/>
                    </a:lnTo>
                    <a:lnTo>
                      <a:pt x="5535" y="12"/>
                    </a:lnTo>
                    <a:lnTo>
                      <a:pt x="5531" y="10"/>
                    </a:lnTo>
                    <a:lnTo>
                      <a:pt x="5530" y="9"/>
                    </a:lnTo>
                    <a:lnTo>
                      <a:pt x="5529" y="8"/>
                    </a:lnTo>
                    <a:lnTo>
                      <a:pt x="5529" y="6"/>
                    </a:lnTo>
                    <a:lnTo>
                      <a:pt x="5529" y="3"/>
                    </a:lnTo>
                    <a:lnTo>
                      <a:pt x="5530" y="1"/>
                    </a:lnTo>
                    <a:lnTo>
                      <a:pt x="5531" y="0"/>
                    </a:lnTo>
                    <a:lnTo>
                      <a:pt x="5535" y="0"/>
                    </a:lnTo>
                    <a:close/>
                    <a:moveTo>
                      <a:pt x="5672" y="0"/>
                    </a:moveTo>
                    <a:lnTo>
                      <a:pt x="5753" y="0"/>
                    </a:lnTo>
                    <a:lnTo>
                      <a:pt x="5755" y="0"/>
                    </a:lnTo>
                    <a:lnTo>
                      <a:pt x="5757" y="1"/>
                    </a:lnTo>
                    <a:lnTo>
                      <a:pt x="5759" y="3"/>
                    </a:lnTo>
                    <a:lnTo>
                      <a:pt x="5759" y="6"/>
                    </a:lnTo>
                    <a:lnTo>
                      <a:pt x="5759" y="8"/>
                    </a:lnTo>
                    <a:lnTo>
                      <a:pt x="5757" y="9"/>
                    </a:lnTo>
                    <a:lnTo>
                      <a:pt x="5755" y="10"/>
                    </a:lnTo>
                    <a:lnTo>
                      <a:pt x="5753" y="12"/>
                    </a:lnTo>
                    <a:lnTo>
                      <a:pt x="5672" y="12"/>
                    </a:lnTo>
                    <a:lnTo>
                      <a:pt x="5670" y="10"/>
                    </a:lnTo>
                    <a:lnTo>
                      <a:pt x="5669" y="9"/>
                    </a:lnTo>
                    <a:lnTo>
                      <a:pt x="5668" y="8"/>
                    </a:lnTo>
                    <a:lnTo>
                      <a:pt x="5668" y="6"/>
                    </a:lnTo>
                    <a:lnTo>
                      <a:pt x="5668" y="3"/>
                    </a:lnTo>
                    <a:lnTo>
                      <a:pt x="5669" y="1"/>
                    </a:lnTo>
                    <a:lnTo>
                      <a:pt x="5670" y="0"/>
                    </a:lnTo>
                    <a:lnTo>
                      <a:pt x="5672" y="0"/>
                    </a:lnTo>
                    <a:close/>
                    <a:moveTo>
                      <a:pt x="5811" y="0"/>
                    </a:moveTo>
                    <a:lnTo>
                      <a:pt x="5892" y="0"/>
                    </a:lnTo>
                    <a:lnTo>
                      <a:pt x="5894" y="0"/>
                    </a:lnTo>
                    <a:lnTo>
                      <a:pt x="5895" y="1"/>
                    </a:lnTo>
                    <a:lnTo>
                      <a:pt x="5896" y="3"/>
                    </a:lnTo>
                    <a:lnTo>
                      <a:pt x="5898" y="6"/>
                    </a:lnTo>
                    <a:lnTo>
                      <a:pt x="5896" y="8"/>
                    </a:lnTo>
                    <a:lnTo>
                      <a:pt x="5895" y="9"/>
                    </a:lnTo>
                    <a:lnTo>
                      <a:pt x="5894" y="10"/>
                    </a:lnTo>
                    <a:lnTo>
                      <a:pt x="5892" y="12"/>
                    </a:lnTo>
                    <a:lnTo>
                      <a:pt x="5811" y="12"/>
                    </a:lnTo>
                    <a:lnTo>
                      <a:pt x="5808" y="10"/>
                    </a:lnTo>
                    <a:lnTo>
                      <a:pt x="5806" y="9"/>
                    </a:lnTo>
                    <a:lnTo>
                      <a:pt x="5805" y="8"/>
                    </a:lnTo>
                    <a:lnTo>
                      <a:pt x="5805" y="6"/>
                    </a:lnTo>
                    <a:lnTo>
                      <a:pt x="5805" y="3"/>
                    </a:lnTo>
                    <a:lnTo>
                      <a:pt x="5806" y="1"/>
                    </a:lnTo>
                    <a:lnTo>
                      <a:pt x="5808" y="0"/>
                    </a:lnTo>
                    <a:lnTo>
                      <a:pt x="5811" y="0"/>
                    </a:lnTo>
                    <a:close/>
                    <a:moveTo>
                      <a:pt x="5949" y="0"/>
                    </a:moveTo>
                    <a:lnTo>
                      <a:pt x="6030" y="0"/>
                    </a:lnTo>
                    <a:lnTo>
                      <a:pt x="6031" y="0"/>
                    </a:lnTo>
                    <a:lnTo>
                      <a:pt x="6034" y="1"/>
                    </a:lnTo>
                    <a:lnTo>
                      <a:pt x="6035" y="3"/>
                    </a:lnTo>
                    <a:lnTo>
                      <a:pt x="6036" y="6"/>
                    </a:lnTo>
                    <a:lnTo>
                      <a:pt x="6035" y="8"/>
                    </a:lnTo>
                    <a:lnTo>
                      <a:pt x="6034" y="9"/>
                    </a:lnTo>
                    <a:lnTo>
                      <a:pt x="6031" y="10"/>
                    </a:lnTo>
                    <a:lnTo>
                      <a:pt x="6030" y="12"/>
                    </a:lnTo>
                    <a:lnTo>
                      <a:pt x="5949" y="12"/>
                    </a:lnTo>
                    <a:lnTo>
                      <a:pt x="5947" y="10"/>
                    </a:lnTo>
                    <a:lnTo>
                      <a:pt x="5945" y="9"/>
                    </a:lnTo>
                    <a:lnTo>
                      <a:pt x="5943" y="8"/>
                    </a:lnTo>
                    <a:lnTo>
                      <a:pt x="5943" y="6"/>
                    </a:lnTo>
                    <a:lnTo>
                      <a:pt x="5943" y="3"/>
                    </a:lnTo>
                    <a:lnTo>
                      <a:pt x="5945" y="1"/>
                    </a:lnTo>
                    <a:lnTo>
                      <a:pt x="5947" y="0"/>
                    </a:lnTo>
                    <a:lnTo>
                      <a:pt x="5949" y="0"/>
                    </a:lnTo>
                    <a:close/>
                    <a:moveTo>
                      <a:pt x="6088" y="0"/>
                    </a:moveTo>
                    <a:lnTo>
                      <a:pt x="6169" y="0"/>
                    </a:lnTo>
                    <a:lnTo>
                      <a:pt x="6170" y="0"/>
                    </a:lnTo>
                    <a:lnTo>
                      <a:pt x="6172" y="1"/>
                    </a:lnTo>
                    <a:lnTo>
                      <a:pt x="6173" y="3"/>
                    </a:lnTo>
                    <a:lnTo>
                      <a:pt x="6173" y="6"/>
                    </a:lnTo>
                    <a:lnTo>
                      <a:pt x="6173" y="8"/>
                    </a:lnTo>
                    <a:lnTo>
                      <a:pt x="6172" y="9"/>
                    </a:lnTo>
                    <a:lnTo>
                      <a:pt x="6170" y="10"/>
                    </a:lnTo>
                    <a:lnTo>
                      <a:pt x="6169" y="12"/>
                    </a:lnTo>
                    <a:lnTo>
                      <a:pt x="6088" y="12"/>
                    </a:lnTo>
                    <a:lnTo>
                      <a:pt x="6084" y="10"/>
                    </a:lnTo>
                    <a:lnTo>
                      <a:pt x="6083" y="9"/>
                    </a:lnTo>
                    <a:lnTo>
                      <a:pt x="6082" y="8"/>
                    </a:lnTo>
                    <a:lnTo>
                      <a:pt x="6082" y="6"/>
                    </a:lnTo>
                    <a:lnTo>
                      <a:pt x="6082" y="3"/>
                    </a:lnTo>
                    <a:lnTo>
                      <a:pt x="6083" y="1"/>
                    </a:lnTo>
                    <a:lnTo>
                      <a:pt x="6084" y="0"/>
                    </a:lnTo>
                    <a:lnTo>
                      <a:pt x="6088" y="0"/>
                    </a:lnTo>
                    <a:close/>
                    <a:moveTo>
                      <a:pt x="6225" y="0"/>
                    </a:moveTo>
                    <a:lnTo>
                      <a:pt x="6306" y="0"/>
                    </a:lnTo>
                    <a:lnTo>
                      <a:pt x="6308" y="0"/>
                    </a:lnTo>
                    <a:lnTo>
                      <a:pt x="6310" y="1"/>
                    </a:lnTo>
                    <a:lnTo>
                      <a:pt x="6312" y="3"/>
                    </a:lnTo>
                    <a:lnTo>
                      <a:pt x="6312" y="6"/>
                    </a:lnTo>
                    <a:lnTo>
                      <a:pt x="6312" y="8"/>
                    </a:lnTo>
                    <a:lnTo>
                      <a:pt x="6310" y="9"/>
                    </a:lnTo>
                    <a:lnTo>
                      <a:pt x="6308" y="10"/>
                    </a:lnTo>
                    <a:lnTo>
                      <a:pt x="6306" y="12"/>
                    </a:lnTo>
                    <a:lnTo>
                      <a:pt x="6225" y="12"/>
                    </a:lnTo>
                    <a:lnTo>
                      <a:pt x="6223" y="10"/>
                    </a:lnTo>
                    <a:lnTo>
                      <a:pt x="6222" y="9"/>
                    </a:lnTo>
                    <a:lnTo>
                      <a:pt x="6220" y="8"/>
                    </a:lnTo>
                    <a:lnTo>
                      <a:pt x="6220" y="6"/>
                    </a:lnTo>
                    <a:lnTo>
                      <a:pt x="6220" y="3"/>
                    </a:lnTo>
                    <a:lnTo>
                      <a:pt x="6222" y="1"/>
                    </a:lnTo>
                    <a:lnTo>
                      <a:pt x="6223" y="0"/>
                    </a:lnTo>
                    <a:lnTo>
                      <a:pt x="6225" y="0"/>
                    </a:lnTo>
                    <a:close/>
                    <a:moveTo>
                      <a:pt x="6364" y="0"/>
                    </a:moveTo>
                    <a:lnTo>
                      <a:pt x="6444" y="0"/>
                    </a:lnTo>
                    <a:lnTo>
                      <a:pt x="6447" y="0"/>
                    </a:lnTo>
                    <a:lnTo>
                      <a:pt x="6448" y="1"/>
                    </a:lnTo>
                    <a:lnTo>
                      <a:pt x="6449" y="3"/>
                    </a:lnTo>
                    <a:lnTo>
                      <a:pt x="6450" y="6"/>
                    </a:lnTo>
                    <a:lnTo>
                      <a:pt x="6449" y="8"/>
                    </a:lnTo>
                    <a:lnTo>
                      <a:pt x="6448" y="9"/>
                    </a:lnTo>
                    <a:lnTo>
                      <a:pt x="6447" y="10"/>
                    </a:lnTo>
                    <a:lnTo>
                      <a:pt x="6444" y="12"/>
                    </a:lnTo>
                    <a:lnTo>
                      <a:pt x="6364" y="12"/>
                    </a:lnTo>
                    <a:lnTo>
                      <a:pt x="6361" y="10"/>
                    </a:lnTo>
                    <a:lnTo>
                      <a:pt x="6359" y="9"/>
                    </a:lnTo>
                    <a:lnTo>
                      <a:pt x="6358" y="8"/>
                    </a:lnTo>
                    <a:lnTo>
                      <a:pt x="6358" y="6"/>
                    </a:lnTo>
                    <a:lnTo>
                      <a:pt x="6358" y="3"/>
                    </a:lnTo>
                    <a:lnTo>
                      <a:pt x="6359" y="1"/>
                    </a:lnTo>
                    <a:lnTo>
                      <a:pt x="6361" y="0"/>
                    </a:lnTo>
                    <a:lnTo>
                      <a:pt x="6364" y="0"/>
                    </a:lnTo>
                    <a:close/>
                    <a:moveTo>
                      <a:pt x="6502" y="0"/>
                    </a:moveTo>
                    <a:lnTo>
                      <a:pt x="6583" y="0"/>
                    </a:lnTo>
                    <a:lnTo>
                      <a:pt x="6584" y="0"/>
                    </a:lnTo>
                    <a:lnTo>
                      <a:pt x="6587" y="1"/>
                    </a:lnTo>
                    <a:lnTo>
                      <a:pt x="6588" y="3"/>
                    </a:lnTo>
                    <a:lnTo>
                      <a:pt x="6589" y="6"/>
                    </a:lnTo>
                    <a:lnTo>
                      <a:pt x="6588" y="8"/>
                    </a:lnTo>
                    <a:lnTo>
                      <a:pt x="6587" y="9"/>
                    </a:lnTo>
                    <a:lnTo>
                      <a:pt x="6584" y="10"/>
                    </a:lnTo>
                    <a:lnTo>
                      <a:pt x="6583" y="12"/>
                    </a:lnTo>
                    <a:lnTo>
                      <a:pt x="6502" y="12"/>
                    </a:lnTo>
                    <a:lnTo>
                      <a:pt x="6500" y="10"/>
                    </a:lnTo>
                    <a:lnTo>
                      <a:pt x="6497" y="9"/>
                    </a:lnTo>
                    <a:lnTo>
                      <a:pt x="6496" y="8"/>
                    </a:lnTo>
                    <a:lnTo>
                      <a:pt x="6496" y="6"/>
                    </a:lnTo>
                    <a:lnTo>
                      <a:pt x="6496" y="3"/>
                    </a:lnTo>
                    <a:lnTo>
                      <a:pt x="6497" y="1"/>
                    </a:lnTo>
                    <a:lnTo>
                      <a:pt x="6500" y="0"/>
                    </a:lnTo>
                    <a:lnTo>
                      <a:pt x="6502" y="0"/>
                    </a:lnTo>
                    <a:close/>
                    <a:moveTo>
                      <a:pt x="6641" y="0"/>
                    </a:moveTo>
                    <a:lnTo>
                      <a:pt x="6722" y="0"/>
                    </a:lnTo>
                    <a:lnTo>
                      <a:pt x="6723" y="0"/>
                    </a:lnTo>
                    <a:lnTo>
                      <a:pt x="6725" y="1"/>
                    </a:lnTo>
                    <a:lnTo>
                      <a:pt x="6726" y="3"/>
                    </a:lnTo>
                    <a:lnTo>
                      <a:pt x="6726" y="6"/>
                    </a:lnTo>
                    <a:lnTo>
                      <a:pt x="6726" y="8"/>
                    </a:lnTo>
                    <a:lnTo>
                      <a:pt x="6725" y="9"/>
                    </a:lnTo>
                    <a:lnTo>
                      <a:pt x="6723" y="10"/>
                    </a:lnTo>
                    <a:lnTo>
                      <a:pt x="6722" y="12"/>
                    </a:lnTo>
                    <a:lnTo>
                      <a:pt x="6641" y="12"/>
                    </a:lnTo>
                    <a:lnTo>
                      <a:pt x="6637" y="10"/>
                    </a:lnTo>
                    <a:lnTo>
                      <a:pt x="6636" y="9"/>
                    </a:lnTo>
                    <a:lnTo>
                      <a:pt x="6635" y="8"/>
                    </a:lnTo>
                    <a:lnTo>
                      <a:pt x="6635" y="6"/>
                    </a:lnTo>
                    <a:lnTo>
                      <a:pt x="6635" y="3"/>
                    </a:lnTo>
                    <a:lnTo>
                      <a:pt x="6636" y="1"/>
                    </a:lnTo>
                    <a:lnTo>
                      <a:pt x="6637" y="0"/>
                    </a:lnTo>
                    <a:lnTo>
                      <a:pt x="6641" y="0"/>
                    </a:lnTo>
                    <a:close/>
                    <a:moveTo>
                      <a:pt x="6778" y="0"/>
                    </a:moveTo>
                    <a:lnTo>
                      <a:pt x="6859" y="0"/>
                    </a:lnTo>
                    <a:lnTo>
                      <a:pt x="6861" y="0"/>
                    </a:lnTo>
                    <a:lnTo>
                      <a:pt x="6862" y="1"/>
                    </a:lnTo>
                    <a:lnTo>
                      <a:pt x="6865" y="3"/>
                    </a:lnTo>
                    <a:lnTo>
                      <a:pt x="6865" y="6"/>
                    </a:lnTo>
                    <a:lnTo>
                      <a:pt x="6865" y="8"/>
                    </a:lnTo>
                    <a:lnTo>
                      <a:pt x="6862" y="9"/>
                    </a:lnTo>
                    <a:lnTo>
                      <a:pt x="6861" y="10"/>
                    </a:lnTo>
                    <a:lnTo>
                      <a:pt x="6859" y="12"/>
                    </a:lnTo>
                    <a:lnTo>
                      <a:pt x="6778" y="12"/>
                    </a:lnTo>
                    <a:lnTo>
                      <a:pt x="6776" y="10"/>
                    </a:lnTo>
                    <a:lnTo>
                      <a:pt x="6775" y="9"/>
                    </a:lnTo>
                    <a:lnTo>
                      <a:pt x="6773" y="8"/>
                    </a:lnTo>
                    <a:lnTo>
                      <a:pt x="6773" y="6"/>
                    </a:lnTo>
                    <a:lnTo>
                      <a:pt x="6773" y="3"/>
                    </a:lnTo>
                    <a:lnTo>
                      <a:pt x="6775" y="1"/>
                    </a:lnTo>
                    <a:lnTo>
                      <a:pt x="6776" y="0"/>
                    </a:lnTo>
                    <a:lnTo>
                      <a:pt x="6778" y="0"/>
                    </a:lnTo>
                    <a:close/>
                    <a:moveTo>
                      <a:pt x="6917" y="0"/>
                    </a:moveTo>
                    <a:lnTo>
                      <a:pt x="6997" y="0"/>
                    </a:lnTo>
                    <a:lnTo>
                      <a:pt x="7000" y="0"/>
                    </a:lnTo>
                    <a:lnTo>
                      <a:pt x="7001" y="1"/>
                    </a:lnTo>
                    <a:lnTo>
                      <a:pt x="7002" y="3"/>
                    </a:lnTo>
                    <a:lnTo>
                      <a:pt x="7003" y="6"/>
                    </a:lnTo>
                    <a:lnTo>
                      <a:pt x="7002" y="8"/>
                    </a:lnTo>
                    <a:lnTo>
                      <a:pt x="7001" y="9"/>
                    </a:lnTo>
                    <a:lnTo>
                      <a:pt x="7000" y="10"/>
                    </a:lnTo>
                    <a:lnTo>
                      <a:pt x="6997" y="12"/>
                    </a:lnTo>
                    <a:lnTo>
                      <a:pt x="6917" y="12"/>
                    </a:lnTo>
                    <a:lnTo>
                      <a:pt x="6914" y="10"/>
                    </a:lnTo>
                    <a:lnTo>
                      <a:pt x="6912" y="9"/>
                    </a:lnTo>
                    <a:lnTo>
                      <a:pt x="6911" y="8"/>
                    </a:lnTo>
                    <a:lnTo>
                      <a:pt x="6911" y="6"/>
                    </a:lnTo>
                    <a:lnTo>
                      <a:pt x="6911" y="3"/>
                    </a:lnTo>
                    <a:lnTo>
                      <a:pt x="6912" y="1"/>
                    </a:lnTo>
                    <a:lnTo>
                      <a:pt x="6914" y="0"/>
                    </a:lnTo>
                    <a:lnTo>
                      <a:pt x="6917" y="0"/>
                    </a:lnTo>
                    <a:close/>
                    <a:moveTo>
                      <a:pt x="7055" y="0"/>
                    </a:moveTo>
                    <a:lnTo>
                      <a:pt x="7136" y="0"/>
                    </a:lnTo>
                    <a:lnTo>
                      <a:pt x="7137" y="0"/>
                    </a:lnTo>
                    <a:lnTo>
                      <a:pt x="7139" y="1"/>
                    </a:lnTo>
                    <a:lnTo>
                      <a:pt x="7141" y="3"/>
                    </a:lnTo>
                    <a:lnTo>
                      <a:pt x="7142" y="6"/>
                    </a:lnTo>
                    <a:lnTo>
                      <a:pt x="7141" y="8"/>
                    </a:lnTo>
                    <a:lnTo>
                      <a:pt x="7139" y="9"/>
                    </a:lnTo>
                    <a:lnTo>
                      <a:pt x="7137" y="10"/>
                    </a:lnTo>
                    <a:lnTo>
                      <a:pt x="7136" y="12"/>
                    </a:lnTo>
                    <a:lnTo>
                      <a:pt x="7055" y="12"/>
                    </a:lnTo>
                    <a:lnTo>
                      <a:pt x="7053" y="10"/>
                    </a:lnTo>
                    <a:lnTo>
                      <a:pt x="7050" y="9"/>
                    </a:lnTo>
                    <a:lnTo>
                      <a:pt x="7049" y="8"/>
                    </a:lnTo>
                    <a:lnTo>
                      <a:pt x="7049" y="6"/>
                    </a:lnTo>
                    <a:lnTo>
                      <a:pt x="7049" y="3"/>
                    </a:lnTo>
                    <a:lnTo>
                      <a:pt x="7050" y="1"/>
                    </a:lnTo>
                    <a:lnTo>
                      <a:pt x="7053" y="0"/>
                    </a:lnTo>
                    <a:lnTo>
                      <a:pt x="7055" y="0"/>
                    </a:lnTo>
                    <a:close/>
                    <a:moveTo>
                      <a:pt x="7194" y="0"/>
                    </a:moveTo>
                    <a:lnTo>
                      <a:pt x="7274" y="0"/>
                    </a:lnTo>
                    <a:lnTo>
                      <a:pt x="7276" y="0"/>
                    </a:lnTo>
                    <a:lnTo>
                      <a:pt x="7278" y="1"/>
                    </a:lnTo>
                    <a:lnTo>
                      <a:pt x="7279" y="3"/>
                    </a:lnTo>
                    <a:lnTo>
                      <a:pt x="7279" y="6"/>
                    </a:lnTo>
                    <a:lnTo>
                      <a:pt x="7279" y="8"/>
                    </a:lnTo>
                    <a:lnTo>
                      <a:pt x="7278" y="9"/>
                    </a:lnTo>
                    <a:lnTo>
                      <a:pt x="7276" y="10"/>
                    </a:lnTo>
                    <a:lnTo>
                      <a:pt x="7274" y="12"/>
                    </a:lnTo>
                    <a:lnTo>
                      <a:pt x="7194" y="12"/>
                    </a:lnTo>
                    <a:lnTo>
                      <a:pt x="7190" y="10"/>
                    </a:lnTo>
                    <a:lnTo>
                      <a:pt x="7189" y="9"/>
                    </a:lnTo>
                    <a:lnTo>
                      <a:pt x="7188" y="8"/>
                    </a:lnTo>
                    <a:lnTo>
                      <a:pt x="7188" y="6"/>
                    </a:lnTo>
                    <a:lnTo>
                      <a:pt x="7188" y="3"/>
                    </a:lnTo>
                    <a:lnTo>
                      <a:pt x="7189" y="1"/>
                    </a:lnTo>
                    <a:lnTo>
                      <a:pt x="7190" y="0"/>
                    </a:lnTo>
                    <a:lnTo>
                      <a:pt x="7194" y="0"/>
                    </a:lnTo>
                    <a:close/>
                    <a:moveTo>
                      <a:pt x="7331" y="0"/>
                    </a:moveTo>
                    <a:lnTo>
                      <a:pt x="7412" y="0"/>
                    </a:lnTo>
                    <a:lnTo>
                      <a:pt x="7414" y="0"/>
                    </a:lnTo>
                    <a:lnTo>
                      <a:pt x="7415" y="1"/>
                    </a:lnTo>
                    <a:lnTo>
                      <a:pt x="7418" y="3"/>
                    </a:lnTo>
                    <a:lnTo>
                      <a:pt x="7418" y="6"/>
                    </a:lnTo>
                    <a:lnTo>
                      <a:pt x="7418" y="8"/>
                    </a:lnTo>
                    <a:lnTo>
                      <a:pt x="7415" y="9"/>
                    </a:lnTo>
                    <a:lnTo>
                      <a:pt x="7414" y="10"/>
                    </a:lnTo>
                    <a:lnTo>
                      <a:pt x="7412" y="12"/>
                    </a:lnTo>
                    <a:lnTo>
                      <a:pt x="7331" y="12"/>
                    </a:lnTo>
                    <a:lnTo>
                      <a:pt x="7329" y="10"/>
                    </a:lnTo>
                    <a:lnTo>
                      <a:pt x="7327" y="9"/>
                    </a:lnTo>
                    <a:lnTo>
                      <a:pt x="7326" y="8"/>
                    </a:lnTo>
                    <a:lnTo>
                      <a:pt x="7326" y="6"/>
                    </a:lnTo>
                    <a:lnTo>
                      <a:pt x="7326" y="3"/>
                    </a:lnTo>
                    <a:lnTo>
                      <a:pt x="7327" y="1"/>
                    </a:lnTo>
                    <a:lnTo>
                      <a:pt x="7329" y="0"/>
                    </a:lnTo>
                    <a:lnTo>
                      <a:pt x="7331" y="0"/>
                    </a:lnTo>
                    <a:close/>
                    <a:moveTo>
                      <a:pt x="7470" y="0"/>
                    </a:moveTo>
                    <a:lnTo>
                      <a:pt x="7550" y="0"/>
                    </a:lnTo>
                    <a:lnTo>
                      <a:pt x="7553" y="0"/>
                    </a:lnTo>
                    <a:lnTo>
                      <a:pt x="7554" y="1"/>
                    </a:lnTo>
                    <a:lnTo>
                      <a:pt x="7555" y="3"/>
                    </a:lnTo>
                    <a:lnTo>
                      <a:pt x="7556" y="6"/>
                    </a:lnTo>
                    <a:lnTo>
                      <a:pt x="7555" y="8"/>
                    </a:lnTo>
                    <a:lnTo>
                      <a:pt x="7554" y="9"/>
                    </a:lnTo>
                    <a:lnTo>
                      <a:pt x="7553" y="10"/>
                    </a:lnTo>
                    <a:lnTo>
                      <a:pt x="7550" y="12"/>
                    </a:lnTo>
                    <a:lnTo>
                      <a:pt x="7470" y="12"/>
                    </a:lnTo>
                    <a:lnTo>
                      <a:pt x="7467" y="10"/>
                    </a:lnTo>
                    <a:lnTo>
                      <a:pt x="7465" y="9"/>
                    </a:lnTo>
                    <a:lnTo>
                      <a:pt x="7464" y="8"/>
                    </a:lnTo>
                    <a:lnTo>
                      <a:pt x="7464" y="6"/>
                    </a:lnTo>
                    <a:lnTo>
                      <a:pt x="7464" y="3"/>
                    </a:lnTo>
                    <a:lnTo>
                      <a:pt x="7465" y="1"/>
                    </a:lnTo>
                    <a:lnTo>
                      <a:pt x="7467" y="0"/>
                    </a:lnTo>
                    <a:lnTo>
                      <a:pt x="7470" y="0"/>
                    </a:lnTo>
                    <a:close/>
                    <a:moveTo>
                      <a:pt x="7608" y="0"/>
                    </a:moveTo>
                    <a:lnTo>
                      <a:pt x="7689" y="0"/>
                    </a:lnTo>
                    <a:lnTo>
                      <a:pt x="7690" y="0"/>
                    </a:lnTo>
                    <a:lnTo>
                      <a:pt x="7692" y="1"/>
                    </a:lnTo>
                    <a:lnTo>
                      <a:pt x="7694" y="3"/>
                    </a:lnTo>
                    <a:lnTo>
                      <a:pt x="7695" y="6"/>
                    </a:lnTo>
                    <a:lnTo>
                      <a:pt x="7694" y="8"/>
                    </a:lnTo>
                    <a:lnTo>
                      <a:pt x="7692" y="9"/>
                    </a:lnTo>
                    <a:lnTo>
                      <a:pt x="7690" y="10"/>
                    </a:lnTo>
                    <a:lnTo>
                      <a:pt x="7689" y="12"/>
                    </a:lnTo>
                    <a:lnTo>
                      <a:pt x="7608" y="12"/>
                    </a:lnTo>
                    <a:lnTo>
                      <a:pt x="7606" y="10"/>
                    </a:lnTo>
                    <a:lnTo>
                      <a:pt x="7603" y="9"/>
                    </a:lnTo>
                    <a:lnTo>
                      <a:pt x="7602" y="8"/>
                    </a:lnTo>
                    <a:lnTo>
                      <a:pt x="7602" y="6"/>
                    </a:lnTo>
                    <a:lnTo>
                      <a:pt x="7602" y="3"/>
                    </a:lnTo>
                    <a:lnTo>
                      <a:pt x="7603" y="1"/>
                    </a:lnTo>
                    <a:lnTo>
                      <a:pt x="7606" y="0"/>
                    </a:lnTo>
                    <a:lnTo>
                      <a:pt x="7608" y="0"/>
                    </a:lnTo>
                    <a:close/>
                    <a:moveTo>
                      <a:pt x="7747" y="0"/>
                    </a:moveTo>
                    <a:lnTo>
                      <a:pt x="7827" y="0"/>
                    </a:lnTo>
                    <a:lnTo>
                      <a:pt x="7828" y="0"/>
                    </a:lnTo>
                    <a:lnTo>
                      <a:pt x="7831" y="1"/>
                    </a:lnTo>
                    <a:lnTo>
                      <a:pt x="7832" y="3"/>
                    </a:lnTo>
                    <a:lnTo>
                      <a:pt x="7832" y="6"/>
                    </a:lnTo>
                    <a:lnTo>
                      <a:pt x="7832" y="8"/>
                    </a:lnTo>
                    <a:lnTo>
                      <a:pt x="7831" y="9"/>
                    </a:lnTo>
                    <a:lnTo>
                      <a:pt x="7828" y="10"/>
                    </a:lnTo>
                    <a:lnTo>
                      <a:pt x="7827" y="12"/>
                    </a:lnTo>
                    <a:lnTo>
                      <a:pt x="7747" y="12"/>
                    </a:lnTo>
                    <a:lnTo>
                      <a:pt x="7743" y="10"/>
                    </a:lnTo>
                    <a:lnTo>
                      <a:pt x="7742" y="9"/>
                    </a:lnTo>
                    <a:lnTo>
                      <a:pt x="7741" y="8"/>
                    </a:lnTo>
                    <a:lnTo>
                      <a:pt x="7741" y="6"/>
                    </a:lnTo>
                    <a:lnTo>
                      <a:pt x="7741" y="3"/>
                    </a:lnTo>
                    <a:lnTo>
                      <a:pt x="7742" y="1"/>
                    </a:lnTo>
                    <a:lnTo>
                      <a:pt x="7743" y="0"/>
                    </a:lnTo>
                    <a:lnTo>
                      <a:pt x="7747" y="0"/>
                    </a:lnTo>
                    <a:close/>
                    <a:moveTo>
                      <a:pt x="7884" y="0"/>
                    </a:moveTo>
                    <a:lnTo>
                      <a:pt x="7965" y="0"/>
                    </a:lnTo>
                    <a:lnTo>
                      <a:pt x="7967" y="0"/>
                    </a:lnTo>
                    <a:lnTo>
                      <a:pt x="7968" y="1"/>
                    </a:lnTo>
                    <a:lnTo>
                      <a:pt x="7971" y="3"/>
                    </a:lnTo>
                    <a:lnTo>
                      <a:pt x="7971" y="6"/>
                    </a:lnTo>
                    <a:lnTo>
                      <a:pt x="7971" y="8"/>
                    </a:lnTo>
                    <a:lnTo>
                      <a:pt x="7968" y="9"/>
                    </a:lnTo>
                    <a:lnTo>
                      <a:pt x="7967" y="10"/>
                    </a:lnTo>
                    <a:lnTo>
                      <a:pt x="7965" y="12"/>
                    </a:lnTo>
                    <a:lnTo>
                      <a:pt x="7884" y="12"/>
                    </a:lnTo>
                    <a:lnTo>
                      <a:pt x="7881" y="10"/>
                    </a:lnTo>
                    <a:lnTo>
                      <a:pt x="7880" y="9"/>
                    </a:lnTo>
                    <a:lnTo>
                      <a:pt x="7879" y="8"/>
                    </a:lnTo>
                    <a:lnTo>
                      <a:pt x="7879" y="6"/>
                    </a:lnTo>
                    <a:lnTo>
                      <a:pt x="7879" y="3"/>
                    </a:lnTo>
                    <a:lnTo>
                      <a:pt x="7880" y="1"/>
                    </a:lnTo>
                    <a:lnTo>
                      <a:pt x="7881" y="0"/>
                    </a:lnTo>
                    <a:lnTo>
                      <a:pt x="7884" y="0"/>
                    </a:lnTo>
                    <a:close/>
                    <a:moveTo>
                      <a:pt x="8022" y="0"/>
                    </a:moveTo>
                    <a:lnTo>
                      <a:pt x="8103" y="0"/>
                    </a:lnTo>
                    <a:lnTo>
                      <a:pt x="8106" y="0"/>
                    </a:lnTo>
                    <a:lnTo>
                      <a:pt x="8107" y="1"/>
                    </a:lnTo>
                    <a:lnTo>
                      <a:pt x="8108" y="3"/>
                    </a:lnTo>
                    <a:lnTo>
                      <a:pt x="8109" y="6"/>
                    </a:lnTo>
                    <a:lnTo>
                      <a:pt x="8108" y="8"/>
                    </a:lnTo>
                    <a:lnTo>
                      <a:pt x="8107" y="9"/>
                    </a:lnTo>
                    <a:lnTo>
                      <a:pt x="8106" y="10"/>
                    </a:lnTo>
                    <a:lnTo>
                      <a:pt x="8103" y="12"/>
                    </a:lnTo>
                    <a:lnTo>
                      <a:pt x="8022" y="12"/>
                    </a:lnTo>
                    <a:lnTo>
                      <a:pt x="8020" y="10"/>
                    </a:lnTo>
                    <a:lnTo>
                      <a:pt x="8018" y="9"/>
                    </a:lnTo>
                    <a:lnTo>
                      <a:pt x="8016" y="8"/>
                    </a:lnTo>
                    <a:lnTo>
                      <a:pt x="8016" y="6"/>
                    </a:lnTo>
                    <a:lnTo>
                      <a:pt x="8016" y="3"/>
                    </a:lnTo>
                    <a:lnTo>
                      <a:pt x="8018" y="1"/>
                    </a:lnTo>
                    <a:lnTo>
                      <a:pt x="8020" y="0"/>
                    </a:lnTo>
                    <a:lnTo>
                      <a:pt x="8022" y="0"/>
                    </a:lnTo>
                    <a:close/>
                    <a:moveTo>
                      <a:pt x="8161" y="0"/>
                    </a:moveTo>
                    <a:lnTo>
                      <a:pt x="8242" y="0"/>
                    </a:lnTo>
                    <a:lnTo>
                      <a:pt x="8243" y="0"/>
                    </a:lnTo>
                    <a:lnTo>
                      <a:pt x="8245" y="1"/>
                    </a:lnTo>
                    <a:lnTo>
                      <a:pt x="8246" y="3"/>
                    </a:lnTo>
                    <a:lnTo>
                      <a:pt x="8248" y="6"/>
                    </a:lnTo>
                    <a:lnTo>
                      <a:pt x="8246" y="8"/>
                    </a:lnTo>
                    <a:lnTo>
                      <a:pt x="8245" y="9"/>
                    </a:lnTo>
                    <a:lnTo>
                      <a:pt x="8243" y="10"/>
                    </a:lnTo>
                    <a:lnTo>
                      <a:pt x="8242" y="12"/>
                    </a:lnTo>
                    <a:lnTo>
                      <a:pt x="8161" y="12"/>
                    </a:lnTo>
                    <a:lnTo>
                      <a:pt x="8159" y="10"/>
                    </a:lnTo>
                    <a:lnTo>
                      <a:pt x="8156" y="9"/>
                    </a:lnTo>
                    <a:lnTo>
                      <a:pt x="8155" y="8"/>
                    </a:lnTo>
                    <a:lnTo>
                      <a:pt x="8155" y="6"/>
                    </a:lnTo>
                    <a:lnTo>
                      <a:pt x="8155" y="3"/>
                    </a:lnTo>
                    <a:lnTo>
                      <a:pt x="8156" y="1"/>
                    </a:lnTo>
                    <a:lnTo>
                      <a:pt x="8159" y="0"/>
                    </a:lnTo>
                    <a:lnTo>
                      <a:pt x="8161" y="0"/>
                    </a:lnTo>
                    <a:close/>
                    <a:moveTo>
                      <a:pt x="8299" y="0"/>
                    </a:moveTo>
                    <a:lnTo>
                      <a:pt x="8380" y="0"/>
                    </a:lnTo>
                    <a:lnTo>
                      <a:pt x="8381" y="0"/>
                    </a:lnTo>
                    <a:lnTo>
                      <a:pt x="8384" y="1"/>
                    </a:lnTo>
                    <a:lnTo>
                      <a:pt x="8385" y="3"/>
                    </a:lnTo>
                    <a:lnTo>
                      <a:pt x="8385" y="6"/>
                    </a:lnTo>
                    <a:lnTo>
                      <a:pt x="8385" y="8"/>
                    </a:lnTo>
                    <a:lnTo>
                      <a:pt x="8384" y="9"/>
                    </a:lnTo>
                    <a:lnTo>
                      <a:pt x="8381" y="10"/>
                    </a:lnTo>
                    <a:lnTo>
                      <a:pt x="8380" y="12"/>
                    </a:lnTo>
                    <a:lnTo>
                      <a:pt x="8299" y="12"/>
                    </a:lnTo>
                    <a:lnTo>
                      <a:pt x="8296" y="10"/>
                    </a:lnTo>
                    <a:lnTo>
                      <a:pt x="8295" y="9"/>
                    </a:lnTo>
                    <a:lnTo>
                      <a:pt x="8293" y="8"/>
                    </a:lnTo>
                    <a:lnTo>
                      <a:pt x="8293" y="6"/>
                    </a:lnTo>
                    <a:lnTo>
                      <a:pt x="8293" y="3"/>
                    </a:lnTo>
                    <a:lnTo>
                      <a:pt x="8295" y="1"/>
                    </a:lnTo>
                    <a:lnTo>
                      <a:pt x="8296" y="0"/>
                    </a:lnTo>
                    <a:lnTo>
                      <a:pt x="8299" y="0"/>
                    </a:lnTo>
                    <a:close/>
                    <a:moveTo>
                      <a:pt x="8437" y="0"/>
                    </a:moveTo>
                    <a:lnTo>
                      <a:pt x="8518" y="0"/>
                    </a:lnTo>
                    <a:lnTo>
                      <a:pt x="8520" y="0"/>
                    </a:lnTo>
                    <a:lnTo>
                      <a:pt x="8521" y="1"/>
                    </a:lnTo>
                    <a:lnTo>
                      <a:pt x="8524" y="3"/>
                    </a:lnTo>
                    <a:lnTo>
                      <a:pt x="8524" y="6"/>
                    </a:lnTo>
                    <a:lnTo>
                      <a:pt x="8524" y="8"/>
                    </a:lnTo>
                    <a:lnTo>
                      <a:pt x="8521" y="9"/>
                    </a:lnTo>
                    <a:lnTo>
                      <a:pt x="8520" y="10"/>
                    </a:lnTo>
                    <a:lnTo>
                      <a:pt x="8518" y="12"/>
                    </a:lnTo>
                    <a:lnTo>
                      <a:pt x="8437" y="12"/>
                    </a:lnTo>
                    <a:lnTo>
                      <a:pt x="8434" y="10"/>
                    </a:lnTo>
                    <a:lnTo>
                      <a:pt x="8433" y="9"/>
                    </a:lnTo>
                    <a:lnTo>
                      <a:pt x="8432" y="8"/>
                    </a:lnTo>
                    <a:lnTo>
                      <a:pt x="8432" y="6"/>
                    </a:lnTo>
                    <a:lnTo>
                      <a:pt x="8432" y="3"/>
                    </a:lnTo>
                    <a:lnTo>
                      <a:pt x="8433" y="1"/>
                    </a:lnTo>
                    <a:lnTo>
                      <a:pt x="8434" y="0"/>
                    </a:lnTo>
                    <a:lnTo>
                      <a:pt x="8437" y="0"/>
                    </a:lnTo>
                    <a:close/>
                    <a:moveTo>
                      <a:pt x="8575" y="0"/>
                    </a:moveTo>
                    <a:lnTo>
                      <a:pt x="8656" y="0"/>
                    </a:lnTo>
                    <a:lnTo>
                      <a:pt x="8658" y="0"/>
                    </a:lnTo>
                    <a:lnTo>
                      <a:pt x="8660" y="1"/>
                    </a:lnTo>
                    <a:lnTo>
                      <a:pt x="8661" y="3"/>
                    </a:lnTo>
                    <a:lnTo>
                      <a:pt x="8662" y="6"/>
                    </a:lnTo>
                    <a:lnTo>
                      <a:pt x="8661" y="8"/>
                    </a:lnTo>
                    <a:lnTo>
                      <a:pt x="8660" y="9"/>
                    </a:lnTo>
                    <a:lnTo>
                      <a:pt x="8658" y="10"/>
                    </a:lnTo>
                    <a:lnTo>
                      <a:pt x="8656" y="12"/>
                    </a:lnTo>
                    <a:lnTo>
                      <a:pt x="8575" y="12"/>
                    </a:lnTo>
                    <a:lnTo>
                      <a:pt x="8573" y="10"/>
                    </a:lnTo>
                    <a:lnTo>
                      <a:pt x="8571" y="9"/>
                    </a:lnTo>
                    <a:lnTo>
                      <a:pt x="8569" y="8"/>
                    </a:lnTo>
                    <a:lnTo>
                      <a:pt x="8569" y="6"/>
                    </a:lnTo>
                    <a:lnTo>
                      <a:pt x="8569" y="3"/>
                    </a:lnTo>
                    <a:lnTo>
                      <a:pt x="8571" y="1"/>
                    </a:lnTo>
                    <a:lnTo>
                      <a:pt x="8573" y="0"/>
                    </a:lnTo>
                    <a:lnTo>
                      <a:pt x="8575" y="0"/>
                    </a:lnTo>
                    <a:close/>
                    <a:moveTo>
                      <a:pt x="8714" y="0"/>
                    </a:moveTo>
                    <a:lnTo>
                      <a:pt x="8795" y="0"/>
                    </a:lnTo>
                    <a:lnTo>
                      <a:pt x="8796" y="0"/>
                    </a:lnTo>
                    <a:lnTo>
                      <a:pt x="8798" y="1"/>
                    </a:lnTo>
                    <a:lnTo>
                      <a:pt x="8799" y="3"/>
                    </a:lnTo>
                    <a:lnTo>
                      <a:pt x="8801" y="6"/>
                    </a:lnTo>
                    <a:lnTo>
                      <a:pt x="8799" y="8"/>
                    </a:lnTo>
                    <a:lnTo>
                      <a:pt x="8798" y="9"/>
                    </a:lnTo>
                    <a:lnTo>
                      <a:pt x="8796" y="10"/>
                    </a:lnTo>
                    <a:lnTo>
                      <a:pt x="8795" y="12"/>
                    </a:lnTo>
                    <a:lnTo>
                      <a:pt x="8714" y="12"/>
                    </a:lnTo>
                    <a:lnTo>
                      <a:pt x="8711" y="10"/>
                    </a:lnTo>
                    <a:lnTo>
                      <a:pt x="8709" y="9"/>
                    </a:lnTo>
                    <a:lnTo>
                      <a:pt x="8708" y="8"/>
                    </a:lnTo>
                    <a:lnTo>
                      <a:pt x="8708" y="6"/>
                    </a:lnTo>
                    <a:lnTo>
                      <a:pt x="8708" y="3"/>
                    </a:lnTo>
                    <a:lnTo>
                      <a:pt x="8709" y="1"/>
                    </a:lnTo>
                    <a:lnTo>
                      <a:pt x="8711" y="0"/>
                    </a:lnTo>
                    <a:lnTo>
                      <a:pt x="8714" y="0"/>
                    </a:lnTo>
                    <a:close/>
                    <a:moveTo>
                      <a:pt x="8852" y="0"/>
                    </a:moveTo>
                    <a:lnTo>
                      <a:pt x="8933" y="0"/>
                    </a:lnTo>
                    <a:lnTo>
                      <a:pt x="8934" y="0"/>
                    </a:lnTo>
                    <a:lnTo>
                      <a:pt x="8937" y="1"/>
                    </a:lnTo>
                    <a:lnTo>
                      <a:pt x="8938" y="3"/>
                    </a:lnTo>
                    <a:lnTo>
                      <a:pt x="8938" y="6"/>
                    </a:lnTo>
                    <a:lnTo>
                      <a:pt x="8938" y="8"/>
                    </a:lnTo>
                    <a:lnTo>
                      <a:pt x="8937" y="9"/>
                    </a:lnTo>
                    <a:lnTo>
                      <a:pt x="8934" y="10"/>
                    </a:lnTo>
                    <a:lnTo>
                      <a:pt x="8933" y="12"/>
                    </a:lnTo>
                    <a:lnTo>
                      <a:pt x="8852" y="12"/>
                    </a:lnTo>
                    <a:lnTo>
                      <a:pt x="8849" y="10"/>
                    </a:lnTo>
                    <a:lnTo>
                      <a:pt x="8848" y="9"/>
                    </a:lnTo>
                    <a:lnTo>
                      <a:pt x="8846" y="8"/>
                    </a:lnTo>
                    <a:lnTo>
                      <a:pt x="8846" y="6"/>
                    </a:lnTo>
                    <a:lnTo>
                      <a:pt x="8846" y="3"/>
                    </a:lnTo>
                    <a:lnTo>
                      <a:pt x="8848" y="1"/>
                    </a:lnTo>
                    <a:lnTo>
                      <a:pt x="8849" y="0"/>
                    </a:lnTo>
                    <a:lnTo>
                      <a:pt x="8852" y="0"/>
                    </a:lnTo>
                    <a:close/>
                    <a:moveTo>
                      <a:pt x="8990" y="0"/>
                    </a:moveTo>
                    <a:lnTo>
                      <a:pt x="9070" y="0"/>
                    </a:lnTo>
                    <a:lnTo>
                      <a:pt x="9073" y="0"/>
                    </a:lnTo>
                    <a:lnTo>
                      <a:pt x="9074" y="1"/>
                    </a:lnTo>
                    <a:lnTo>
                      <a:pt x="9076" y="3"/>
                    </a:lnTo>
                    <a:lnTo>
                      <a:pt x="9076" y="6"/>
                    </a:lnTo>
                    <a:lnTo>
                      <a:pt x="9076" y="8"/>
                    </a:lnTo>
                    <a:lnTo>
                      <a:pt x="9074" y="9"/>
                    </a:lnTo>
                    <a:lnTo>
                      <a:pt x="9073" y="10"/>
                    </a:lnTo>
                    <a:lnTo>
                      <a:pt x="9070" y="12"/>
                    </a:lnTo>
                    <a:lnTo>
                      <a:pt x="8990" y="12"/>
                    </a:lnTo>
                    <a:lnTo>
                      <a:pt x="8987" y="10"/>
                    </a:lnTo>
                    <a:lnTo>
                      <a:pt x="8986" y="9"/>
                    </a:lnTo>
                    <a:lnTo>
                      <a:pt x="8985" y="8"/>
                    </a:lnTo>
                    <a:lnTo>
                      <a:pt x="8985" y="6"/>
                    </a:lnTo>
                    <a:lnTo>
                      <a:pt x="8985" y="3"/>
                    </a:lnTo>
                    <a:lnTo>
                      <a:pt x="8986" y="1"/>
                    </a:lnTo>
                    <a:lnTo>
                      <a:pt x="8987" y="0"/>
                    </a:lnTo>
                    <a:lnTo>
                      <a:pt x="8990" y="0"/>
                    </a:lnTo>
                    <a:close/>
                    <a:moveTo>
                      <a:pt x="9128" y="0"/>
                    </a:moveTo>
                    <a:lnTo>
                      <a:pt x="9209" y="0"/>
                    </a:lnTo>
                    <a:lnTo>
                      <a:pt x="9211" y="0"/>
                    </a:lnTo>
                    <a:lnTo>
                      <a:pt x="9213" y="1"/>
                    </a:lnTo>
                    <a:lnTo>
                      <a:pt x="9214" y="3"/>
                    </a:lnTo>
                    <a:lnTo>
                      <a:pt x="9215" y="6"/>
                    </a:lnTo>
                    <a:lnTo>
                      <a:pt x="9214" y="8"/>
                    </a:lnTo>
                    <a:lnTo>
                      <a:pt x="9213" y="9"/>
                    </a:lnTo>
                    <a:lnTo>
                      <a:pt x="9211" y="10"/>
                    </a:lnTo>
                    <a:lnTo>
                      <a:pt x="9209" y="12"/>
                    </a:lnTo>
                    <a:lnTo>
                      <a:pt x="9128" y="12"/>
                    </a:lnTo>
                    <a:lnTo>
                      <a:pt x="9126" y="10"/>
                    </a:lnTo>
                    <a:lnTo>
                      <a:pt x="9123" y="9"/>
                    </a:lnTo>
                    <a:lnTo>
                      <a:pt x="9122" y="8"/>
                    </a:lnTo>
                    <a:lnTo>
                      <a:pt x="9122" y="6"/>
                    </a:lnTo>
                    <a:lnTo>
                      <a:pt x="9122" y="3"/>
                    </a:lnTo>
                    <a:lnTo>
                      <a:pt x="9123" y="1"/>
                    </a:lnTo>
                    <a:lnTo>
                      <a:pt x="9126" y="0"/>
                    </a:lnTo>
                    <a:lnTo>
                      <a:pt x="9128" y="0"/>
                    </a:lnTo>
                    <a:close/>
                    <a:moveTo>
                      <a:pt x="9267" y="0"/>
                    </a:moveTo>
                    <a:lnTo>
                      <a:pt x="9347" y="0"/>
                    </a:lnTo>
                    <a:lnTo>
                      <a:pt x="9349" y="0"/>
                    </a:lnTo>
                    <a:lnTo>
                      <a:pt x="9351" y="1"/>
                    </a:lnTo>
                    <a:lnTo>
                      <a:pt x="9352" y="3"/>
                    </a:lnTo>
                    <a:lnTo>
                      <a:pt x="9353" y="6"/>
                    </a:lnTo>
                    <a:lnTo>
                      <a:pt x="9352" y="8"/>
                    </a:lnTo>
                    <a:lnTo>
                      <a:pt x="9351" y="9"/>
                    </a:lnTo>
                    <a:lnTo>
                      <a:pt x="9349" y="10"/>
                    </a:lnTo>
                    <a:lnTo>
                      <a:pt x="9347" y="12"/>
                    </a:lnTo>
                    <a:lnTo>
                      <a:pt x="9267" y="12"/>
                    </a:lnTo>
                    <a:lnTo>
                      <a:pt x="9264" y="10"/>
                    </a:lnTo>
                    <a:lnTo>
                      <a:pt x="9262" y="9"/>
                    </a:lnTo>
                    <a:lnTo>
                      <a:pt x="9261" y="8"/>
                    </a:lnTo>
                    <a:lnTo>
                      <a:pt x="9261" y="6"/>
                    </a:lnTo>
                    <a:lnTo>
                      <a:pt x="9261" y="3"/>
                    </a:lnTo>
                    <a:lnTo>
                      <a:pt x="9262" y="1"/>
                    </a:lnTo>
                    <a:lnTo>
                      <a:pt x="9264" y="0"/>
                    </a:lnTo>
                    <a:lnTo>
                      <a:pt x="9267" y="0"/>
                    </a:lnTo>
                    <a:close/>
                    <a:moveTo>
                      <a:pt x="9405" y="0"/>
                    </a:moveTo>
                    <a:lnTo>
                      <a:pt x="9485" y="0"/>
                    </a:lnTo>
                    <a:lnTo>
                      <a:pt x="9487" y="0"/>
                    </a:lnTo>
                    <a:lnTo>
                      <a:pt x="9490" y="1"/>
                    </a:lnTo>
                    <a:lnTo>
                      <a:pt x="9491" y="3"/>
                    </a:lnTo>
                    <a:lnTo>
                      <a:pt x="9491" y="6"/>
                    </a:lnTo>
                    <a:lnTo>
                      <a:pt x="9491" y="8"/>
                    </a:lnTo>
                    <a:lnTo>
                      <a:pt x="9490" y="9"/>
                    </a:lnTo>
                    <a:lnTo>
                      <a:pt x="9487" y="10"/>
                    </a:lnTo>
                    <a:lnTo>
                      <a:pt x="9485" y="12"/>
                    </a:lnTo>
                    <a:lnTo>
                      <a:pt x="9405" y="12"/>
                    </a:lnTo>
                    <a:lnTo>
                      <a:pt x="9402" y="10"/>
                    </a:lnTo>
                    <a:lnTo>
                      <a:pt x="9400" y="9"/>
                    </a:lnTo>
                    <a:lnTo>
                      <a:pt x="9399" y="8"/>
                    </a:lnTo>
                    <a:lnTo>
                      <a:pt x="9399" y="6"/>
                    </a:lnTo>
                    <a:lnTo>
                      <a:pt x="9399" y="3"/>
                    </a:lnTo>
                    <a:lnTo>
                      <a:pt x="9400" y="1"/>
                    </a:lnTo>
                    <a:lnTo>
                      <a:pt x="9402" y="0"/>
                    </a:lnTo>
                    <a:lnTo>
                      <a:pt x="9405" y="0"/>
                    </a:lnTo>
                    <a:close/>
                    <a:moveTo>
                      <a:pt x="9543" y="0"/>
                    </a:moveTo>
                    <a:lnTo>
                      <a:pt x="9623" y="0"/>
                    </a:lnTo>
                    <a:lnTo>
                      <a:pt x="9626" y="0"/>
                    </a:lnTo>
                    <a:lnTo>
                      <a:pt x="9627" y="1"/>
                    </a:lnTo>
                    <a:lnTo>
                      <a:pt x="9629" y="3"/>
                    </a:lnTo>
                    <a:lnTo>
                      <a:pt x="9629" y="6"/>
                    </a:lnTo>
                    <a:lnTo>
                      <a:pt x="9629" y="8"/>
                    </a:lnTo>
                    <a:lnTo>
                      <a:pt x="9627" y="9"/>
                    </a:lnTo>
                    <a:lnTo>
                      <a:pt x="9626" y="10"/>
                    </a:lnTo>
                    <a:lnTo>
                      <a:pt x="9623" y="12"/>
                    </a:lnTo>
                    <a:lnTo>
                      <a:pt x="9543" y="12"/>
                    </a:lnTo>
                    <a:lnTo>
                      <a:pt x="9540" y="10"/>
                    </a:lnTo>
                    <a:lnTo>
                      <a:pt x="9539" y="9"/>
                    </a:lnTo>
                    <a:lnTo>
                      <a:pt x="9538" y="8"/>
                    </a:lnTo>
                    <a:lnTo>
                      <a:pt x="9538" y="6"/>
                    </a:lnTo>
                    <a:lnTo>
                      <a:pt x="9538" y="3"/>
                    </a:lnTo>
                    <a:lnTo>
                      <a:pt x="9539" y="1"/>
                    </a:lnTo>
                    <a:lnTo>
                      <a:pt x="9540" y="0"/>
                    </a:lnTo>
                    <a:lnTo>
                      <a:pt x="9543" y="0"/>
                    </a:lnTo>
                    <a:close/>
                    <a:moveTo>
                      <a:pt x="9681" y="0"/>
                    </a:moveTo>
                    <a:lnTo>
                      <a:pt x="9762" y="0"/>
                    </a:lnTo>
                    <a:lnTo>
                      <a:pt x="9764" y="0"/>
                    </a:lnTo>
                    <a:lnTo>
                      <a:pt x="9765" y="1"/>
                    </a:lnTo>
                    <a:lnTo>
                      <a:pt x="9767" y="3"/>
                    </a:lnTo>
                    <a:lnTo>
                      <a:pt x="9768" y="6"/>
                    </a:lnTo>
                    <a:lnTo>
                      <a:pt x="9767" y="8"/>
                    </a:lnTo>
                    <a:lnTo>
                      <a:pt x="9765" y="9"/>
                    </a:lnTo>
                    <a:lnTo>
                      <a:pt x="9764" y="10"/>
                    </a:lnTo>
                    <a:lnTo>
                      <a:pt x="9762" y="12"/>
                    </a:lnTo>
                    <a:lnTo>
                      <a:pt x="9681" y="12"/>
                    </a:lnTo>
                    <a:lnTo>
                      <a:pt x="9679" y="10"/>
                    </a:lnTo>
                    <a:lnTo>
                      <a:pt x="9676" y="9"/>
                    </a:lnTo>
                    <a:lnTo>
                      <a:pt x="9675" y="8"/>
                    </a:lnTo>
                    <a:lnTo>
                      <a:pt x="9675" y="6"/>
                    </a:lnTo>
                    <a:lnTo>
                      <a:pt x="9675" y="3"/>
                    </a:lnTo>
                    <a:lnTo>
                      <a:pt x="9676" y="1"/>
                    </a:lnTo>
                    <a:lnTo>
                      <a:pt x="9679" y="0"/>
                    </a:lnTo>
                    <a:lnTo>
                      <a:pt x="9681" y="0"/>
                    </a:lnTo>
                    <a:close/>
                    <a:moveTo>
                      <a:pt x="9820" y="0"/>
                    </a:moveTo>
                    <a:lnTo>
                      <a:pt x="9900" y="0"/>
                    </a:lnTo>
                    <a:lnTo>
                      <a:pt x="9902" y="0"/>
                    </a:lnTo>
                    <a:lnTo>
                      <a:pt x="9904" y="1"/>
                    </a:lnTo>
                    <a:lnTo>
                      <a:pt x="9905" y="3"/>
                    </a:lnTo>
                    <a:lnTo>
                      <a:pt x="9906" y="6"/>
                    </a:lnTo>
                    <a:lnTo>
                      <a:pt x="9905" y="8"/>
                    </a:lnTo>
                    <a:lnTo>
                      <a:pt x="9904" y="9"/>
                    </a:lnTo>
                    <a:lnTo>
                      <a:pt x="9902" y="10"/>
                    </a:lnTo>
                    <a:lnTo>
                      <a:pt x="9900" y="12"/>
                    </a:lnTo>
                    <a:lnTo>
                      <a:pt x="9820" y="12"/>
                    </a:lnTo>
                    <a:lnTo>
                      <a:pt x="9817" y="10"/>
                    </a:lnTo>
                    <a:lnTo>
                      <a:pt x="9815" y="9"/>
                    </a:lnTo>
                    <a:lnTo>
                      <a:pt x="9814" y="8"/>
                    </a:lnTo>
                    <a:lnTo>
                      <a:pt x="9814" y="6"/>
                    </a:lnTo>
                    <a:lnTo>
                      <a:pt x="9814" y="3"/>
                    </a:lnTo>
                    <a:lnTo>
                      <a:pt x="9815" y="1"/>
                    </a:lnTo>
                    <a:lnTo>
                      <a:pt x="9817" y="0"/>
                    </a:lnTo>
                    <a:lnTo>
                      <a:pt x="9820" y="0"/>
                    </a:lnTo>
                    <a:close/>
                    <a:moveTo>
                      <a:pt x="9958" y="0"/>
                    </a:moveTo>
                    <a:lnTo>
                      <a:pt x="10038" y="0"/>
                    </a:lnTo>
                    <a:lnTo>
                      <a:pt x="10040" y="0"/>
                    </a:lnTo>
                    <a:lnTo>
                      <a:pt x="10042" y="1"/>
                    </a:lnTo>
                    <a:lnTo>
                      <a:pt x="10044" y="3"/>
                    </a:lnTo>
                    <a:lnTo>
                      <a:pt x="10044" y="6"/>
                    </a:lnTo>
                    <a:lnTo>
                      <a:pt x="10044" y="8"/>
                    </a:lnTo>
                    <a:lnTo>
                      <a:pt x="10042" y="9"/>
                    </a:lnTo>
                    <a:lnTo>
                      <a:pt x="10040" y="10"/>
                    </a:lnTo>
                    <a:lnTo>
                      <a:pt x="10038" y="12"/>
                    </a:lnTo>
                    <a:lnTo>
                      <a:pt x="9958" y="12"/>
                    </a:lnTo>
                    <a:lnTo>
                      <a:pt x="9955" y="10"/>
                    </a:lnTo>
                    <a:lnTo>
                      <a:pt x="9953" y="9"/>
                    </a:lnTo>
                    <a:lnTo>
                      <a:pt x="9952" y="8"/>
                    </a:lnTo>
                    <a:lnTo>
                      <a:pt x="9952" y="6"/>
                    </a:lnTo>
                    <a:lnTo>
                      <a:pt x="9952" y="3"/>
                    </a:lnTo>
                    <a:lnTo>
                      <a:pt x="9953" y="1"/>
                    </a:lnTo>
                    <a:lnTo>
                      <a:pt x="9955" y="0"/>
                    </a:lnTo>
                    <a:lnTo>
                      <a:pt x="9958" y="0"/>
                    </a:lnTo>
                    <a:close/>
                    <a:moveTo>
                      <a:pt x="10095" y="0"/>
                    </a:moveTo>
                    <a:lnTo>
                      <a:pt x="10176" y="0"/>
                    </a:lnTo>
                    <a:lnTo>
                      <a:pt x="10179" y="0"/>
                    </a:lnTo>
                    <a:lnTo>
                      <a:pt x="10180" y="1"/>
                    </a:lnTo>
                    <a:lnTo>
                      <a:pt x="10182" y="3"/>
                    </a:lnTo>
                    <a:lnTo>
                      <a:pt x="10182" y="6"/>
                    </a:lnTo>
                    <a:lnTo>
                      <a:pt x="10182" y="8"/>
                    </a:lnTo>
                    <a:lnTo>
                      <a:pt x="10180" y="9"/>
                    </a:lnTo>
                    <a:lnTo>
                      <a:pt x="10179" y="10"/>
                    </a:lnTo>
                    <a:lnTo>
                      <a:pt x="10176" y="12"/>
                    </a:lnTo>
                    <a:lnTo>
                      <a:pt x="10095" y="12"/>
                    </a:lnTo>
                    <a:lnTo>
                      <a:pt x="10093" y="10"/>
                    </a:lnTo>
                    <a:lnTo>
                      <a:pt x="10092" y="9"/>
                    </a:lnTo>
                    <a:lnTo>
                      <a:pt x="10091" y="8"/>
                    </a:lnTo>
                    <a:lnTo>
                      <a:pt x="10091" y="6"/>
                    </a:lnTo>
                    <a:lnTo>
                      <a:pt x="10091" y="3"/>
                    </a:lnTo>
                    <a:lnTo>
                      <a:pt x="10092" y="1"/>
                    </a:lnTo>
                    <a:lnTo>
                      <a:pt x="10093" y="0"/>
                    </a:lnTo>
                    <a:lnTo>
                      <a:pt x="100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5" name="Freeform 35"/>
              <p:cNvSpPr>
                <a:spLocks noEditPoints="1"/>
              </p:cNvSpPr>
              <p:nvPr/>
            </p:nvSpPr>
            <p:spPr bwMode="auto">
              <a:xfrm>
                <a:off x="704850" y="2854325"/>
                <a:ext cx="9072563" cy="7938"/>
              </a:xfrm>
              <a:custGeom>
                <a:avLst/>
                <a:gdLst>
                  <a:gd name="T0" fmla="*/ 2147483647 w 9988"/>
                  <a:gd name="T1" fmla="*/ 0 h 12"/>
                  <a:gd name="T2" fmla="*/ 2147483647 w 9988"/>
                  <a:gd name="T3" fmla="*/ 2147483647 h 12"/>
                  <a:gd name="T4" fmla="*/ 2147483647 w 9988"/>
                  <a:gd name="T5" fmla="*/ 2147483647 h 12"/>
                  <a:gd name="T6" fmla="*/ 2147483647 w 9988"/>
                  <a:gd name="T7" fmla="*/ 2147483647 h 12"/>
                  <a:gd name="T8" fmla="*/ 2147483647 w 9988"/>
                  <a:gd name="T9" fmla="*/ 2147483647 h 12"/>
                  <a:gd name="T10" fmla="*/ 2147483647 w 9988"/>
                  <a:gd name="T11" fmla="*/ 0 h 12"/>
                  <a:gd name="T12" fmla="*/ 2147483647 w 9988"/>
                  <a:gd name="T13" fmla="*/ 0 h 12"/>
                  <a:gd name="T14" fmla="*/ 2147483647 w 9988"/>
                  <a:gd name="T15" fmla="*/ 2147483647 h 12"/>
                  <a:gd name="T16" fmla="*/ 2147483647 w 9988"/>
                  <a:gd name="T17" fmla="*/ 2147483647 h 12"/>
                  <a:gd name="T18" fmla="*/ 2147483647 w 9988"/>
                  <a:gd name="T19" fmla="*/ 2147483647 h 12"/>
                  <a:gd name="T20" fmla="*/ 2147483647 w 9988"/>
                  <a:gd name="T21" fmla="*/ 2147483647 h 12"/>
                  <a:gd name="T22" fmla="*/ 2147483647 w 9988"/>
                  <a:gd name="T23" fmla="*/ 2147483647 h 12"/>
                  <a:gd name="T24" fmla="*/ 2147483647 w 9988"/>
                  <a:gd name="T25" fmla="*/ 0 h 12"/>
                  <a:gd name="T26" fmla="*/ 2147483647 w 9988"/>
                  <a:gd name="T27" fmla="*/ 0 h 12"/>
                  <a:gd name="T28" fmla="*/ 2147483647 w 9988"/>
                  <a:gd name="T29" fmla="*/ 2147483647 h 12"/>
                  <a:gd name="T30" fmla="*/ 2147483647 w 9988"/>
                  <a:gd name="T31" fmla="*/ 2147483647 h 12"/>
                  <a:gd name="T32" fmla="*/ 2147483647 w 9988"/>
                  <a:gd name="T33" fmla="*/ 2147483647 h 12"/>
                  <a:gd name="T34" fmla="*/ 2147483647 w 9988"/>
                  <a:gd name="T35" fmla="*/ 2147483647 h 12"/>
                  <a:gd name="T36" fmla="*/ 2147483647 w 9988"/>
                  <a:gd name="T37" fmla="*/ 2147483647 h 12"/>
                  <a:gd name="T38" fmla="*/ 2147483647 w 9988"/>
                  <a:gd name="T39" fmla="*/ 0 h 12"/>
                  <a:gd name="T40" fmla="*/ 2147483647 w 9988"/>
                  <a:gd name="T41" fmla="*/ 0 h 12"/>
                  <a:gd name="T42" fmla="*/ 2147483647 w 9988"/>
                  <a:gd name="T43" fmla="*/ 2147483647 h 12"/>
                  <a:gd name="T44" fmla="*/ 2147483647 w 9988"/>
                  <a:gd name="T45" fmla="*/ 2147483647 h 12"/>
                  <a:gd name="T46" fmla="*/ 2147483647 w 9988"/>
                  <a:gd name="T47" fmla="*/ 2147483647 h 12"/>
                  <a:gd name="T48" fmla="*/ 2147483647 w 9988"/>
                  <a:gd name="T49" fmla="*/ 2147483647 h 12"/>
                  <a:gd name="T50" fmla="*/ 2147483647 w 9988"/>
                  <a:gd name="T51" fmla="*/ 0 h 12"/>
                  <a:gd name="T52" fmla="*/ 2147483647 w 9988"/>
                  <a:gd name="T53" fmla="*/ 0 h 12"/>
                  <a:gd name="T54" fmla="*/ 2147483647 w 9988"/>
                  <a:gd name="T55" fmla="*/ 2147483647 h 12"/>
                  <a:gd name="T56" fmla="*/ 2147483647 w 9988"/>
                  <a:gd name="T57" fmla="*/ 2147483647 h 12"/>
                  <a:gd name="T58" fmla="*/ 2147483647 w 9988"/>
                  <a:gd name="T59" fmla="*/ 2147483647 h 12"/>
                  <a:gd name="T60" fmla="*/ 2147483647 w 9988"/>
                  <a:gd name="T61" fmla="*/ 2147483647 h 12"/>
                  <a:gd name="T62" fmla="*/ 2147483647 w 9988"/>
                  <a:gd name="T63" fmla="*/ 2147483647 h 12"/>
                  <a:gd name="T64" fmla="*/ 2147483647 w 9988"/>
                  <a:gd name="T65" fmla="*/ 0 h 12"/>
                  <a:gd name="T66" fmla="*/ 2147483647 w 9988"/>
                  <a:gd name="T67" fmla="*/ 0 h 12"/>
                  <a:gd name="T68" fmla="*/ 2147483647 w 9988"/>
                  <a:gd name="T69" fmla="*/ 2147483647 h 12"/>
                  <a:gd name="T70" fmla="*/ 2147483647 w 9988"/>
                  <a:gd name="T71" fmla="*/ 2147483647 h 12"/>
                  <a:gd name="T72" fmla="*/ 2147483647 w 9988"/>
                  <a:gd name="T73" fmla="*/ 2147483647 h 12"/>
                  <a:gd name="T74" fmla="*/ 2147483647 w 9988"/>
                  <a:gd name="T75" fmla="*/ 2147483647 h 12"/>
                  <a:gd name="T76" fmla="*/ 2147483647 w 9988"/>
                  <a:gd name="T77" fmla="*/ 2147483647 h 12"/>
                  <a:gd name="T78" fmla="*/ 2147483647 w 9988"/>
                  <a:gd name="T79" fmla="*/ 0 h 12"/>
                  <a:gd name="T80" fmla="*/ 2147483647 w 9988"/>
                  <a:gd name="T81" fmla="*/ 0 h 12"/>
                  <a:gd name="T82" fmla="*/ 2147483647 w 9988"/>
                  <a:gd name="T83" fmla="*/ 2147483647 h 12"/>
                  <a:gd name="T84" fmla="*/ 2147483647 w 9988"/>
                  <a:gd name="T85" fmla="*/ 2147483647 h 12"/>
                  <a:gd name="T86" fmla="*/ 2147483647 w 9988"/>
                  <a:gd name="T87" fmla="*/ 2147483647 h 12"/>
                  <a:gd name="T88" fmla="*/ 2147483647 w 9988"/>
                  <a:gd name="T89" fmla="*/ 2147483647 h 12"/>
                  <a:gd name="T90" fmla="*/ 2147483647 w 9988"/>
                  <a:gd name="T91" fmla="*/ 0 h 12"/>
                  <a:gd name="T92" fmla="*/ 2147483647 w 9988"/>
                  <a:gd name="T93" fmla="*/ 0 h 12"/>
                  <a:gd name="T94" fmla="*/ 2147483647 w 9988"/>
                  <a:gd name="T95" fmla="*/ 2147483647 h 12"/>
                  <a:gd name="T96" fmla="*/ 2147483647 w 9988"/>
                  <a:gd name="T97" fmla="*/ 2147483647 h 12"/>
                  <a:gd name="T98" fmla="*/ 2147483647 w 9988"/>
                  <a:gd name="T99" fmla="*/ 2147483647 h 12"/>
                  <a:gd name="T100" fmla="*/ 2147483647 w 9988"/>
                  <a:gd name="T101" fmla="*/ 2147483647 h 12"/>
                  <a:gd name="T102" fmla="*/ 2147483647 w 9988"/>
                  <a:gd name="T103" fmla="*/ 2147483647 h 12"/>
                  <a:gd name="T104" fmla="*/ 2147483647 w 9988"/>
                  <a:gd name="T105" fmla="*/ 0 h 12"/>
                  <a:gd name="T106" fmla="*/ 2147483647 w 9988"/>
                  <a:gd name="T107" fmla="*/ 0 h 12"/>
                  <a:gd name="T108" fmla="*/ 2147483647 w 9988"/>
                  <a:gd name="T109" fmla="*/ 2147483647 h 12"/>
                  <a:gd name="T110" fmla="*/ 2147483647 w 9988"/>
                  <a:gd name="T111" fmla="*/ 2147483647 h 12"/>
                  <a:gd name="T112" fmla="*/ 2147483647 w 9988"/>
                  <a:gd name="T113" fmla="*/ 2147483647 h 12"/>
                  <a:gd name="T114" fmla="*/ 2147483647 w 9988"/>
                  <a:gd name="T115" fmla="*/ 2147483647 h 12"/>
                  <a:gd name="T116" fmla="*/ 2147483647 w 9988"/>
                  <a:gd name="T117" fmla="*/ 2147483647 h 12"/>
                  <a:gd name="T118" fmla="*/ 2147483647 w 9988"/>
                  <a:gd name="T119" fmla="*/ 0 h 12"/>
                  <a:gd name="T120" fmla="*/ 2147483647 w 9988"/>
                  <a:gd name="T121" fmla="*/ 0 h 12"/>
                  <a:gd name="T122" fmla="*/ 2147483647 w 9988"/>
                  <a:gd name="T123" fmla="*/ 2147483647 h 12"/>
                  <a:gd name="T124" fmla="*/ 2147483647 w 9988"/>
                  <a:gd name="T125" fmla="*/ 2147483647 h 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88"/>
                  <a:gd name="T190" fmla="*/ 0 h 12"/>
                  <a:gd name="T191" fmla="*/ 9988 w 9988"/>
                  <a:gd name="T192" fmla="*/ 12 h 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88" h="12">
                    <a:moveTo>
                      <a:pt x="6" y="0"/>
                    </a:moveTo>
                    <a:lnTo>
                      <a:pt x="87" y="0"/>
                    </a:lnTo>
                    <a:lnTo>
                      <a:pt x="88" y="0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9"/>
                    </a:lnTo>
                    <a:lnTo>
                      <a:pt x="90" y="10"/>
                    </a:lnTo>
                    <a:lnTo>
                      <a:pt x="88" y="12"/>
                    </a:lnTo>
                    <a:lnTo>
                      <a:pt x="8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143" y="0"/>
                    </a:moveTo>
                    <a:lnTo>
                      <a:pt x="224" y="0"/>
                    </a:lnTo>
                    <a:lnTo>
                      <a:pt x="227" y="0"/>
                    </a:lnTo>
                    <a:lnTo>
                      <a:pt x="229" y="3"/>
                    </a:lnTo>
                    <a:lnTo>
                      <a:pt x="230" y="4"/>
                    </a:lnTo>
                    <a:lnTo>
                      <a:pt x="230" y="6"/>
                    </a:lnTo>
                    <a:lnTo>
                      <a:pt x="230" y="9"/>
                    </a:lnTo>
                    <a:lnTo>
                      <a:pt x="229" y="10"/>
                    </a:lnTo>
                    <a:lnTo>
                      <a:pt x="227" y="12"/>
                    </a:lnTo>
                    <a:lnTo>
                      <a:pt x="224" y="12"/>
                    </a:lnTo>
                    <a:lnTo>
                      <a:pt x="143" y="12"/>
                    </a:lnTo>
                    <a:lnTo>
                      <a:pt x="141" y="12"/>
                    </a:lnTo>
                    <a:lnTo>
                      <a:pt x="140" y="10"/>
                    </a:lnTo>
                    <a:lnTo>
                      <a:pt x="139" y="9"/>
                    </a:lnTo>
                    <a:lnTo>
                      <a:pt x="139" y="6"/>
                    </a:lnTo>
                    <a:lnTo>
                      <a:pt x="139" y="4"/>
                    </a:lnTo>
                    <a:lnTo>
                      <a:pt x="140" y="3"/>
                    </a:lnTo>
                    <a:lnTo>
                      <a:pt x="141" y="0"/>
                    </a:lnTo>
                    <a:lnTo>
                      <a:pt x="143" y="0"/>
                    </a:lnTo>
                    <a:close/>
                    <a:moveTo>
                      <a:pt x="282" y="0"/>
                    </a:moveTo>
                    <a:lnTo>
                      <a:pt x="363" y="0"/>
                    </a:lnTo>
                    <a:lnTo>
                      <a:pt x="365" y="0"/>
                    </a:lnTo>
                    <a:lnTo>
                      <a:pt x="366" y="3"/>
                    </a:lnTo>
                    <a:lnTo>
                      <a:pt x="367" y="4"/>
                    </a:lnTo>
                    <a:lnTo>
                      <a:pt x="369" y="6"/>
                    </a:lnTo>
                    <a:lnTo>
                      <a:pt x="367" y="9"/>
                    </a:lnTo>
                    <a:lnTo>
                      <a:pt x="366" y="10"/>
                    </a:lnTo>
                    <a:lnTo>
                      <a:pt x="365" y="12"/>
                    </a:lnTo>
                    <a:lnTo>
                      <a:pt x="363" y="12"/>
                    </a:lnTo>
                    <a:lnTo>
                      <a:pt x="282" y="12"/>
                    </a:lnTo>
                    <a:lnTo>
                      <a:pt x="280" y="12"/>
                    </a:lnTo>
                    <a:lnTo>
                      <a:pt x="278" y="10"/>
                    </a:lnTo>
                    <a:lnTo>
                      <a:pt x="276" y="9"/>
                    </a:lnTo>
                    <a:lnTo>
                      <a:pt x="276" y="6"/>
                    </a:lnTo>
                    <a:lnTo>
                      <a:pt x="276" y="4"/>
                    </a:lnTo>
                    <a:lnTo>
                      <a:pt x="278" y="3"/>
                    </a:lnTo>
                    <a:lnTo>
                      <a:pt x="280" y="0"/>
                    </a:lnTo>
                    <a:lnTo>
                      <a:pt x="282" y="0"/>
                    </a:lnTo>
                    <a:close/>
                    <a:moveTo>
                      <a:pt x="420" y="0"/>
                    </a:moveTo>
                    <a:lnTo>
                      <a:pt x="501" y="0"/>
                    </a:lnTo>
                    <a:lnTo>
                      <a:pt x="502" y="0"/>
                    </a:lnTo>
                    <a:lnTo>
                      <a:pt x="505" y="3"/>
                    </a:lnTo>
                    <a:lnTo>
                      <a:pt x="506" y="4"/>
                    </a:lnTo>
                    <a:lnTo>
                      <a:pt x="507" y="6"/>
                    </a:lnTo>
                    <a:lnTo>
                      <a:pt x="506" y="9"/>
                    </a:lnTo>
                    <a:lnTo>
                      <a:pt x="505" y="10"/>
                    </a:lnTo>
                    <a:lnTo>
                      <a:pt x="502" y="12"/>
                    </a:lnTo>
                    <a:lnTo>
                      <a:pt x="501" y="12"/>
                    </a:lnTo>
                    <a:lnTo>
                      <a:pt x="420" y="12"/>
                    </a:lnTo>
                    <a:lnTo>
                      <a:pt x="418" y="12"/>
                    </a:lnTo>
                    <a:lnTo>
                      <a:pt x="416" y="10"/>
                    </a:lnTo>
                    <a:lnTo>
                      <a:pt x="414" y="9"/>
                    </a:lnTo>
                    <a:lnTo>
                      <a:pt x="414" y="6"/>
                    </a:lnTo>
                    <a:lnTo>
                      <a:pt x="414" y="4"/>
                    </a:lnTo>
                    <a:lnTo>
                      <a:pt x="416" y="3"/>
                    </a:lnTo>
                    <a:lnTo>
                      <a:pt x="418" y="0"/>
                    </a:lnTo>
                    <a:lnTo>
                      <a:pt x="420" y="0"/>
                    </a:lnTo>
                    <a:close/>
                    <a:moveTo>
                      <a:pt x="559" y="0"/>
                    </a:moveTo>
                    <a:lnTo>
                      <a:pt x="640" y="0"/>
                    </a:lnTo>
                    <a:lnTo>
                      <a:pt x="641" y="0"/>
                    </a:lnTo>
                    <a:lnTo>
                      <a:pt x="643" y="3"/>
                    </a:lnTo>
                    <a:lnTo>
                      <a:pt x="644" y="4"/>
                    </a:lnTo>
                    <a:lnTo>
                      <a:pt x="644" y="6"/>
                    </a:lnTo>
                    <a:lnTo>
                      <a:pt x="644" y="9"/>
                    </a:lnTo>
                    <a:lnTo>
                      <a:pt x="643" y="10"/>
                    </a:lnTo>
                    <a:lnTo>
                      <a:pt x="641" y="12"/>
                    </a:lnTo>
                    <a:lnTo>
                      <a:pt x="640" y="12"/>
                    </a:lnTo>
                    <a:lnTo>
                      <a:pt x="559" y="12"/>
                    </a:lnTo>
                    <a:lnTo>
                      <a:pt x="557" y="12"/>
                    </a:lnTo>
                    <a:lnTo>
                      <a:pt x="554" y="10"/>
                    </a:lnTo>
                    <a:lnTo>
                      <a:pt x="553" y="9"/>
                    </a:lnTo>
                    <a:lnTo>
                      <a:pt x="553" y="6"/>
                    </a:lnTo>
                    <a:lnTo>
                      <a:pt x="553" y="4"/>
                    </a:lnTo>
                    <a:lnTo>
                      <a:pt x="554" y="3"/>
                    </a:lnTo>
                    <a:lnTo>
                      <a:pt x="557" y="0"/>
                    </a:lnTo>
                    <a:lnTo>
                      <a:pt x="559" y="0"/>
                    </a:lnTo>
                    <a:close/>
                    <a:moveTo>
                      <a:pt x="696" y="0"/>
                    </a:moveTo>
                    <a:lnTo>
                      <a:pt x="777" y="0"/>
                    </a:lnTo>
                    <a:lnTo>
                      <a:pt x="779" y="0"/>
                    </a:lnTo>
                    <a:lnTo>
                      <a:pt x="781" y="3"/>
                    </a:lnTo>
                    <a:lnTo>
                      <a:pt x="783" y="4"/>
                    </a:lnTo>
                    <a:lnTo>
                      <a:pt x="783" y="6"/>
                    </a:lnTo>
                    <a:lnTo>
                      <a:pt x="783" y="9"/>
                    </a:lnTo>
                    <a:lnTo>
                      <a:pt x="781" y="10"/>
                    </a:lnTo>
                    <a:lnTo>
                      <a:pt x="779" y="12"/>
                    </a:lnTo>
                    <a:lnTo>
                      <a:pt x="777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3" y="10"/>
                    </a:lnTo>
                    <a:lnTo>
                      <a:pt x="691" y="9"/>
                    </a:lnTo>
                    <a:lnTo>
                      <a:pt x="691" y="6"/>
                    </a:lnTo>
                    <a:lnTo>
                      <a:pt x="691" y="4"/>
                    </a:lnTo>
                    <a:lnTo>
                      <a:pt x="693" y="3"/>
                    </a:lnTo>
                    <a:lnTo>
                      <a:pt x="694" y="0"/>
                    </a:lnTo>
                    <a:lnTo>
                      <a:pt x="696" y="0"/>
                    </a:lnTo>
                    <a:close/>
                    <a:moveTo>
                      <a:pt x="835" y="0"/>
                    </a:moveTo>
                    <a:lnTo>
                      <a:pt x="916" y="0"/>
                    </a:lnTo>
                    <a:lnTo>
                      <a:pt x="918" y="0"/>
                    </a:lnTo>
                    <a:lnTo>
                      <a:pt x="919" y="3"/>
                    </a:lnTo>
                    <a:lnTo>
                      <a:pt x="920" y="4"/>
                    </a:lnTo>
                    <a:lnTo>
                      <a:pt x="922" y="6"/>
                    </a:lnTo>
                    <a:lnTo>
                      <a:pt x="920" y="9"/>
                    </a:lnTo>
                    <a:lnTo>
                      <a:pt x="919" y="10"/>
                    </a:lnTo>
                    <a:lnTo>
                      <a:pt x="918" y="12"/>
                    </a:lnTo>
                    <a:lnTo>
                      <a:pt x="916" y="12"/>
                    </a:lnTo>
                    <a:lnTo>
                      <a:pt x="835" y="12"/>
                    </a:lnTo>
                    <a:lnTo>
                      <a:pt x="832" y="12"/>
                    </a:lnTo>
                    <a:lnTo>
                      <a:pt x="831" y="10"/>
                    </a:lnTo>
                    <a:lnTo>
                      <a:pt x="829" y="9"/>
                    </a:lnTo>
                    <a:lnTo>
                      <a:pt x="829" y="6"/>
                    </a:lnTo>
                    <a:lnTo>
                      <a:pt x="829" y="4"/>
                    </a:lnTo>
                    <a:lnTo>
                      <a:pt x="831" y="3"/>
                    </a:lnTo>
                    <a:lnTo>
                      <a:pt x="832" y="0"/>
                    </a:lnTo>
                    <a:lnTo>
                      <a:pt x="835" y="0"/>
                    </a:lnTo>
                    <a:close/>
                    <a:moveTo>
                      <a:pt x="973" y="0"/>
                    </a:moveTo>
                    <a:lnTo>
                      <a:pt x="1054" y="0"/>
                    </a:lnTo>
                    <a:lnTo>
                      <a:pt x="1055" y="0"/>
                    </a:lnTo>
                    <a:lnTo>
                      <a:pt x="1058" y="3"/>
                    </a:lnTo>
                    <a:lnTo>
                      <a:pt x="1059" y="4"/>
                    </a:lnTo>
                    <a:lnTo>
                      <a:pt x="1060" y="6"/>
                    </a:lnTo>
                    <a:lnTo>
                      <a:pt x="1059" y="9"/>
                    </a:lnTo>
                    <a:lnTo>
                      <a:pt x="1058" y="10"/>
                    </a:lnTo>
                    <a:lnTo>
                      <a:pt x="1055" y="12"/>
                    </a:lnTo>
                    <a:lnTo>
                      <a:pt x="1054" y="12"/>
                    </a:lnTo>
                    <a:lnTo>
                      <a:pt x="973" y="12"/>
                    </a:lnTo>
                    <a:lnTo>
                      <a:pt x="971" y="12"/>
                    </a:lnTo>
                    <a:lnTo>
                      <a:pt x="969" y="10"/>
                    </a:lnTo>
                    <a:lnTo>
                      <a:pt x="967" y="9"/>
                    </a:lnTo>
                    <a:lnTo>
                      <a:pt x="967" y="6"/>
                    </a:lnTo>
                    <a:lnTo>
                      <a:pt x="967" y="4"/>
                    </a:lnTo>
                    <a:lnTo>
                      <a:pt x="969" y="3"/>
                    </a:lnTo>
                    <a:lnTo>
                      <a:pt x="971" y="0"/>
                    </a:lnTo>
                    <a:lnTo>
                      <a:pt x="973" y="0"/>
                    </a:lnTo>
                    <a:close/>
                    <a:moveTo>
                      <a:pt x="1112" y="0"/>
                    </a:moveTo>
                    <a:lnTo>
                      <a:pt x="1193" y="0"/>
                    </a:lnTo>
                    <a:lnTo>
                      <a:pt x="1194" y="0"/>
                    </a:lnTo>
                    <a:lnTo>
                      <a:pt x="1196" y="3"/>
                    </a:lnTo>
                    <a:lnTo>
                      <a:pt x="1197" y="4"/>
                    </a:lnTo>
                    <a:lnTo>
                      <a:pt x="1197" y="6"/>
                    </a:lnTo>
                    <a:lnTo>
                      <a:pt x="1197" y="9"/>
                    </a:lnTo>
                    <a:lnTo>
                      <a:pt x="1196" y="10"/>
                    </a:lnTo>
                    <a:lnTo>
                      <a:pt x="1194" y="12"/>
                    </a:lnTo>
                    <a:lnTo>
                      <a:pt x="1193" y="12"/>
                    </a:lnTo>
                    <a:lnTo>
                      <a:pt x="1112" y="12"/>
                    </a:lnTo>
                    <a:lnTo>
                      <a:pt x="1109" y="12"/>
                    </a:lnTo>
                    <a:lnTo>
                      <a:pt x="1107" y="10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4"/>
                    </a:lnTo>
                    <a:lnTo>
                      <a:pt x="1107" y="3"/>
                    </a:lnTo>
                    <a:lnTo>
                      <a:pt x="1109" y="0"/>
                    </a:lnTo>
                    <a:lnTo>
                      <a:pt x="1112" y="0"/>
                    </a:lnTo>
                    <a:close/>
                    <a:moveTo>
                      <a:pt x="1249" y="0"/>
                    </a:moveTo>
                    <a:lnTo>
                      <a:pt x="1330" y="0"/>
                    </a:lnTo>
                    <a:lnTo>
                      <a:pt x="1332" y="0"/>
                    </a:lnTo>
                    <a:lnTo>
                      <a:pt x="1334" y="3"/>
                    </a:lnTo>
                    <a:lnTo>
                      <a:pt x="1336" y="4"/>
                    </a:lnTo>
                    <a:lnTo>
                      <a:pt x="1336" y="6"/>
                    </a:lnTo>
                    <a:lnTo>
                      <a:pt x="1336" y="9"/>
                    </a:lnTo>
                    <a:lnTo>
                      <a:pt x="1334" y="10"/>
                    </a:lnTo>
                    <a:lnTo>
                      <a:pt x="1332" y="12"/>
                    </a:lnTo>
                    <a:lnTo>
                      <a:pt x="1330" y="12"/>
                    </a:lnTo>
                    <a:lnTo>
                      <a:pt x="1249" y="12"/>
                    </a:lnTo>
                    <a:lnTo>
                      <a:pt x="1247" y="12"/>
                    </a:lnTo>
                    <a:lnTo>
                      <a:pt x="1246" y="10"/>
                    </a:lnTo>
                    <a:lnTo>
                      <a:pt x="1244" y="9"/>
                    </a:lnTo>
                    <a:lnTo>
                      <a:pt x="1244" y="6"/>
                    </a:lnTo>
                    <a:lnTo>
                      <a:pt x="1244" y="4"/>
                    </a:lnTo>
                    <a:lnTo>
                      <a:pt x="1246" y="3"/>
                    </a:lnTo>
                    <a:lnTo>
                      <a:pt x="1247" y="0"/>
                    </a:lnTo>
                    <a:lnTo>
                      <a:pt x="1249" y="0"/>
                    </a:lnTo>
                    <a:close/>
                    <a:moveTo>
                      <a:pt x="1388" y="0"/>
                    </a:moveTo>
                    <a:lnTo>
                      <a:pt x="1468" y="0"/>
                    </a:lnTo>
                    <a:lnTo>
                      <a:pt x="1471" y="0"/>
                    </a:lnTo>
                    <a:lnTo>
                      <a:pt x="1472" y="3"/>
                    </a:lnTo>
                    <a:lnTo>
                      <a:pt x="1473" y="4"/>
                    </a:lnTo>
                    <a:lnTo>
                      <a:pt x="1474" y="6"/>
                    </a:lnTo>
                    <a:lnTo>
                      <a:pt x="1473" y="9"/>
                    </a:lnTo>
                    <a:lnTo>
                      <a:pt x="1472" y="10"/>
                    </a:lnTo>
                    <a:lnTo>
                      <a:pt x="1471" y="12"/>
                    </a:lnTo>
                    <a:lnTo>
                      <a:pt x="1468" y="12"/>
                    </a:lnTo>
                    <a:lnTo>
                      <a:pt x="1388" y="12"/>
                    </a:lnTo>
                    <a:lnTo>
                      <a:pt x="1385" y="12"/>
                    </a:lnTo>
                    <a:lnTo>
                      <a:pt x="1384" y="10"/>
                    </a:lnTo>
                    <a:lnTo>
                      <a:pt x="1382" y="9"/>
                    </a:lnTo>
                    <a:lnTo>
                      <a:pt x="1382" y="6"/>
                    </a:lnTo>
                    <a:lnTo>
                      <a:pt x="1382" y="4"/>
                    </a:lnTo>
                    <a:lnTo>
                      <a:pt x="1384" y="3"/>
                    </a:lnTo>
                    <a:lnTo>
                      <a:pt x="1385" y="0"/>
                    </a:lnTo>
                    <a:lnTo>
                      <a:pt x="1388" y="0"/>
                    </a:lnTo>
                    <a:close/>
                    <a:moveTo>
                      <a:pt x="1526" y="0"/>
                    </a:moveTo>
                    <a:lnTo>
                      <a:pt x="1607" y="0"/>
                    </a:lnTo>
                    <a:lnTo>
                      <a:pt x="1608" y="0"/>
                    </a:lnTo>
                    <a:lnTo>
                      <a:pt x="1611" y="3"/>
                    </a:lnTo>
                    <a:lnTo>
                      <a:pt x="1612" y="4"/>
                    </a:lnTo>
                    <a:lnTo>
                      <a:pt x="1613" y="6"/>
                    </a:lnTo>
                    <a:lnTo>
                      <a:pt x="1612" y="9"/>
                    </a:lnTo>
                    <a:lnTo>
                      <a:pt x="1611" y="10"/>
                    </a:lnTo>
                    <a:lnTo>
                      <a:pt x="1608" y="12"/>
                    </a:lnTo>
                    <a:lnTo>
                      <a:pt x="1607" y="12"/>
                    </a:lnTo>
                    <a:lnTo>
                      <a:pt x="1526" y="12"/>
                    </a:lnTo>
                    <a:lnTo>
                      <a:pt x="1524" y="12"/>
                    </a:lnTo>
                    <a:lnTo>
                      <a:pt x="1521" y="10"/>
                    </a:lnTo>
                    <a:lnTo>
                      <a:pt x="1520" y="9"/>
                    </a:lnTo>
                    <a:lnTo>
                      <a:pt x="1520" y="6"/>
                    </a:lnTo>
                    <a:lnTo>
                      <a:pt x="1520" y="4"/>
                    </a:lnTo>
                    <a:lnTo>
                      <a:pt x="1521" y="3"/>
                    </a:lnTo>
                    <a:lnTo>
                      <a:pt x="1524" y="0"/>
                    </a:lnTo>
                    <a:lnTo>
                      <a:pt x="1526" y="0"/>
                    </a:lnTo>
                    <a:close/>
                    <a:moveTo>
                      <a:pt x="1665" y="0"/>
                    </a:moveTo>
                    <a:lnTo>
                      <a:pt x="1745" y="0"/>
                    </a:lnTo>
                    <a:lnTo>
                      <a:pt x="1747" y="0"/>
                    </a:lnTo>
                    <a:lnTo>
                      <a:pt x="1749" y="3"/>
                    </a:lnTo>
                    <a:lnTo>
                      <a:pt x="1750" y="4"/>
                    </a:lnTo>
                    <a:lnTo>
                      <a:pt x="1750" y="6"/>
                    </a:lnTo>
                    <a:lnTo>
                      <a:pt x="1750" y="9"/>
                    </a:lnTo>
                    <a:lnTo>
                      <a:pt x="1749" y="10"/>
                    </a:lnTo>
                    <a:lnTo>
                      <a:pt x="1747" y="12"/>
                    </a:lnTo>
                    <a:lnTo>
                      <a:pt x="1745" y="12"/>
                    </a:lnTo>
                    <a:lnTo>
                      <a:pt x="1665" y="12"/>
                    </a:lnTo>
                    <a:lnTo>
                      <a:pt x="1662" y="12"/>
                    </a:lnTo>
                    <a:lnTo>
                      <a:pt x="1660" y="10"/>
                    </a:lnTo>
                    <a:lnTo>
                      <a:pt x="1659" y="9"/>
                    </a:lnTo>
                    <a:lnTo>
                      <a:pt x="1659" y="6"/>
                    </a:lnTo>
                    <a:lnTo>
                      <a:pt x="1659" y="4"/>
                    </a:lnTo>
                    <a:lnTo>
                      <a:pt x="1660" y="3"/>
                    </a:lnTo>
                    <a:lnTo>
                      <a:pt x="1662" y="0"/>
                    </a:lnTo>
                    <a:lnTo>
                      <a:pt x="1665" y="0"/>
                    </a:lnTo>
                    <a:close/>
                    <a:moveTo>
                      <a:pt x="1802" y="0"/>
                    </a:moveTo>
                    <a:lnTo>
                      <a:pt x="1883" y="0"/>
                    </a:lnTo>
                    <a:lnTo>
                      <a:pt x="1885" y="0"/>
                    </a:lnTo>
                    <a:lnTo>
                      <a:pt x="1886" y="3"/>
                    </a:lnTo>
                    <a:lnTo>
                      <a:pt x="1889" y="4"/>
                    </a:lnTo>
                    <a:lnTo>
                      <a:pt x="1889" y="6"/>
                    </a:lnTo>
                    <a:lnTo>
                      <a:pt x="1889" y="9"/>
                    </a:lnTo>
                    <a:lnTo>
                      <a:pt x="1886" y="10"/>
                    </a:lnTo>
                    <a:lnTo>
                      <a:pt x="1885" y="12"/>
                    </a:lnTo>
                    <a:lnTo>
                      <a:pt x="1883" y="12"/>
                    </a:lnTo>
                    <a:lnTo>
                      <a:pt x="1802" y="12"/>
                    </a:lnTo>
                    <a:lnTo>
                      <a:pt x="1800" y="12"/>
                    </a:lnTo>
                    <a:lnTo>
                      <a:pt x="1798" y="10"/>
                    </a:lnTo>
                    <a:lnTo>
                      <a:pt x="1797" y="9"/>
                    </a:lnTo>
                    <a:lnTo>
                      <a:pt x="1797" y="6"/>
                    </a:lnTo>
                    <a:lnTo>
                      <a:pt x="1797" y="4"/>
                    </a:lnTo>
                    <a:lnTo>
                      <a:pt x="1798" y="3"/>
                    </a:lnTo>
                    <a:lnTo>
                      <a:pt x="1800" y="0"/>
                    </a:lnTo>
                    <a:lnTo>
                      <a:pt x="1802" y="0"/>
                    </a:lnTo>
                    <a:close/>
                    <a:moveTo>
                      <a:pt x="1941" y="0"/>
                    </a:moveTo>
                    <a:lnTo>
                      <a:pt x="2021" y="0"/>
                    </a:lnTo>
                    <a:lnTo>
                      <a:pt x="2024" y="0"/>
                    </a:lnTo>
                    <a:lnTo>
                      <a:pt x="2025" y="3"/>
                    </a:lnTo>
                    <a:lnTo>
                      <a:pt x="2026" y="4"/>
                    </a:lnTo>
                    <a:lnTo>
                      <a:pt x="2027" y="6"/>
                    </a:lnTo>
                    <a:lnTo>
                      <a:pt x="2026" y="9"/>
                    </a:lnTo>
                    <a:lnTo>
                      <a:pt x="2025" y="10"/>
                    </a:lnTo>
                    <a:lnTo>
                      <a:pt x="2024" y="12"/>
                    </a:lnTo>
                    <a:lnTo>
                      <a:pt x="2021" y="12"/>
                    </a:lnTo>
                    <a:lnTo>
                      <a:pt x="1941" y="12"/>
                    </a:lnTo>
                    <a:lnTo>
                      <a:pt x="1938" y="12"/>
                    </a:lnTo>
                    <a:lnTo>
                      <a:pt x="1937" y="10"/>
                    </a:lnTo>
                    <a:lnTo>
                      <a:pt x="1935" y="9"/>
                    </a:lnTo>
                    <a:lnTo>
                      <a:pt x="1935" y="6"/>
                    </a:lnTo>
                    <a:lnTo>
                      <a:pt x="1935" y="4"/>
                    </a:lnTo>
                    <a:lnTo>
                      <a:pt x="1937" y="3"/>
                    </a:lnTo>
                    <a:lnTo>
                      <a:pt x="1938" y="0"/>
                    </a:lnTo>
                    <a:lnTo>
                      <a:pt x="1941" y="0"/>
                    </a:lnTo>
                    <a:close/>
                    <a:moveTo>
                      <a:pt x="2079" y="0"/>
                    </a:moveTo>
                    <a:lnTo>
                      <a:pt x="2160" y="0"/>
                    </a:lnTo>
                    <a:lnTo>
                      <a:pt x="2161" y="0"/>
                    </a:lnTo>
                    <a:lnTo>
                      <a:pt x="2163" y="3"/>
                    </a:lnTo>
                    <a:lnTo>
                      <a:pt x="2165" y="4"/>
                    </a:lnTo>
                    <a:lnTo>
                      <a:pt x="2166" y="6"/>
                    </a:lnTo>
                    <a:lnTo>
                      <a:pt x="2165" y="9"/>
                    </a:lnTo>
                    <a:lnTo>
                      <a:pt x="2163" y="10"/>
                    </a:lnTo>
                    <a:lnTo>
                      <a:pt x="2161" y="12"/>
                    </a:lnTo>
                    <a:lnTo>
                      <a:pt x="2160" y="12"/>
                    </a:lnTo>
                    <a:lnTo>
                      <a:pt x="2079" y="12"/>
                    </a:lnTo>
                    <a:lnTo>
                      <a:pt x="2077" y="12"/>
                    </a:lnTo>
                    <a:lnTo>
                      <a:pt x="2074" y="10"/>
                    </a:lnTo>
                    <a:lnTo>
                      <a:pt x="2073" y="9"/>
                    </a:lnTo>
                    <a:lnTo>
                      <a:pt x="2073" y="6"/>
                    </a:lnTo>
                    <a:lnTo>
                      <a:pt x="2073" y="4"/>
                    </a:lnTo>
                    <a:lnTo>
                      <a:pt x="2074" y="3"/>
                    </a:lnTo>
                    <a:lnTo>
                      <a:pt x="2077" y="0"/>
                    </a:lnTo>
                    <a:lnTo>
                      <a:pt x="2079" y="0"/>
                    </a:lnTo>
                    <a:close/>
                    <a:moveTo>
                      <a:pt x="2218" y="0"/>
                    </a:moveTo>
                    <a:lnTo>
                      <a:pt x="2298" y="0"/>
                    </a:lnTo>
                    <a:lnTo>
                      <a:pt x="2300" y="0"/>
                    </a:lnTo>
                    <a:lnTo>
                      <a:pt x="2302" y="3"/>
                    </a:lnTo>
                    <a:lnTo>
                      <a:pt x="2303" y="4"/>
                    </a:lnTo>
                    <a:lnTo>
                      <a:pt x="2303" y="6"/>
                    </a:lnTo>
                    <a:lnTo>
                      <a:pt x="2303" y="9"/>
                    </a:lnTo>
                    <a:lnTo>
                      <a:pt x="2302" y="10"/>
                    </a:lnTo>
                    <a:lnTo>
                      <a:pt x="2300" y="12"/>
                    </a:lnTo>
                    <a:lnTo>
                      <a:pt x="2298" y="12"/>
                    </a:lnTo>
                    <a:lnTo>
                      <a:pt x="2218" y="12"/>
                    </a:lnTo>
                    <a:lnTo>
                      <a:pt x="2215" y="12"/>
                    </a:lnTo>
                    <a:lnTo>
                      <a:pt x="2213" y="10"/>
                    </a:lnTo>
                    <a:lnTo>
                      <a:pt x="2212" y="9"/>
                    </a:lnTo>
                    <a:lnTo>
                      <a:pt x="2212" y="6"/>
                    </a:lnTo>
                    <a:lnTo>
                      <a:pt x="2212" y="4"/>
                    </a:lnTo>
                    <a:lnTo>
                      <a:pt x="2213" y="3"/>
                    </a:lnTo>
                    <a:lnTo>
                      <a:pt x="2215" y="0"/>
                    </a:lnTo>
                    <a:lnTo>
                      <a:pt x="2218" y="0"/>
                    </a:lnTo>
                    <a:close/>
                    <a:moveTo>
                      <a:pt x="2355" y="0"/>
                    </a:moveTo>
                    <a:lnTo>
                      <a:pt x="2436" y="0"/>
                    </a:lnTo>
                    <a:lnTo>
                      <a:pt x="2438" y="0"/>
                    </a:lnTo>
                    <a:lnTo>
                      <a:pt x="2439" y="3"/>
                    </a:lnTo>
                    <a:lnTo>
                      <a:pt x="2442" y="4"/>
                    </a:lnTo>
                    <a:lnTo>
                      <a:pt x="2442" y="6"/>
                    </a:lnTo>
                    <a:lnTo>
                      <a:pt x="2442" y="9"/>
                    </a:lnTo>
                    <a:lnTo>
                      <a:pt x="2439" y="10"/>
                    </a:lnTo>
                    <a:lnTo>
                      <a:pt x="2438" y="12"/>
                    </a:lnTo>
                    <a:lnTo>
                      <a:pt x="2436" y="12"/>
                    </a:lnTo>
                    <a:lnTo>
                      <a:pt x="2355" y="12"/>
                    </a:lnTo>
                    <a:lnTo>
                      <a:pt x="2353" y="12"/>
                    </a:lnTo>
                    <a:lnTo>
                      <a:pt x="2351" y="10"/>
                    </a:lnTo>
                    <a:lnTo>
                      <a:pt x="2350" y="9"/>
                    </a:lnTo>
                    <a:lnTo>
                      <a:pt x="2350" y="6"/>
                    </a:lnTo>
                    <a:lnTo>
                      <a:pt x="2350" y="4"/>
                    </a:lnTo>
                    <a:lnTo>
                      <a:pt x="2351" y="3"/>
                    </a:lnTo>
                    <a:lnTo>
                      <a:pt x="2353" y="0"/>
                    </a:lnTo>
                    <a:lnTo>
                      <a:pt x="2355" y="0"/>
                    </a:lnTo>
                    <a:close/>
                    <a:moveTo>
                      <a:pt x="2493" y="0"/>
                    </a:moveTo>
                    <a:lnTo>
                      <a:pt x="2574" y="0"/>
                    </a:lnTo>
                    <a:lnTo>
                      <a:pt x="2577" y="0"/>
                    </a:lnTo>
                    <a:lnTo>
                      <a:pt x="2578" y="3"/>
                    </a:lnTo>
                    <a:lnTo>
                      <a:pt x="2579" y="4"/>
                    </a:lnTo>
                    <a:lnTo>
                      <a:pt x="2580" y="6"/>
                    </a:lnTo>
                    <a:lnTo>
                      <a:pt x="2579" y="9"/>
                    </a:lnTo>
                    <a:lnTo>
                      <a:pt x="2578" y="10"/>
                    </a:lnTo>
                    <a:lnTo>
                      <a:pt x="2577" y="12"/>
                    </a:lnTo>
                    <a:lnTo>
                      <a:pt x="2574" y="12"/>
                    </a:lnTo>
                    <a:lnTo>
                      <a:pt x="2493" y="12"/>
                    </a:lnTo>
                    <a:lnTo>
                      <a:pt x="2491" y="12"/>
                    </a:lnTo>
                    <a:lnTo>
                      <a:pt x="2490" y="10"/>
                    </a:lnTo>
                    <a:lnTo>
                      <a:pt x="2487" y="9"/>
                    </a:lnTo>
                    <a:lnTo>
                      <a:pt x="2487" y="6"/>
                    </a:lnTo>
                    <a:lnTo>
                      <a:pt x="2487" y="4"/>
                    </a:lnTo>
                    <a:lnTo>
                      <a:pt x="2490" y="3"/>
                    </a:lnTo>
                    <a:lnTo>
                      <a:pt x="2491" y="0"/>
                    </a:lnTo>
                    <a:lnTo>
                      <a:pt x="2493" y="0"/>
                    </a:lnTo>
                    <a:close/>
                    <a:moveTo>
                      <a:pt x="2632" y="0"/>
                    </a:moveTo>
                    <a:lnTo>
                      <a:pt x="2713" y="0"/>
                    </a:lnTo>
                    <a:lnTo>
                      <a:pt x="2714" y="0"/>
                    </a:lnTo>
                    <a:lnTo>
                      <a:pt x="2716" y="3"/>
                    </a:lnTo>
                    <a:lnTo>
                      <a:pt x="2718" y="4"/>
                    </a:lnTo>
                    <a:lnTo>
                      <a:pt x="2719" y="6"/>
                    </a:lnTo>
                    <a:lnTo>
                      <a:pt x="2718" y="9"/>
                    </a:lnTo>
                    <a:lnTo>
                      <a:pt x="2716" y="10"/>
                    </a:lnTo>
                    <a:lnTo>
                      <a:pt x="2714" y="12"/>
                    </a:lnTo>
                    <a:lnTo>
                      <a:pt x="2713" y="12"/>
                    </a:lnTo>
                    <a:lnTo>
                      <a:pt x="2632" y="12"/>
                    </a:lnTo>
                    <a:lnTo>
                      <a:pt x="2630" y="12"/>
                    </a:lnTo>
                    <a:lnTo>
                      <a:pt x="2627" y="10"/>
                    </a:lnTo>
                    <a:lnTo>
                      <a:pt x="2626" y="9"/>
                    </a:lnTo>
                    <a:lnTo>
                      <a:pt x="2626" y="6"/>
                    </a:lnTo>
                    <a:lnTo>
                      <a:pt x="2626" y="4"/>
                    </a:lnTo>
                    <a:lnTo>
                      <a:pt x="2627" y="3"/>
                    </a:lnTo>
                    <a:lnTo>
                      <a:pt x="2630" y="0"/>
                    </a:lnTo>
                    <a:lnTo>
                      <a:pt x="2632" y="0"/>
                    </a:lnTo>
                    <a:close/>
                    <a:moveTo>
                      <a:pt x="2771" y="0"/>
                    </a:moveTo>
                    <a:lnTo>
                      <a:pt x="2851" y="0"/>
                    </a:lnTo>
                    <a:lnTo>
                      <a:pt x="2852" y="0"/>
                    </a:lnTo>
                    <a:lnTo>
                      <a:pt x="2855" y="3"/>
                    </a:lnTo>
                    <a:lnTo>
                      <a:pt x="2856" y="4"/>
                    </a:lnTo>
                    <a:lnTo>
                      <a:pt x="2856" y="6"/>
                    </a:lnTo>
                    <a:lnTo>
                      <a:pt x="2856" y="9"/>
                    </a:lnTo>
                    <a:lnTo>
                      <a:pt x="2855" y="10"/>
                    </a:lnTo>
                    <a:lnTo>
                      <a:pt x="2852" y="12"/>
                    </a:lnTo>
                    <a:lnTo>
                      <a:pt x="2851" y="12"/>
                    </a:lnTo>
                    <a:lnTo>
                      <a:pt x="2771" y="12"/>
                    </a:lnTo>
                    <a:lnTo>
                      <a:pt x="2767" y="12"/>
                    </a:lnTo>
                    <a:lnTo>
                      <a:pt x="2766" y="10"/>
                    </a:lnTo>
                    <a:lnTo>
                      <a:pt x="2765" y="9"/>
                    </a:lnTo>
                    <a:lnTo>
                      <a:pt x="2765" y="6"/>
                    </a:lnTo>
                    <a:lnTo>
                      <a:pt x="2765" y="4"/>
                    </a:lnTo>
                    <a:lnTo>
                      <a:pt x="2766" y="3"/>
                    </a:lnTo>
                    <a:lnTo>
                      <a:pt x="2767" y="0"/>
                    </a:lnTo>
                    <a:lnTo>
                      <a:pt x="2771" y="0"/>
                    </a:lnTo>
                    <a:close/>
                    <a:moveTo>
                      <a:pt x="2908" y="0"/>
                    </a:moveTo>
                    <a:lnTo>
                      <a:pt x="2989" y="0"/>
                    </a:lnTo>
                    <a:lnTo>
                      <a:pt x="2991" y="0"/>
                    </a:lnTo>
                    <a:lnTo>
                      <a:pt x="2992" y="3"/>
                    </a:lnTo>
                    <a:lnTo>
                      <a:pt x="2995" y="4"/>
                    </a:lnTo>
                    <a:lnTo>
                      <a:pt x="2995" y="6"/>
                    </a:lnTo>
                    <a:lnTo>
                      <a:pt x="2995" y="9"/>
                    </a:lnTo>
                    <a:lnTo>
                      <a:pt x="2992" y="10"/>
                    </a:lnTo>
                    <a:lnTo>
                      <a:pt x="2991" y="12"/>
                    </a:lnTo>
                    <a:lnTo>
                      <a:pt x="2989" y="12"/>
                    </a:lnTo>
                    <a:lnTo>
                      <a:pt x="2908" y="12"/>
                    </a:lnTo>
                    <a:lnTo>
                      <a:pt x="2905" y="12"/>
                    </a:lnTo>
                    <a:lnTo>
                      <a:pt x="2904" y="10"/>
                    </a:lnTo>
                    <a:lnTo>
                      <a:pt x="2903" y="9"/>
                    </a:lnTo>
                    <a:lnTo>
                      <a:pt x="2903" y="6"/>
                    </a:lnTo>
                    <a:lnTo>
                      <a:pt x="2903" y="4"/>
                    </a:lnTo>
                    <a:lnTo>
                      <a:pt x="2904" y="3"/>
                    </a:lnTo>
                    <a:lnTo>
                      <a:pt x="2905" y="0"/>
                    </a:lnTo>
                    <a:lnTo>
                      <a:pt x="2908" y="0"/>
                    </a:lnTo>
                    <a:close/>
                    <a:moveTo>
                      <a:pt x="3046" y="0"/>
                    </a:moveTo>
                    <a:lnTo>
                      <a:pt x="3127" y="0"/>
                    </a:lnTo>
                    <a:lnTo>
                      <a:pt x="3130" y="0"/>
                    </a:lnTo>
                    <a:lnTo>
                      <a:pt x="3131" y="3"/>
                    </a:lnTo>
                    <a:lnTo>
                      <a:pt x="3132" y="4"/>
                    </a:lnTo>
                    <a:lnTo>
                      <a:pt x="3133" y="6"/>
                    </a:lnTo>
                    <a:lnTo>
                      <a:pt x="3132" y="9"/>
                    </a:lnTo>
                    <a:lnTo>
                      <a:pt x="3131" y="10"/>
                    </a:lnTo>
                    <a:lnTo>
                      <a:pt x="3130" y="12"/>
                    </a:lnTo>
                    <a:lnTo>
                      <a:pt x="3127" y="12"/>
                    </a:lnTo>
                    <a:lnTo>
                      <a:pt x="3046" y="12"/>
                    </a:lnTo>
                    <a:lnTo>
                      <a:pt x="3044" y="12"/>
                    </a:lnTo>
                    <a:lnTo>
                      <a:pt x="3042" y="10"/>
                    </a:lnTo>
                    <a:lnTo>
                      <a:pt x="3040" y="9"/>
                    </a:lnTo>
                    <a:lnTo>
                      <a:pt x="3040" y="6"/>
                    </a:lnTo>
                    <a:lnTo>
                      <a:pt x="3040" y="4"/>
                    </a:lnTo>
                    <a:lnTo>
                      <a:pt x="3042" y="3"/>
                    </a:lnTo>
                    <a:lnTo>
                      <a:pt x="3044" y="0"/>
                    </a:lnTo>
                    <a:lnTo>
                      <a:pt x="3046" y="0"/>
                    </a:lnTo>
                    <a:close/>
                    <a:moveTo>
                      <a:pt x="3185" y="0"/>
                    </a:moveTo>
                    <a:lnTo>
                      <a:pt x="3266" y="0"/>
                    </a:lnTo>
                    <a:lnTo>
                      <a:pt x="3267" y="0"/>
                    </a:lnTo>
                    <a:lnTo>
                      <a:pt x="3269" y="3"/>
                    </a:lnTo>
                    <a:lnTo>
                      <a:pt x="3270" y="4"/>
                    </a:lnTo>
                    <a:lnTo>
                      <a:pt x="3272" y="6"/>
                    </a:lnTo>
                    <a:lnTo>
                      <a:pt x="3270" y="9"/>
                    </a:lnTo>
                    <a:lnTo>
                      <a:pt x="3269" y="10"/>
                    </a:lnTo>
                    <a:lnTo>
                      <a:pt x="3267" y="12"/>
                    </a:lnTo>
                    <a:lnTo>
                      <a:pt x="3266" y="12"/>
                    </a:lnTo>
                    <a:lnTo>
                      <a:pt x="3185" y="12"/>
                    </a:lnTo>
                    <a:lnTo>
                      <a:pt x="3183" y="12"/>
                    </a:lnTo>
                    <a:lnTo>
                      <a:pt x="3180" y="10"/>
                    </a:lnTo>
                    <a:lnTo>
                      <a:pt x="3179" y="9"/>
                    </a:lnTo>
                    <a:lnTo>
                      <a:pt x="3179" y="6"/>
                    </a:lnTo>
                    <a:lnTo>
                      <a:pt x="3179" y="4"/>
                    </a:lnTo>
                    <a:lnTo>
                      <a:pt x="3180" y="3"/>
                    </a:lnTo>
                    <a:lnTo>
                      <a:pt x="3183" y="0"/>
                    </a:lnTo>
                    <a:lnTo>
                      <a:pt x="3185" y="0"/>
                    </a:lnTo>
                    <a:close/>
                    <a:moveTo>
                      <a:pt x="3323" y="0"/>
                    </a:moveTo>
                    <a:lnTo>
                      <a:pt x="3404" y="0"/>
                    </a:lnTo>
                    <a:lnTo>
                      <a:pt x="3405" y="0"/>
                    </a:lnTo>
                    <a:lnTo>
                      <a:pt x="3408" y="3"/>
                    </a:lnTo>
                    <a:lnTo>
                      <a:pt x="3409" y="4"/>
                    </a:lnTo>
                    <a:lnTo>
                      <a:pt x="3409" y="6"/>
                    </a:lnTo>
                    <a:lnTo>
                      <a:pt x="3409" y="9"/>
                    </a:lnTo>
                    <a:lnTo>
                      <a:pt x="3408" y="10"/>
                    </a:lnTo>
                    <a:lnTo>
                      <a:pt x="3405" y="12"/>
                    </a:lnTo>
                    <a:lnTo>
                      <a:pt x="3404" y="12"/>
                    </a:lnTo>
                    <a:lnTo>
                      <a:pt x="3323" y="12"/>
                    </a:lnTo>
                    <a:lnTo>
                      <a:pt x="3320" y="12"/>
                    </a:lnTo>
                    <a:lnTo>
                      <a:pt x="3319" y="10"/>
                    </a:lnTo>
                    <a:lnTo>
                      <a:pt x="3317" y="9"/>
                    </a:lnTo>
                    <a:lnTo>
                      <a:pt x="3317" y="6"/>
                    </a:lnTo>
                    <a:lnTo>
                      <a:pt x="3317" y="4"/>
                    </a:lnTo>
                    <a:lnTo>
                      <a:pt x="3319" y="3"/>
                    </a:lnTo>
                    <a:lnTo>
                      <a:pt x="3320" y="0"/>
                    </a:lnTo>
                    <a:lnTo>
                      <a:pt x="3323" y="0"/>
                    </a:lnTo>
                    <a:close/>
                    <a:moveTo>
                      <a:pt x="3461" y="0"/>
                    </a:moveTo>
                    <a:lnTo>
                      <a:pt x="3541" y="0"/>
                    </a:lnTo>
                    <a:lnTo>
                      <a:pt x="3544" y="0"/>
                    </a:lnTo>
                    <a:lnTo>
                      <a:pt x="3545" y="3"/>
                    </a:lnTo>
                    <a:lnTo>
                      <a:pt x="3547" y="4"/>
                    </a:lnTo>
                    <a:lnTo>
                      <a:pt x="3547" y="6"/>
                    </a:lnTo>
                    <a:lnTo>
                      <a:pt x="3547" y="9"/>
                    </a:lnTo>
                    <a:lnTo>
                      <a:pt x="3545" y="10"/>
                    </a:lnTo>
                    <a:lnTo>
                      <a:pt x="3544" y="12"/>
                    </a:lnTo>
                    <a:lnTo>
                      <a:pt x="3541" y="12"/>
                    </a:lnTo>
                    <a:lnTo>
                      <a:pt x="3461" y="12"/>
                    </a:lnTo>
                    <a:lnTo>
                      <a:pt x="3458" y="12"/>
                    </a:lnTo>
                    <a:lnTo>
                      <a:pt x="3457" y="10"/>
                    </a:lnTo>
                    <a:lnTo>
                      <a:pt x="3456" y="9"/>
                    </a:lnTo>
                    <a:lnTo>
                      <a:pt x="3456" y="6"/>
                    </a:lnTo>
                    <a:lnTo>
                      <a:pt x="3456" y="4"/>
                    </a:lnTo>
                    <a:lnTo>
                      <a:pt x="3457" y="3"/>
                    </a:lnTo>
                    <a:lnTo>
                      <a:pt x="3458" y="0"/>
                    </a:lnTo>
                    <a:lnTo>
                      <a:pt x="3461" y="0"/>
                    </a:lnTo>
                    <a:close/>
                    <a:moveTo>
                      <a:pt x="3599" y="0"/>
                    </a:moveTo>
                    <a:lnTo>
                      <a:pt x="3680" y="0"/>
                    </a:lnTo>
                    <a:lnTo>
                      <a:pt x="3682" y="0"/>
                    </a:lnTo>
                    <a:lnTo>
                      <a:pt x="3684" y="3"/>
                    </a:lnTo>
                    <a:lnTo>
                      <a:pt x="3685" y="4"/>
                    </a:lnTo>
                    <a:lnTo>
                      <a:pt x="3686" y="6"/>
                    </a:lnTo>
                    <a:lnTo>
                      <a:pt x="3685" y="9"/>
                    </a:lnTo>
                    <a:lnTo>
                      <a:pt x="3684" y="10"/>
                    </a:lnTo>
                    <a:lnTo>
                      <a:pt x="3682" y="12"/>
                    </a:lnTo>
                    <a:lnTo>
                      <a:pt x="3680" y="12"/>
                    </a:lnTo>
                    <a:lnTo>
                      <a:pt x="3599" y="12"/>
                    </a:lnTo>
                    <a:lnTo>
                      <a:pt x="3597" y="12"/>
                    </a:lnTo>
                    <a:lnTo>
                      <a:pt x="3594" y="10"/>
                    </a:lnTo>
                    <a:lnTo>
                      <a:pt x="3593" y="9"/>
                    </a:lnTo>
                    <a:lnTo>
                      <a:pt x="3593" y="6"/>
                    </a:lnTo>
                    <a:lnTo>
                      <a:pt x="3593" y="4"/>
                    </a:lnTo>
                    <a:lnTo>
                      <a:pt x="3594" y="3"/>
                    </a:lnTo>
                    <a:lnTo>
                      <a:pt x="3597" y="0"/>
                    </a:lnTo>
                    <a:lnTo>
                      <a:pt x="3599" y="0"/>
                    </a:lnTo>
                    <a:close/>
                    <a:moveTo>
                      <a:pt x="3738" y="0"/>
                    </a:moveTo>
                    <a:lnTo>
                      <a:pt x="3819" y="0"/>
                    </a:lnTo>
                    <a:lnTo>
                      <a:pt x="3820" y="0"/>
                    </a:lnTo>
                    <a:lnTo>
                      <a:pt x="3822" y="3"/>
                    </a:lnTo>
                    <a:lnTo>
                      <a:pt x="3823" y="4"/>
                    </a:lnTo>
                    <a:lnTo>
                      <a:pt x="3825" y="6"/>
                    </a:lnTo>
                    <a:lnTo>
                      <a:pt x="3823" y="9"/>
                    </a:lnTo>
                    <a:lnTo>
                      <a:pt x="3822" y="10"/>
                    </a:lnTo>
                    <a:lnTo>
                      <a:pt x="3820" y="12"/>
                    </a:lnTo>
                    <a:lnTo>
                      <a:pt x="3819" y="12"/>
                    </a:lnTo>
                    <a:lnTo>
                      <a:pt x="3738" y="12"/>
                    </a:lnTo>
                    <a:lnTo>
                      <a:pt x="3735" y="12"/>
                    </a:lnTo>
                    <a:lnTo>
                      <a:pt x="3733" y="10"/>
                    </a:lnTo>
                    <a:lnTo>
                      <a:pt x="3732" y="9"/>
                    </a:lnTo>
                    <a:lnTo>
                      <a:pt x="3732" y="6"/>
                    </a:lnTo>
                    <a:lnTo>
                      <a:pt x="3732" y="4"/>
                    </a:lnTo>
                    <a:lnTo>
                      <a:pt x="3733" y="3"/>
                    </a:lnTo>
                    <a:lnTo>
                      <a:pt x="3735" y="0"/>
                    </a:lnTo>
                    <a:lnTo>
                      <a:pt x="3738" y="0"/>
                    </a:lnTo>
                    <a:close/>
                    <a:moveTo>
                      <a:pt x="3876" y="0"/>
                    </a:moveTo>
                    <a:lnTo>
                      <a:pt x="3957" y="0"/>
                    </a:lnTo>
                    <a:lnTo>
                      <a:pt x="3958" y="0"/>
                    </a:lnTo>
                    <a:lnTo>
                      <a:pt x="3961" y="3"/>
                    </a:lnTo>
                    <a:lnTo>
                      <a:pt x="3962" y="4"/>
                    </a:lnTo>
                    <a:lnTo>
                      <a:pt x="3962" y="6"/>
                    </a:lnTo>
                    <a:lnTo>
                      <a:pt x="3962" y="9"/>
                    </a:lnTo>
                    <a:lnTo>
                      <a:pt x="3961" y="10"/>
                    </a:lnTo>
                    <a:lnTo>
                      <a:pt x="3958" y="12"/>
                    </a:lnTo>
                    <a:lnTo>
                      <a:pt x="3957" y="12"/>
                    </a:lnTo>
                    <a:lnTo>
                      <a:pt x="3876" y="12"/>
                    </a:lnTo>
                    <a:lnTo>
                      <a:pt x="3873" y="12"/>
                    </a:lnTo>
                    <a:lnTo>
                      <a:pt x="3872" y="10"/>
                    </a:lnTo>
                    <a:lnTo>
                      <a:pt x="3870" y="9"/>
                    </a:lnTo>
                    <a:lnTo>
                      <a:pt x="3870" y="6"/>
                    </a:lnTo>
                    <a:lnTo>
                      <a:pt x="3870" y="4"/>
                    </a:lnTo>
                    <a:lnTo>
                      <a:pt x="3872" y="3"/>
                    </a:lnTo>
                    <a:lnTo>
                      <a:pt x="3873" y="0"/>
                    </a:lnTo>
                    <a:lnTo>
                      <a:pt x="3876" y="0"/>
                    </a:lnTo>
                    <a:close/>
                    <a:moveTo>
                      <a:pt x="4014" y="0"/>
                    </a:moveTo>
                    <a:lnTo>
                      <a:pt x="4094" y="0"/>
                    </a:lnTo>
                    <a:lnTo>
                      <a:pt x="4097" y="0"/>
                    </a:lnTo>
                    <a:lnTo>
                      <a:pt x="4098" y="3"/>
                    </a:lnTo>
                    <a:lnTo>
                      <a:pt x="4100" y="4"/>
                    </a:lnTo>
                    <a:lnTo>
                      <a:pt x="4100" y="6"/>
                    </a:lnTo>
                    <a:lnTo>
                      <a:pt x="4100" y="9"/>
                    </a:lnTo>
                    <a:lnTo>
                      <a:pt x="4098" y="10"/>
                    </a:lnTo>
                    <a:lnTo>
                      <a:pt x="4097" y="12"/>
                    </a:lnTo>
                    <a:lnTo>
                      <a:pt x="4094" y="12"/>
                    </a:lnTo>
                    <a:lnTo>
                      <a:pt x="4014" y="12"/>
                    </a:lnTo>
                    <a:lnTo>
                      <a:pt x="4011" y="12"/>
                    </a:lnTo>
                    <a:lnTo>
                      <a:pt x="4010" y="10"/>
                    </a:lnTo>
                    <a:lnTo>
                      <a:pt x="4009" y="9"/>
                    </a:lnTo>
                    <a:lnTo>
                      <a:pt x="4009" y="6"/>
                    </a:lnTo>
                    <a:lnTo>
                      <a:pt x="4009" y="4"/>
                    </a:lnTo>
                    <a:lnTo>
                      <a:pt x="4010" y="3"/>
                    </a:lnTo>
                    <a:lnTo>
                      <a:pt x="4011" y="0"/>
                    </a:lnTo>
                    <a:lnTo>
                      <a:pt x="4014" y="0"/>
                    </a:lnTo>
                    <a:close/>
                    <a:moveTo>
                      <a:pt x="4152" y="0"/>
                    </a:moveTo>
                    <a:lnTo>
                      <a:pt x="4233" y="0"/>
                    </a:lnTo>
                    <a:lnTo>
                      <a:pt x="4235" y="0"/>
                    </a:lnTo>
                    <a:lnTo>
                      <a:pt x="4236" y="3"/>
                    </a:lnTo>
                    <a:lnTo>
                      <a:pt x="4238" y="4"/>
                    </a:lnTo>
                    <a:lnTo>
                      <a:pt x="4239" y="6"/>
                    </a:lnTo>
                    <a:lnTo>
                      <a:pt x="4238" y="9"/>
                    </a:lnTo>
                    <a:lnTo>
                      <a:pt x="4236" y="10"/>
                    </a:lnTo>
                    <a:lnTo>
                      <a:pt x="4235" y="12"/>
                    </a:lnTo>
                    <a:lnTo>
                      <a:pt x="4233" y="12"/>
                    </a:lnTo>
                    <a:lnTo>
                      <a:pt x="4152" y="12"/>
                    </a:lnTo>
                    <a:lnTo>
                      <a:pt x="4150" y="12"/>
                    </a:lnTo>
                    <a:lnTo>
                      <a:pt x="4147" y="10"/>
                    </a:lnTo>
                    <a:lnTo>
                      <a:pt x="4146" y="9"/>
                    </a:lnTo>
                    <a:lnTo>
                      <a:pt x="4146" y="6"/>
                    </a:lnTo>
                    <a:lnTo>
                      <a:pt x="4146" y="4"/>
                    </a:lnTo>
                    <a:lnTo>
                      <a:pt x="4147" y="3"/>
                    </a:lnTo>
                    <a:lnTo>
                      <a:pt x="4150" y="0"/>
                    </a:lnTo>
                    <a:lnTo>
                      <a:pt x="4152" y="0"/>
                    </a:lnTo>
                    <a:close/>
                    <a:moveTo>
                      <a:pt x="4291" y="0"/>
                    </a:moveTo>
                    <a:lnTo>
                      <a:pt x="4371" y="0"/>
                    </a:lnTo>
                    <a:lnTo>
                      <a:pt x="4373" y="0"/>
                    </a:lnTo>
                    <a:lnTo>
                      <a:pt x="4375" y="3"/>
                    </a:lnTo>
                    <a:lnTo>
                      <a:pt x="4376" y="4"/>
                    </a:lnTo>
                    <a:lnTo>
                      <a:pt x="4377" y="6"/>
                    </a:lnTo>
                    <a:lnTo>
                      <a:pt x="4376" y="9"/>
                    </a:lnTo>
                    <a:lnTo>
                      <a:pt x="4375" y="10"/>
                    </a:lnTo>
                    <a:lnTo>
                      <a:pt x="4373" y="12"/>
                    </a:lnTo>
                    <a:lnTo>
                      <a:pt x="4371" y="12"/>
                    </a:lnTo>
                    <a:lnTo>
                      <a:pt x="4291" y="12"/>
                    </a:lnTo>
                    <a:lnTo>
                      <a:pt x="4288" y="12"/>
                    </a:lnTo>
                    <a:lnTo>
                      <a:pt x="4286" y="10"/>
                    </a:lnTo>
                    <a:lnTo>
                      <a:pt x="4285" y="9"/>
                    </a:lnTo>
                    <a:lnTo>
                      <a:pt x="4285" y="6"/>
                    </a:lnTo>
                    <a:lnTo>
                      <a:pt x="4285" y="4"/>
                    </a:lnTo>
                    <a:lnTo>
                      <a:pt x="4286" y="3"/>
                    </a:lnTo>
                    <a:lnTo>
                      <a:pt x="4288" y="0"/>
                    </a:lnTo>
                    <a:lnTo>
                      <a:pt x="4291" y="0"/>
                    </a:lnTo>
                    <a:close/>
                    <a:moveTo>
                      <a:pt x="4429" y="0"/>
                    </a:moveTo>
                    <a:lnTo>
                      <a:pt x="4510" y="0"/>
                    </a:lnTo>
                    <a:lnTo>
                      <a:pt x="4511" y="0"/>
                    </a:lnTo>
                    <a:lnTo>
                      <a:pt x="4514" y="3"/>
                    </a:lnTo>
                    <a:lnTo>
                      <a:pt x="4515" y="4"/>
                    </a:lnTo>
                    <a:lnTo>
                      <a:pt x="4515" y="6"/>
                    </a:lnTo>
                    <a:lnTo>
                      <a:pt x="4515" y="9"/>
                    </a:lnTo>
                    <a:lnTo>
                      <a:pt x="4514" y="10"/>
                    </a:lnTo>
                    <a:lnTo>
                      <a:pt x="4511" y="12"/>
                    </a:lnTo>
                    <a:lnTo>
                      <a:pt x="4510" y="12"/>
                    </a:lnTo>
                    <a:lnTo>
                      <a:pt x="4429" y="12"/>
                    </a:lnTo>
                    <a:lnTo>
                      <a:pt x="4426" y="12"/>
                    </a:lnTo>
                    <a:lnTo>
                      <a:pt x="4424" y="10"/>
                    </a:lnTo>
                    <a:lnTo>
                      <a:pt x="4423" y="9"/>
                    </a:lnTo>
                    <a:lnTo>
                      <a:pt x="4423" y="6"/>
                    </a:lnTo>
                    <a:lnTo>
                      <a:pt x="4423" y="4"/>
                    </a:lnTo>
                    <a:lnTo>
                      <a:pt x="4424" y="3"/>
                    </a:lnTo>
                    <a:lnTo>
                      <a:pt x="4426" y="0"/>
                    </a:lnTo>
                    <a:lnTo>
                      <a:pt x="4429" y="0"/>
                    </a:lnTo>
                    <a:close/>
                    <a:moveTo>
                      <a:pt x="4567" y="0"/>
                    </a:moveTo>
                    <a:lnTo>
                      <a:pt x="4647" y="0"/>
                    </a:lnTo>
                    <a:lnTo>
                      <a:pt x="4650" y="0"/>
                    </a:lnTo>
                    <a:lnTo>
                      <a:pt x="4651" y="3"/>
                    </a:lnTo>
                    <a:lnTo>
                      <a:pt x="4653" y="4"/>
                    </a:lnTo>
                    <a:lnTo>
                      <a:pt x="4653" y="6"/>
                    </a:lnTo>
                    <a:lnTo>
                      <a:pt x="4653" y="9"/>
                    </a:lnTo>
                    <a:lnTo>
                      <a:pt x="4651" y="10"/>
                    </a:lnTo>
                    <a:lnTo>
                      <a:pt x="4650" y="12"/>
                    </a:lnTo>
                    <a:lnTo>
                      <a:pt x="4647" y="12"/>
                    </a:lnTo>
                    <a:lnTo>
                      <a:pt x="4567" y="12"/>
                    </a:lnTo>
                    <a:lnTo>
                      <a:pt x="4564" y="12"/>
                    </a:lnTo>
                    <a:lnTo>
                      <a:pt x="4563" y="10"/>
                    </a:lnTo>
                    <a:lnTo>
                      <a:pt x="4562" y="9"/>
                    </a:lnTo>
                    <a:lnTo>
                      <a:pt x="4562" y="6"/>
                    </a:lnTo>
                    <a:lnTo>
                      <a:pt x="4562" y="4"/>
                    </a:lnTo>
                    <a:lnTo>
                      <a:pt x="4563" y="3"/>
                    </a:lnTo>
                    <a:lnTo>
                      <a:pt x="4564" y="0"/>
                    </a:lnTo>
                    <a:lnTo>
                      <a:pt x="4567" y="0"/>
                    </a:lnTo>
                    <a:close/>
                    <a:moveTo>
                      <a:pt x="4705" y="0"/>
                    </a:moveTo>
                    <a:lnTo>
                      <a:pt x="4786" y="0"/>
                    </a:lnTo>
                    <a:lnTo>
                      <a:pt x="4788" y="0"/>
                    </a:lnTo>
                    <a:lnTo>
                      <a:pt x="4789" y="3"/>
                    </a:lnTo>
                    <a:lnTo>
                      <a:pt x="4791" y="4"/>
                    </a:lnTo>
                    <a:lnTo>
                      <a:pt x="4792" y="6"/>
                    </a:lnTo>
                    <a:lnTo>
                      <a:pt x="4791" y="9"/>
                    </a:lnTo>
                    <a:lnTo>
                      <a:pt x="4789" y="10"/>
                    </a:lnTo>
                    <a:lnTo>
                      <a:pt x="4788" y="12"/>
                    </a:lnTo>
                    <a:lnTo>
                      <a:pt x="4786" y="12"/>
                    </a:lnTo>
                    <a:lnTo>
                      <a:pt x="4705" y="12"/>
                    </a:lnTo>
                    <a:lnTo>
                      <a:pt x="4703" y="12"/>
                    </a:lnTo>
                    <a:lnTo>
                      <a:pt x="4700" y="10"/>
                    </a:lnTo>
                    <a:lnTo>
                      <a:pt x="4699" y="9"/>
                    </a:lnTo>
                    <a:lnTo>
                      <a:pt x="4699" y="6"/>
                    </a:lnTo>
                    <a:lnTo>
                      <a:pt x="4699" y="4"/>
                    </a:lnTo>
                    <a:lnTo>
                      <a:pt x="4700" y="3"/>
                    </a:lnTo>
                    <a:lnTo>
                      <a:pt x="4703" y="0"/>
                    </a:lnTo>
                    <a:lnTo>
                      <a:pt x="4705" y="0"/>
                    </a:lnTo>
                    <a:close/>
                    <a:moveTo>
                      <a:pt x="4844" y="0"/>
                    </a:moveTo>
                    <a:lnTo>
                      <a:pt x="4924" y="0"/>
                    </a:lnTo>
                    <a:lnTo>
                      <a:pt x="4926" y="0"/>
                    </a:lnTo>
                    <a:lnTo>
                      <a:pt x="4928" y="3"/>
                    </a:lnTo>
                    <a:lnTo>
                      <a:pt x="4929" y="4"/>
                    </a:lnTo>
                    <a:lnTo>
                      <a:pt x="4930" y="6"/>
                    </a:lnTo>
                    <a:lnTo>
                      <a:pt x="4929" y="9"/>
                    </a:lnTo>
                    <a:lnTo>
                      <a:pt x="4928" y="10"/>
                    </a:lnTo>
                    <a:lnTo>
                      <a:pt x="4926" y="12"/>
                    </a:lnTo>
                    <a:lnTo>
                      <a:pt x="4924" y="12"/>
                    </a:lnTo>
                    <a:lnTo>
                      <a:pt x="4844" y="12"/>
                    </a:lnTo>
                    <a:lnTo>
                      <a:pt x="4841" y="12"/>
                    </a:lnTo>
                    <a:lnTo>
                      <a:pt x="4839" y="10"/>
                    </a:lnTo>
                    <a:lnTo>
                      <a:pt x="4838" y="9"/>
                    </a:lnTo>
                    <a:lnTo>
                      <a:pt x="4838" y="6"/>
                    </a:lnTo>
                    <a:lnTo>
                      <a:pt x="4838" y="4"/>
                    </a:lnTo>
                    <a:lnTo>
                      <a:pt x="4839" y="3"/>
                    </a:lnTo>
                    <a:lnTo>
                      <a:pt x="4841" y="0"/>
                    </a:lnTo>
                    <a:lnTo>
                      <a:pt x="4844" y="0"/>
                    </a:lnTo>
                    <a:close/>
                    <a:moveTo>
                      <a:pt x="4982" y="0"/>
                    </a:moveTo>
                    <a:lnTo>
                      <a:pt x="5063" y="0"/>
                    </a:lnTo>
                    <a:lnTo>
                      <a:pt x="5064" y="0"/>
                    </a:lnTo>
                    <a:lnTo>
                      <a:pt x="5066" y="3"/>
                    </a:lnTo>
                    <a:lnTo>
                      <a:pt x="5068" y="4"/>
                    </a:lnTo>
                    <a:lnTo>
                      <a:pt x="5068" y="6"/>
                    </a:lnTo>
                    <a:lnTo>
                      <a:pt x="5068" y="9"/>
                    </a:lnTo>
                    <a:lnTo>
                      <a:pt x="5066" y="10"/>
                    </a:lnTo>
                    <a:lnTo>
                      <a:pt x="5064" y="12"/>
                    </a:lnTo>
                    <a:lnTo>
                      <a:pt x="5063" y="12"/>
                    </a:lnTo>
                    <a:lnTo>
                      <a:pt x="4982" y="12"/>
                    </a:lnTo>
                    <a:lnTo>
                      <a:pt x="4979" y="12"/>
                    </a:lnTo>
                    <a:lnTo>
                      <a:pt x="4977" y="10"/>
                    </a:lnTo>
                    <a:lnTo>
                      <a:pt x="4976" y="9"/>
                    </a:lnTo>
                    <a:lnTo>
                      <a:pt x="4976" y="6"/>
                    </a:lnTo>
                    <a:lnTo>
                      <a:pt x="4976" y="4"/>
                    </a:lnTo>
                    <a:lnTo>
                      <a:pt x="4977" y="3"/>
                    </a:lnTo>
                    <a:lnTo>
                      <a:pt x="4979" y="0"/>
                    </a:lnTo>
                    <a:lnTo>
                      <a:pt x="4982" y="0"/>
                    </a:lnTo>
                    <a:close/>
                    <a:moveTo>
                      <a:pt x="5119" y="0"/>
                    </a:moveTo>
                    <a:lnTo>
                      <a:pt x="5200" y="0"/>
                    </a:lnTo>
                    <a:lnTo>
                      <a:pt x="5203" y="0"/>
                    </a:lnTo>
                    <a:lnTo>
                      <a:pt x="5204" y="3"/>
                    </a:lnTo>
                    <a:lnTo>
                      <a:pt x="5206" y="4"/>
                    </a:lnTo>
                    <a:lnTo>
                      <a:pt x="5206" y="6"/>
                    </a:lnTo>
                    <a:lnTo>
                      <a:pt x="5206" y="9"/>
                    </a:lnTo>
                    <a:lnTo>
                      <a:pt x="5204" y="10"/>
                    </a:lnTo>
                    <a:lnTo>
                      <a:pt x="5203" y="12"/>
                    </a:lnTo>
                    <a:lnTo>
                      <a:pt x="5200" y="12"/>
                    </a:lnTo>
                    <a:lnTo>
                      <a:pt x="5119" y="12"/>
                    </a:lnTo>
                    <a:lnTo>
                      <a:pt x="5117" y="12"/>
                    </a:lnTo>
                    <a:lnTo>
                      <a:pt x="5116" y="10"/>
                    </a:lnTo>
                    <a:lnTo>
                      <a:pt x="5115" y="9"/>
                    </a:lnTo>
                    <a:lnTo>
                      <a:pt x="5115" y="6"/>
                    </a:lnTo>
                    <a:lnTo>
                      <a:pt x="5115" y="4"/>
                    </a:lnTo>
                    <a:lnTo>
                      <a:pt x="5116" y="3"/>
                    </a:lnTo>
                    <a:lnTo>
                      <a:pt x="5117" y="0"/>
                    </a:lnTo>
                    <a:lnTo>
                      <a:pt x="5119" y="0"/>
                    </a:lnTo>
                    <a:close/>
                    <a:moveTo>
                      <a:pt x="5258" y="0"/>
                    </a:moveTo>
                    <a:lnTo>
                      <a:pt x="5339" y="0"/>
                    </a:lnTo>
                    <a:lnTo>
                      <a:pt x="5341" y="0"/>
                    </a:lnTo>
                    <a:lnTo>
                      <a:pt x="5342" y="3"/>
                    </a:lnTo>
                    <a:lnTo>
                      <a:pt x="5343" y="4"/>
                    </a:lnTo>
                    <a:lnTo>
                      <a:pt x="5345" y="6"/>
                    </a:lnTo>
                    <a:lnTo>
                      <a:pt x="5343" y="9"/>
                    </a:lnTo>
                    <a:lnTo>
                      <a:pt x="5342" y="10"/>
                    </a:lnTo>
                    <a:lnTo>
                      <a:pt x="5341" y="12"/>
                    </a:lnTo>
                    <a:lnTo>
                      <a:pt x="5339" y="12"/>
                    </a:lnTo>
                    <a:lnTo>
                      <a:pt x="5258" y="12"/>
                    </a:lnTo>
                    <a:lnTo>
                      <a:pt x="5256" y="12"/>
                    </a:lnTo>
                    <a:lnTo>
                      <a:pt x="5253" y="10"/>
                    </a:lnTo>
                    <a:lnTo>
                      <a:pt x="5252" y="9"/>
                    </a:lnTo>
                    <a:lnTo>
                      <a:pt x="5252" y="6"/>
                    </a:lnTo>
                    <a:lnTo>
                      <a:pt x="5252" y="4"/>
                    </a:lnTo>
                    <a:lnTo>
                      <a:pt x="5253" y="3"/>
                    </a:lnTo>
                    <a:lnTo>
                      <a:pt x="5256" y="0"/>
                    </a:lnTo>
                    <a:lnTo>
                      <a:pt x="5258" y="0"/>
                    </a:lnTo>
                    <a:close/>
                    <a:moveTo>
                      <a:pt x="5396" y="0"/>
                    </a:moveTo>
                    <a:lnTo>
                      <a:pt x="5477" y="0"/>
                    </a:lnTo>
                    <a:lnTo>
                      <a:pt x="5478" y="0"/>
                    </a:lnTo>
                    <a:lnTo>
                      <a:pt x="5481" y="3"/>
                    </a:lnTo>
                    <a:lnTo>
                      <a:pt x="5482" y="4"/>
                    </a:lnTo>
                    <a:lnTo>
                      <a:pt x="5483" y="6"/>
                    </a:lnTo>
                    <a:lnTo>
                      <a:pt x="5482" y="9"/>
                    </a:lnTo>
                    <a:lnTo>
                      <a:pt x="5481" y="10"/>
                    </a:lnTo>
                    <a:lnTo>
                      <a:pt x="5478" y="12"/>
                    </a:lnTo>
                    <a:lnTo>
                      <a:pt x="5477" y="12"/>
                    </a:lnTo>
                    <a:lnTo>
                      <a:pt x="5396" y="12"/>
                    </a:lnTo>
                    <a:lnTo>
                      <a:pt x="5394" y="12"/>
                    </a:lnTo>
                    <a:lnTo>
                      <a:pt x="5392" y="10"/>
                    </a:lnTo>
                    <a:lnTo>
                      <a:pt x="5390" y="9"/>
                    </a:lnTo>
                    <a:lnTo>
                      <a:pt x="5390" y="6"/>
                    </a:lnTo>
                    <a:lnTo>
                      <a:pt x="5390" y="4"/>
                    </a:lnTo>
                    <a:lnTo>
                      <a:pt x="5392" y="3"/>
                    </a:lnTo>
                    <a:lnTo>
                      <a:pt x="5394" y="0"/>
                    </a:lnTo>
                    <a:lnTo>
                      <a:pt x="5396" y="0"/>
                    </a:lnTo>
                    <a:close/>
                    <a:moveTo>
                      <a:pt x="5535" y="0"/>
                    </a:moveTo>
                    <a:lnTo>
                      <a:pt x="5616" y="0"/>
                    </a:lnTo>
                    <a:lnTo>
                      <a:pt x="5617" y="0"/>
                    </a:lnTo>
                    <a:lnTo>
                      <a:pt x="5619" y="3"/>
                    </a:lnTo>
                    <a:lnTo>
                      <a:pt x="5621" y="4"/>
                    </a:lnTo>
                    <a:lnTo>
                      <a:pt x="5621" y="6"/>
                    </a:lnTo>
                    <a:lnTo>
                      <a:pt x="5621" y="9"/>
                    </a:lnTo>
                    <a:lnTo>
                      <a:pt x="5619" y="10"/>
                    </a:lnTo>
                    <a:lnTo>
                      <a:pt x="5617" y="12"/>
                    </a:lnTo>
                    <a:lnTo>
                      <a:pt x="5616" y="12"/>
                    </a:lnTo>
                    <a:lnTo>
                      <a:pt x="5535" y="12"/>
                    </a:lnTo>
                    <a:lnTo>
                      <a:pt x="5531" y="12"/>
                    </a:lnTo>
                    <a:lnTo>
                      <a:pt x="5530" y="10"/>
                    </a:lnTo>
                    <a:lnTo>
                      <a:pt x="5529" y="9"/>
                    </a:lnTo>
                    <a:lnTo>
                      <a:pt x="5529" y="6"/>
                    </a:lnTo>
                    <a:lnTo>
                      <a:pt x="5529" y="4"/>
                    </a:lnTo>
                    <a:lnTo>
                      <a:pt x="5530" y="3"/>
                    </a:lnTo>
                    <a:lnTo>
                      <a:pt x="5531" y="0"/>
                    </a:lnTo>
                    <a:lnTo>
                      <a:pt x="5535" y="0"/>
                    </a:lnTo>
                    <a:close/>
                    <a:moveTo>
                      <a:pt x="5672" y="0"/>
                    </a:moveTo>
                    <a:lnTo>
                      <a:pt x="5753" y="0"/>
                    </a:lnTo>
                    <a:lnTo>
                      <a:pt x="5755" y="0"/>
                    </a:lnTo>
                    <a:lnTo>
                      <a:pt x="5757" y="3"/>
                    </a:lnTo>
                    <a:lnTo>
                      <a:pt x="5759" y="4"/>
                    </a:lnTo>
                    <a:lnTo>
                      <a:pt x="5759" y="6"/>
                    </a:lnTo>
                    <a:lnTo>
                      <a:pt x="5759" y="9"/>
                    </a:lnTo>
                    <a:lnTo>
                      <a:pt x="5757" y="10"/>
                    </a:lnTo>
                    <a:lnTo>
                      <a:pt x="5755" y="12"/>
                    </a:lnTo>
                    <a:lnTo>
                      <a:pt x="5753" y="12"/>
                    </a:lnTo>
                    <a:lnTo>
                      <a:pt x="5672" y="12"/>
                    </a:lnTo>
                    <a:lnTo>
                      <a:pt x="5670" y="12"/>
                    </a:lnTo>
                    <a:lnTo>
                      <a:pt x="5669" y="10"/>
                    </a:lnTo>
                    <a:lnTo>
                      <a:pt x="5668" y="9"/>
                    </a:lnTo>
                    <a:lnTo>
                      <a:pt x="5668" y="6"/>
                    </a:lnTo>
                    <a:lnTo>
                      <a:pt x="5668" y="4"/>
                    </a:lnTo>
                    <a:lnTo>
                      <a:pt x="5669" y="3"/>
                    </a:lnTo>
                    <a:lnTo>
                      <a:pt x="5670" y="0"/>
                    </a:lnTo>
                    <a:lnTo>
                      <a:pt x="5672" y="0"/>
                    </a:lnTo>
                    <a:close/>
                    <a:moveTo>
                      <a:pt x="5811" y="0"/>
                    </a:moveTo>
                    <a:lnTo>
                      <a:pt x="5892" y="0"/>
                    </a:lnTo>
                    <a:lnTo>
                      <a:pt x="5894" y="0"/>
                    </a:lnTo>
                    <a:lnTo>
                      <a:pt x="5895" y="3"/>
                    </a:lnTo>
                    <a:lnTo>
                      <a:pt x="5896" y="4"/>
                    </a:lnTo>
                    <a:lnTo>
                      <a:pt x="5898" y="6"/>
                    </a:lnTo>
                    <a:lnTo>
                      <a:pt x="5896" y="9"/>
                    </a:lnTo>
                    <a:lnTo>
                      <a:pt x="5895" y="10"/>
                    </a:lnTo>
                    <a:lnTo>
                      <a:pt x="5894" y="12"/>
                    </a:lnTo>
                    <a:lnTo>
                      <a:pt x="5892" y="12"/>
                    </a:lnTo>
                    <a:lnTo>
                      <a:pt x="5811" y="12"/>
                    </a:lnTo>
                    <a:lnTo>
                      <a:pt x="5808" y="12"/>
                    </a:lnTo>
                    <a:lnTo>
                      <a:pt x="5806" y="10"/>
                    </a:lnTo>
                    <a:lnTo>
                      <a:pt x="5805" y="9"/>
                    </a:lnTo>
                    <a:lnTo>
                      <a:pt x="5805" y="6"/>
                    </a:lnTo>
                    <a:lnTo>
                      <a:pt x="5805" y="4"/>
                    </a:lnTo>
                    <a:lnTo>
                      <a:pt x="5806" y="3"/>
                    </a:lnTo>
                    <a:lnTo>
                      <a:pt x="5808" y="0"/>
                    </a:lnTo>
                    <a:lnTo>
                      <a:pt x="5811" y="0"/>
                    </a:lnTo>
                    <a:close/>
                    <a:moveTo>
                      <a:pt x="5949" y="0"/>
                    </a:moveTo>
                    <a:lnTo>
                      <a:pt x="6030" y="0"/>
                    </a:lnTo>
                    <a:lnTo>
                      <a:pt x="6031" y="0"/>
                    </a:lnTo>
                    <a:lnTo>
                      <a:pt x="6034" y="3"/>
                    </a:lnTo>
                    <a:lnTo>
                      <a:pt x="6035" y="4"/>
                    </a:lnTo>
                    <a:lnTo>
                      <a:pt x="6036" y="6"/>
                    </a:lnTo>
                    <a:lnTo>
                      <a:pt x="6035" y="9"/>
                    </a:lnTo>
                    <a:lnTo>
                      <a:pt x="6034" y="10"/>
                    </a:lnTo>
                    <a:lnTo>
                      <a:pt x="6031" y="12"/>
                    </a:lnTo>
                    <a:lnTo>
                      <a:pt x="6030" y="12"/>
                    </a:lnTo>
                    <a:lnTo>
                      <a:pt x="5949" y="12"/>
                    </a:lnTo>
                    <a:lnTo>
                      <a:pt x="5947" y="12"/>
                    </a:lnTo>
                    <a:lnTo>
                      <a:pt x="5945" y="10"/>
                    </a:lnTo>
                    <a:lnTo>
                      <a:pt x="5943" y="9"/>
                    </a:lnTo>
                    <a:lnTo>
                      <a:pt x="5943" y="6"/>
                    </a:lnTo>
                    <a:lnTo>
                      <a:pt x="5943" y="4"/>
                    </a:lnTo>
                    <a:lnTo>
                      <a:pt x="5945" y="3"/>
                    </a:lnTo>
                    <a:lnTo>
                      <a:pt x="5947" y="0"/>
                    </a:lnTo>
                    <a:lnTo>
                      <a:pt x="5949" y="0"/>
                    </a:lnTo>
                    <a:close/>
                    <a:moveTo>
                      <a:pt x="6088" y="0"/>
                    </a:moveTo>
                    <a:lnTo>
                      <a:pt x="6169" y="0"/>
                    </a:lnTo>
                    <a:lnTo>
                      <a:pt x="6170" y="0"/>
                    </a:lnTo>
                    <a:lnTo>
                      <a:pt x="6172" y="3"/>
                    </a:lnTo>
                    <a:lnTo>
                      <a:pt x="6173" y="4"/>
                    </a:lnTo>
                    <a:lnTo>
                      <a:pt x="6173" y="6"/>
                    </a:lnTo>
                    <a:lnTo>
                      <a:pt x="6173" y="9"/>
                    </a:lnTo>
                    <a:lnTo>
                      <a:pt x="6172" y="10"/>
                    </a:lnTo>
                    <a:lnTo>
                      <a:pt x="6170" y="12"/>
                    </a:lnTo>
                    <a:lnTo>
                      <a:pt x="6169" y="12"/>
                    </a:lnTo>
                    <a:lnTo>
                      <a:pt x="6088" y="12"/>
                    </a:lnTo>
                    <a:lnTo>
                      <a:pt x="6084" y="12"/>
                    </a:lnTo>
                    <a:lnTo>
                      <a:pt x="6083" y="10"/>
                    </a:lnTo>
                    <a:lnTo>
                      <a:pt x="6082" y="9"/>
                    </a:lnTo>
                    <a:lnTo>
                      <a:pt x="6082" y="6"/>
                    </a:lnTo>
                    <a:lnTo>
                      <a:pt x="6082" y="4"/>
                    </a:lnTo>
                    <a:lnTo>
                      <a:pt x="6083" y="3"/>
                    </a:lnTo>
                    <a:lnTo>
                      <a:pt x="6084" y="0"/>
                    </a:lnTo>
                    <a:lnTo>
                      <a:pt x="6088" y="0"/>
                    </a:lnTo>
                    <a:close/>
                    <a:moveTo>
                      <a:pt x="6225" y="0"/>
                    </a:moveTo>
                    <a:lnTo>
                      <a:pt x="6306" y="0"/>
                    </a:lnTo>
                    <a:lnTo>
                      <a:pt x="6308" y="0"/>
                    </a:lnTo>
                    <a:lnTo>
                      <a:pt x="6310" y="3"/>
                    </a:lnTo>
                    <a:lnTo>
                      <a:pt x="6312" y="4"/>
                    </a:lnTo>
                    <a:lnTo>
                      <a:pt x="6312" y="6"/>
                    </a:lnTo>
                    <a:lnTo>
                      <a:pt x="6312" y="9"/>
                    </a:lnTo>
                    <a:lnTo>
                      <a:pt x="6310" y="10"/>
                    </a:lnTo>
                    <a:lnTo>
                      <a:pt x="6308" y="12"/>
                    </a:lnTo>
                    <a:lnTo>
                      <a:pt x="6306" y="12"/>
                    </a:lnTo>
                    <a:lnTo>
                      <a:pt x="6225" y="12"/>
                    </a:lnTo>
                    <a:lnTo>
                      <a:pt x="6223" y="12"/>
                    </a:lnTo>
                    <a:lnTo>
                      <a:pt x="6222" y="10"/>
                    </a:lnTo>
                    <a:lnTo>
                      <a:pt x="6220" y="9"/>
                    </a:lnTo>
                    <a:lnTo>
                      <a:pt x="6220" y="6"/>
                    </a:lnTo>
                    <a:lnTo>
                      <a:pt x="6220" y="4"/>
                    </a:lnTo>
                    <a:lnTo>
                      <a:pt x="6222" y="3"/>
                    </a:lnTo>
                    <a:lnTo>
                      <a:pt x="6223" y="0"/>
                    </a:lnTo>
                    <a:lnTo>
                      <a:pt x="6225" y="0"/>
                    </a:lnTo>
                    <a:close/>
                    <a:moveTo>
                      <a:pt x="6364" y="0"/>
                    </a:moveTo>
                    <a:lnTo>
                      <a:pt x="6444" y="0"/>
                    </a:lnTo>
                    <a:lnTo>
                      <a:pt x="6447" y="0"/>
                    </a:lnTo>
                    <a:lnTo>
                      <a:pt x="6448" y="3"/>
                    </a:lnTo>
                    <a:lnTo>
                      <a:pt x="6449" y="4"/>
                    </a:lnTo>
                    <a:lnTo>
                      <a:pt x="6450" y="6"/>
                    </a:lnTo>
                    <a:lnTo>
                      <a:pt x="6449" y="9"/>
                    </a:lnTo>
                    <a:lnTo>
                      <a:pt x="6448" y="10"/>
                    </a:lnTo>
                    <a:lnTo>
                      <a:pt x="6447" y="12"/>
                    </a:lnTo>
                    <a:lnTo>
                      <a:pt x="6444" y="12"/>
                    </a:lnTo>
                    <a:lnTo>
                      <a:pt x="6364" y="12"/>
                    </a:lnTo>
                    <a:lnTo>
                      <a:pt x="6361" y="12"/>
                    </a:lnTo>
                    <a:lnTo>
                      <a:pt x="6359" y="10"/>
                    </a:lnTo>
                    <a:lnTo>
                      <a:pt x="6358" y="9"/>
                    </a:lnTo>
                    <a:lnTo>
                      <a:pt x="6358" y="6"/>
                    </a:lnTo>
                    <a:lnTo>
                      <a:pt x="6358" y="4"/>
                    </a:lnTo>
                    <a:lnTo>
                      <a:pt x="6359" y="3"/>
                    </a:lnTo>
                    <a:lnTo>
                      <a:pt x="6361" y="0"/>
                    </a:lnTo>
                    <a:lnTo>
                      <a:pt x="6364" y="0"/>
                    </a:lnTo>
                    <a:close/>
                    <a:moveTo>
                      <a:pt x="6502" y="0"/>
                    </a:moveTo>
                    <a:lnTo>
                      <a:pt x="6583" y="0"/>
                    </a:lnTo>
                    <a:lnTo>
                      <a:pt x="6584" y="0"/>
                    </a:lnTo>
                    <a:lnTo>
                      <a:pt x="6587" y="3"/>
                    </a:lnTo>
                    <a:lnTo>
                      <a:pt x="6588" y="4"/>
                    </a:lnTo>
                    <a:lnTo>
                      <a:pt x="6589" y="6"/>
                    </a:lnTo>
                    <a:lnTo>
                      <a:pt x="6588" y="9"/>
                    </a:lnTo>
                    <a:lnTo>
                      <a:pt x="6587" y="10"/>
                    </a:lnTo>
                    <a:lnTo>
                      <a:pt x="6584" y="12"/>
                    </a:lnTo>
                    <a:lnTo>
                      <a:pt x="6583" y="12"/>
                    </a:lnTo>
                    <a:lnTo>
                      <a:pt x="6502" y="12"/>
                    </a:lnTo>
                    <a:lnTo>
                      <a:pt x="6500" y="12"/>
                    </a:lnTo>
                    <a:lnTo>
                      <a:pt x="6497" y="10"/>
                    </a:lnTo>
                    <a:lnTo>
                      <a:pt x="6496" y="9"/>
                    </a:lnTo>
                    <a:lnTo>
                      <a:pt x="6496" y="6"/>
                    </a:lnTo>
                    <a:lnTo>
                      <a:pt x="6496" y="4"/>
                    </a:lnTo>
                    <a:lnTo>
                      <a:pt x="6497" y="3"/>
                    </a:lnTo>
                    <a:lnTo>
                      <a:pt x="6500" y="0"/>
                    </a:lnTo>
                    <a:lnTo>
                      <a:pt x="6502" y="0"/>
                    </a:lnTo>
                    <a:close/>
                    <a:moveTo>
                      <a:pt x="6641" y="0"/>
                    </a:moveTo>
                    <a:lnTo>
                      <a:pt x="6722" y="0"/>
                    </a:lnTo>
                    <a:lnTo>
                      <a:pt x="6723" y="0"/>
                    </a:lnTo>
                    <a:lnTo>
                      <a:pt x="6725" y="3"/>
                    </a:lnTo>
                    <a:lnTo>
                      <a:pt x="6726" y="4"/>
                    </a:lnTo>
                    <a:lnTo>
                      <a:pt x="6726" y="6"/>
                    </a:lnTo>
                    <a:lnTo>
                      <a:pt x="6726" y="9"/>
                    </a:lnTo>
                    <a:lnTo>
                      <a:pt x="6725" y="10"/>
                    </a:lnTo>
                    <a:lnTo>
                      <a:pt x="6723" y="12"/>
                    </a:lnTo>
                    <a:lnTo>
                      <a:pt x="6722" y="12"/>
                    </a:lnTo>
                    <a:lnTo>
                      <a:pt x="6641" y="12"/>
                    </a:lnTo>
                    <a:lnTo>
                      <a:pt x="6637" y="12"/>
                    </a:lnTo>
                    <a:lnTo>
                      <a:pt x="6636" y="10"/>
                    </a:lnTo>
                    <a:lnTo>
                      <a:pt x="6635" y="9"/>
                    </a:lnTo>
                    <a:lnTo>
                      <a:pt x="6635" y="6"/>
                    </a:lnTo>
                    <a:lnTo>
                      <a:pt x="6635" y="4"/>
                    </a:lnTo>
                    <a:lnTo>
                      <a:pt x="6636" y="3"/>
                    </a:lnTo>
                    <a:lnTo>
                      <a:pt x="6637" y="0"/>
                    </a:lnTo>
                    <a:lnTo>
                      <a:pt x="6641" y="0"/>
                    </a:lnTo>
                    <a:close/>
                    <a:moveTo>
                      <a:pt x="6778" y="0"/>
                    </a:moveTo>
                    <a:lnTo>
                      <a:pt x="6859" y="0"/>
                    </a:lnTo>
                    <a:lnTo>
                      <a:pt x="6861" y="0"/>
                    </a:lnTo>
                    <a:lnTo>
                      <a:pt x="6862" y="3"/>
                    </a:lnTo>
                    <a:lnTo>
                      <a:pt x="6865" y="4"/>
                    </a:lnTo>
                    <a:lnTo>
                      <a:pt x="6865" y="6"/>
                    </a:lnTo>
                    <a:lnTo>
                      <a:pt x="6865" y="9"/>
                    </a:lnTo>
                    <a:lnTo>
                      <a:pt x="6862" y="10"/>
                    </a:lnTo>
                    <a:lnTo>
                      <a:pt x="6861" y="12"/>
                    </a:lnTo>
                    <a:lnTo>
                      <a:pt x="6859" y="12"/>
                    </a:lnTo>
                    <a:lnTo>
                      <a:pt x="6778" y="12"/>
                    </a:lnTo>
                    <a:lnTo>
                      <a:pt x="6776" y="12"/>
                    </a:lnTo>
                    <a:lnTo>
                      <a:pt x="6775" y="10"/>
                    </a:lnTo>
                    <a:lnTo>
                      <a:pt x="6773" y="9"/>
                    </a:lnTo>
                    <a:lnTo>
                      <a:pt x="6773" y="6"/>
                    </a:lnTo>
                    <a:lnTo>
                      <a:pt x="6773" y="4"/>
                    </a:lnTo>
                    <a:lnTo>
                      <a:pt x="6775" y="3"/>
                    </a:lnTo>
                    <a:lnTo>
                      <a:pt x="6776" y="0"/>
                    </a:lnTo>
                    <a:lnTo>
                      <a:pt x="6778" y="0"/>
                    </a:lnTo>
                    <a:close/>
                    <a:moveTo>
                      <a:pt x="6917" y="0"/>
                    </a:moveTo>
                    <a:lnTo>
                      <a:pt x="6997" y="0"/>
                    </a:lnTo>
                    <a:lnTo>
                      <a:pt x="7000" y="0"/>
                    </a:lnTo>
                    <a:lnTo>
                      <a:pt x="7001" y="3"/>
                    </a:lnTo>
                    <a:lnTo>
                      <a:pt x="7002" y="4"/>
                    </a:lnTo>
                    <a:lnTo>
                      <a:pt x="7003" y="6"/>
                    </a:lnTo>
                    <a:lnTo>
                      <a:pt x="7002" y="9"/>
                    </a:lnTo>
                    <a:lnTo>
                      <a:pt x="7001" y="10"/>
                    </a:lnTo>
                    <a:lnTo>
                      <a:pt x="7000" y="12"/>
                    </a:lnTo>
                    <a:lnTo>
                      <a:pt x="6997" y="12"/>
                    </a:lnTo>
                    <a:lnTo>
                      <a:pt x="6917" y="12"/>
                    </a:lnTo>
                    <a:lnTo>
                      <a:pt x="6914" y="12"/>
                    </a:lnTo>
                    <a:lnTo>
                      <a:pt x="6912" y="10"/>
                    </a:lnTo>
                    <a:lnTo>
                      <a:pt x="6911" y="9"/>
                    </a:lnTo>
                    <a:lnTo>
                      <a:pt x="6911" y="6"/>
                    </a:lnTo>
                    <a:lnTo>
                      <a:pt x="6911" y="4"/>
                    </a:lnTo>
                    <a:lnTo>
                      <a:pt x="6912" y="3"/>
                    </a:lnTo>
                    <a:lnTo>
                      <a:pt x="6914" y="0"/>
                    </a:lnTo>
                    <a:lnTo>
                      <a:pt x="6917" y="0"/>
                    </a:lnTo>
                    <a:close/>
                    <a:moveTo>
                      <a:pt x="7055" y="0"/>
                    </a:moveTo>
                    <a:lnTo>
                      <a:pt x="7136" y="0"/>
                    </a:lnTo>
                    <a:lnTo>
                      <a:pt x="7137" y="0"/>
                    </a:lnTo>
                    <a:lnTo>
                      <a:pt x="7139" y="3"/>
                    </a:lnTo>
                    <a:lnTo>
                      <a:pt x="7141" y="4"/>
                    </a:lnTo>
                    <a:lnTo>
                      <a:pt x="7142" y="6"/>
                    </a:lnTo>
                    <a:lnTo>
                      <a:pt x="7141" y="9"/>
                    </a:lnTo>
                    <a:lnTo>
                      <a:pt x="7139" y="10"/>
                    </a:lnTo>
                    <a:lnTo>
                      <a:pt x="7137" y="12"/>
                    </a:lnTo>
                    <a:lnTo>
                      <a:pt x="7136" y="12"/>
                    </a:lnTo>
                    <a:lnTo>
                      <a:pt x="7055" y="12"/>
                    </a:lnTo>
                    <a:lnTo>
                      <a:pt x="7053" y="12"/>
                    </a:lnTo>
                    <a:lnTo>
                      <a:pt x="7050" y="10"/>
                    </a:lnTo>
                    <a:lnTo>
                      <a:pt x="7049" y="9"/>
                    </a:lnTo>
                    <a:lnTo>
                      <a:pt x="7049" y="6"/>
                    </a:lnTo>
                    <a:lnTo>
                      <a:pt x="7049" y="4"/>
                    </a:lnTo>
                    <a:lnTo>
                      <a:pt x="7050" y="3"/>
                    </a:lnTo>
                    <a:lnTo>
                      <a:pt x="7053" y="0"/>
                    </a:lnTo>
                    <a:lnTo>
                      <a:pt x="7055" y="0"/>
                    </a:lnTo>
                    <a:close/>
                    <a:moveTo>
                      <a:pt x="7194" y="0"/>
                    </a:moveTo>
                    <a:lnTo>
                      <a:pt x="7274" y="0"/>
                    </a:lnTo>
                    <a:lnTo>
                      <a:pt x="7276" y="0"/>
                    </a:lnTo>
                    <a:lnTo>
                      <a:pt x="7278" y="3"/>
                    </a:lnTo>
                    <a:lnTo>
                      <a:pt x="7279" y="4"/>
                    </a:lnTo>
                    <a:lnTo>
                      <a:pt x="7279" y="6"/>
                    </a:lnTo>
                    <a:lnTo>
                      <a:pt x="7279" y="9"/>
                    </a:lnTo>
                    <a:lnTo>
                      <a:pt x="7278" y="10"/>
                    </a:lnTo>
                    <a:lnTo>
                      <a:pt x="7276" y="12"/>
                    </a:lnTo>
                    <a:lnTo>
                      <a:pt x="7274" y="12"/>
                    </a:lnTo>
                    <a:lnTo>
                      <a:pt x="7194" y="12"/>
                    </a:lnTo>
                    <a:lnTo>
                      <a:pt x="7190" y="12"/>
                    </a:lnTo>
                    <a:lnTo>
                      <a:pt x="7189" y="10"/>
                    </a:lnTo>
                    <a:lnTo>
                      <a:pt x="7188" y="9"/>
                    </a:lnTo>
                    <a:lnTo>
                      <a:pt x="7188" y="6"/>
                    </a:lnTo>
                    <a:lnTo>
                      <a:pt x="7188" y="4"/>
                    </a:lnTo>
                    <a:lnTo>
                      <a:pt x="7189" y="3"/>
                    </a:lnTo>
                    <a:lnTo>
                      <a:pt x="7190" y="0"/>
                    </a:lnTo>
                    <a:lnTo>
                      <a:pt x="7194" y="0"/>
                    </a:lnTo>
                    <a:close/>
                    <a:moveTo>
                      <a:pt x="7331" y="0"/>
                    </a:moveTo>
                    <a:lnTo>
                      <a:pt x="7412" y="0"/>
                    </a:lnTo>
                    <a:lnTo>
                      <a:pt x="7414" y="0"/>
                    </a:lnTo>
                    <a:lnTo>
                      <a:pt x="7415" y="3"/>
                    </a:lnTo>
                    <a:lnTo>
                      <a:pt x="7418" y="4"/>
                    </a:lnTo>
                    <a:lnTo>
                      <a:pt x="7418" y="6"/>
                    </a:lnTo>
                    <a:lnTo>
                      <a:pt x="7418" y="9"/>
                    </a:lnTo>
                    <a:lnTo>
                      <a:pt x="7415" y="10"/>
                    </a:lnTo>
                    <a:lnTo>
                      <a:pt x="7414" y="12"/>
                    </a:lnTo>
                    <a:lnTo>
                      <a:pt x="7412" y="12"/>
                    </a:lnTo>
                    <a:lnTo>
                      <a:pt x="7331" y="12"/>
                    </a:lnTo>
                    <a:lnTo>
                      <a:pt x="7329" y="12"/>
                    </a:lnTo>
                    <a:lnTo>
                      <a:pt x="7327" y="10"/>
                    </a:lnTo>
                    <a:lnTo>
                      <a:pt x="7326" y="9"/>
                    </a:lnTo>
                    <a:lnTo>
                      <a:pt x="7326" y="6"/>
                    </a:lnTo>
                    <a:lnTo>
                      <a:pt x="7326" y="4"/>
                    </a:lnTo>
                    <a:lnTo>
                      <a:pt x="7327" y="3"/>
                    </a:lnTo>
                    <a:lnTo>
                      <a:pt x="7329" y="0"/>
                    </a:lnTo>
                    <a:lnTo>
                      <a:pt x="7331" y="0"/>
                    </a:lnTo>
                    <a:close/>
                    <a:moveTo>
                      <a:pt x="7470" y="0"/>
                    </a:moveTo>
                    <a:lnTo>
                      <a:pt x="7550" y="0"/>
                    </a:lnTo>
                    <a:lnTo>
                      <a:pt x="7553" y="0"/>
                    </a:lnTo>
                    <a:lnTo>
                      <a:pt x="7554" y="3"/>
                    </a:lnTo>
                    <a:lnTo>
                      <a:pt x="7555" y="4"/>
                    </a:lnTo>
                    <a:lnTo>
                      <a:pt x="7556" y="6"/>
                    </a:lnTo>
                    <a:lnTo>
                      <a:pt x="7555" y="9"/>
                    </a:lnTo>
                    <a:lnTo>
                      <a:pt x="7554" y="10"/>
                    </a:lnTo>
                    <a:lnTo>
                      <a:pt x="7553" y="12"/>
                    </a:lnTo>
                    <a:lnTo>
                      <a:pt x="7550" y="12"/>
                    </a:lnTo>
                    <a:lnTo>
                      <a:pt x="7470" y="12"/>
                    </a:lnTo>
                    <a:lnTo>
                      <a:pt x="7467" y="12"/>
                    </a:lnTo>
                    <a:lnTo>
                      <a:pt x="7465" y="10"/>
                    </a:lnTo>
                    <a:lnTo>
                      <a:pt x="7464" y="9"/>
                    </a:lnTo>
                    <a:lnTo>
                      <a:pt x="7464" y="6"/>
                    </a:lnTo>
                    <a:lnTo>
                      <a:pt x="7464" y="4"/>
                    </a:lnTo>
                    <a:lnTo>
                      <a:pt x="7465" y="3"/>
                    </a:lnTo>
                    <a:lnTo>
                      <a:pt x="7467" y="0"/>
                    </a:lnTo>
                    <a:lnTo>
                      <a:pt x="7470" y="0"/>
                    </a:lnTo>
                    <a:close/>
                    <a:moveTo>
                      <a:pt x="7608" y="0"/>
                    </a:moveTo>
                    <a:lnTo>
                      <a:pt x="7689" y="0"/>
                    </a:lnTo>
                    <a:lnTo>
                      <a:pt x="7690" y="0"/>
                    </a:lnTo>
                    <a:lnTo>
                      <a:pt x="7692" y="3"/>
                    </a:lnTo>
                    <a:lnTo>
                      <a:pt x="7694" y="4"/>
                    </a:lnTo>
                    <a:lnTo>
                      <a:pt x="7695" y="6"/>
                    </a:lnTo>
                    <a:lnTo>
                      <a:pt x="7694" y="9"/>
                    </a:lnTo>
                    <a:lnTo>
                      <a:pt x="7692" y="10"/>
                    </a:lnTo>
                    <a:lnTo>
                      <a:pt x="7690" y="12"/>
                    </a:lnTo>
                    <a:lnTo>
                      <a:pt x="7689" y="12"/>
                    </a:lnTo>
                    <a:lnTo>
                      <a:pt x="7608" y="12"/>
                    </a:lnTo>
                    <a:lnTo>
                      <a:pt x="7606" y="12"/>
                    </a:lnTo>
                    <a:lnTo>
                      <a:pt x="7603" y="10"/>
                    </a:lnTo>
                    <a:lnTo>
                      <a:pt x="7602" y="9"/>
                    </a:lnTo>
                    <a:lnTo>
                      <a:pt x="7602" y="6"/>
                    </a:lnTo>
                    <a:lnTo>
                      <a:pt x="7602" y="4"/>
                    </a:lnTo>
                    <a:lnTo>
                      <a:pt x="7603" y="3"/>
                    </a:lnTo>
                    <a:lnTo>
                      <a:pt x="7606" y="0"/>
                    </a:lnTo>
                    <a:lnTo>
                      <a:pt x="7608" y="0"/>
                    </a:lnTo>
                    <a:close/>
                    <a:moveTo>
                      <a:pt x="7747" y="0"/>
                    </a:moveTo>
                    <a:lnTo>
                      <a:pt x="7827" y="0"/>
                    </a:lnTo>
                    <a:lnTo>
                      <a:pt x="7828" y="0"/>
                    </a:lnTo>
                    <a:lnTo>
                      <a:pt x="7831" y="3"/>
                    </a:lnTo>
                    <a:lnTo>
                      <a:pt x="7832" y="4"/>
                    </a:lnTo>
                    <a:lnTo>
                      <a:pt x="7832" y="6"/>
                    </a:lnTo>
                    <a:lnTo>
                      <a:pt x="7832" y="9"/>
                    </a:lnTo>
                    <a:lnTo>
                      <a:pt x="7831" y="10"/>
                    </a:lnTo>
                    <a:lnTo>
                      <a:pt x="7828" y="12"/>
                    </a:lnTo>
                    <a:lnTo>
                      <a:pt x="7827" y="12"/>
                    </a:lnTo>
                    <a:lnTo>
                      <a:pt x="7747" y="12"/>
                    </a:lnTo>
                    <a:lnTo>
                      <a:pt x="7743" y="12"/>
                    </a:lnTo>
                    <a:lnTo>
                      <a:pt x="7742" y="10"/>
                    </a:lnTo>
                    <a:lnTo>
                      <a:pt x="7741" y="9"/>
                    </a:lnTo>
                    <a:lnTo>
                      <a:pt x="7741" y="6"/>
                    </a:lnTo>
                    <a:lnTo>
                      <a:pt x="7741" y="4"/>
                    </a:lnTo>
                    <a:lnTo>
                      <a:pt x="7742" y="3"/>
                    </a:lnTo>
                    <a:lnTo>
                      <a:pt x="7743" y="0"/>
                    </a:lnTo>
                    <a:lnTo>
                      <a:pt x="7747" y="0"/>
                    </a:lnTo>
                    <a:close/>
                    <a:moveTo>
                      <a:pt x="7884" y="0"/>
                    </a:moveTo>
                    <a:lnTo>
                      <a:pt x="7965" y="0"/>
                    </a:lnTo>
                    <a:lnTo>
                      <a:pt x="7967" y="0"/>
                    </a:lnTo>
                    <a:lnTo>
                      <a:pt x="7968" y="3"/>
                    </a:lnTo>
                    <a:lnTo>
                      <a:pt x="7971" y="4"/>
                    </a:lnTo>
                    <a:lnTo>
                      <a:pt x="7971" y="6"/>
                    </a:lnTo>
                    <a:lnTo>
                      <a:pt x="7971" y="9"/>
                    </a:lnTo>
                    <a:lnTo>
                      <a:pt x="7968" y="10"/>
                    </a:lnTo>
                    <a:lnTo>
                      <a:pt x="7967" y="12"/>
                    </a:lnTo>
                    <a:lnTo>
                      <a:pt x="7965" y="12"/>
                    </a:lnTo>
                    <a:lnTo>
                      <a:pt x="7884" y="12"/>
                    </a:lnTo>
                    <a:lnTo>
                      <a:pt x="7881" y="12"/>
                    </a:lnTo>
                    <a:lnTo>
                      <a:pt x="7880" y="10"/>
                    </a:lnTo>
                    <a:lnTo>
                      <a:pt x="7879" y="9"/>
                    </a:lnTo>
                    <a:lnTo>
                      <a:pt x="7879" y="6"/>
                    </a:lnTo>
                    <a:lnTo>
                      <a:pt x="7879" y="4"/>
                    </a:lnTo>
                    <a:lnTo>
                      <a:pt x="7880" y="3"/>
                    </a:lnTo>
                    <a:lnTo>
                      <a:pt x="7881" y="0"/>
                    </a:lnTo>
                    <a:lnTo>
                      <a:pt x="7884" y="0"/>
                    </a:lnTo>
                    <a:close/>
                    <a:moveTo>
                      <a:pt x="8022" y="0"/>
                    </a:moveTo>
                    <a:lnTo>
                      <a:pt x="8103" y="0"/>
                    </a:lnTo>
                    <a:lnTo>
                      <a:pt x="8106" y="0"/>
                    </a:lnTo>
                    <a:lnTo>
                      <a:pt x="8107" y="3"/>
                    </a:lnTo>
                    <a:lnTo>
                      <a:pt x="8108" y="4"/>
                    </a:lnTo>
                    <a:lnTo>
                      <a:pt x="8109" y="6"/>
                    </a:lnTo>
                    <a:lnTo>
                      <a:pt x="8108" y="9"/>
                    </a:lnTo>
                    <a:lnTo>
                      <a:pt x="8107" y="10"/>
                    </a:lnTo>
                    <a:lnTo>
                      <a:pt x="8106" y="12"/>
                    </a:lnTo>
                    <a:lnTo>
                      <a:pt x="8103" y="12"/>
                    </a:lnTo>
                    <a:lnTo>
                      <a:pt x="8022" y="12"/>
                    </a:lnTo>
                    <a:lnTo>
                      <a:pt x="8020" y="12"/>
                    </a:lnTo>
                    <a:lnTo>
                      <a:pt x="8018" y="10"/>
                    </a:lnTo>
                    <a:lnTo>
                      <a:pt x="8016" y="9"/>
                    </a:lnTo>
                    <a:lnTo>
                      <a:pt x="8016" y="6"/>
                    </a:lnTo>
                    <a:lnTo>
                      <a:pt x="8016" y="4"/>
                    </a:lnTo>
                    <a:lnTo>
                      <a:pt x="8018" y="3"/>
                    </a:lnTo>
                    <a:lnTo>
                      <a:pt x="8020" y="0"/>
                    </a:lnTo>
                    <a:lnTo>
                      <a:pt x="8022" y="0"/>
                    </a:lnTo>
                    <a:close/>
                    <a:moveTo>
                      <a:pt x="8161" y="0"/>
                    </a:moveTo>
                    <a:lnTo>
                      <a:pt x="8242" y="0"/>
                    </a:lnTo>
                    <a:lnTo>
                      <a:pt x="8243" y="0"/>
                    </a:lnTo>
                    <a:lnTo>
                      <a:pt x="8245" y="3"/>
                    </a:lnTo>
                    <a:lnTo>
                      <a:pt x="8246" y="4"/>
                    </a:lnTo>
                    <a:lnTo>
                      <a:pt x="8248" y="6"/>
                    </a:lnTo>
                    <a:lnTo>
                      <a:pt x="8246" y="9"/>
                    </a:lnTo>
                    <a:lnTo>
                      <a:pt x="8245" y="10"/>
                    </a:lnTo>
                    <a:lnTo>
                      <a:pt x="8243" y="12"/>
                    </a:lnTo>
                    <a:lnTo>
                      <a:pt x="8242" y="12"/>
                    </a:lnTo>
                    <a:lnTo>
                      <a:pt x="8161" y="12"/>
                    </a:lnTo>
                    <a:lnTo>
                      <a:pt x="8159" y="12"/>
                    </a:lnTo>
                    <a:lnTo>
                      <a:pt x="8156" y="10"/>
                    </a:lnTo>
                    <a:lnTo>
                      <a:pt x="8155" y="9"/>
                    </a:lnTo>
                    <a:lnTo>
                      <a:pt x="8155" y="6"/>
                    </a:lnTo>
                    <a:lnTo>
                      <a:pt x="8155" y="4"/>
                    </a:lnTo>
                    <a:lnTo>
                      <a:pt x="8156" y="3"/>
                    </a:lnTo>
                    <a:lnTo>
                      <a:pt x="8159" y="0"/>
                    </a:lnTo>
                    <a:lnTo>
                      <a:pt x="8161" y="0"/>
                    </a:lnTo>
                    <a:close/>
                    <a:moveTo>
                      <a:pt x="8299" y="0"/>
                    </a:moveTo>
                    <a:lnTo>
                      <a:pt x="8380" y="0"/>
                    </a:lnTo>
                    <a:lnTo>
                      <a:pt x="8381" y="0"/>
                    </a:lnTo>
                    <a:lnTo>
                      <a:pt x="8384" y="3"/>
                    </a:lnTo>
                    <a:lnTo>
                      <a:pt x="8385" y="4"/>
                    </a:lnTo>
                    <a:lnTo>
                      <a:pt x="8385" y="6"/>
                    </a:lnTo>
                    <a:lnTo>
                      <a:pt x="8385" y="9"/>
                    </a:lnTo>
                    <a:lnTo>
                      <a:pt x="8384" y="10"/>
                    </a:lnTo>
                    <a:lnTo>
                      <a:pt x="8381" y="12"/>
                    </a:lnTo>
                    <a:lnTo>
                      <a:pt x="8380" y="12"/>
                    </a:lnTo>
                    <a:lnTo>
                      <a:pt x="8299" y="12"/>
                    </a:lnTo>
                    <a:lnTo>
                      <a:pt x="8296" y="12"/>
                    </a:lnTo>
                    <a:lnTo>
                      <a:pt x="8295" y="10"/>
                    </a:lnTo>
                    <a:lnTo>
                      <a:pt x="8293" y="9"/>
                    </a:lnTo>
                    <a:lnTo>
                      <a:pt x="8293" y="6"/>
                    </a:lnTo>
                    <a:lnTo>
                      <a:pt x="8293" y="4"/>
                    </a:lnTo>
                    <a:lnTo>
                      <a:pt x="8295" y="3"/>
                    </a:lnTo>
                    <a:lnTo>
                      <a:pt x="8296" y="0"/>
                    </a:lnTo>
                    <a:lnTo>
                      <a:pt x="8299" y="0"/>
                    </a:lnTo>
                    <a:close/>
                    <a:moveTo>
                      <a:pt x="8437" y="0"/>
                    </a:moveTo>
                    <a:lnTo>
                      <a:pt x="8518" y="0"/>
                    </a:lnTo>
                    <a:lnTo>
                      <a:pt x="8520" y="0"/>
                    </a:lnTo>
                    <a:lnTo>
                      <a:pt x="8521" y="3"/>
                    </a:lnTo>
                    <a:lnTo>
                      <a:pt x="8524" y="4"/>
                    </a:lnTo>
                    <a:lnTo>
                      <a:pt x="8524" y="6"/>
                    </a:lnTo>
                    <a:lnTo>
                      <a:pt x="8524" y="9"/>
                    </a:lnTo>
                    <a:lnTo>
                      <a:pt x="8521" y="10"/>
                    </a:lnTo>
                    <a:lnTo>
                      <a:pt x="8520" y="12"/>
                    </a:lnTo>
                    <a:lnTo>
                      <a:pt x="8518" y="12"/>
                    </a:lnTo>
                    <a:lnTo>
                      <a:pt x="8437" y="12"/>
                    </a:lnTo>
                    <a:lnTo>
                      <a:pt x="8434" y="12"/>
                    </a:lnTo>
                    <a:lnTo>
                      <a:pt x="8433" y="10"/>
                    </a:lnTo>
                    <a:lnTo>
                      <a:pt x="8432" y="9"/>
                    </a:lnTo>
                    <a:lnTo>
                      <a:pt x="8432" y="6"/>
                    </a:lnTo>
                    <a:lnTo>
                      <a:pt x="8432" y="4"/>
                    </a:lnTo>
                    <a:lnTo>
                      <a:pt x="8433" y="3"/>
                    </a:lnTo>
                    <a:lnTo>
                      <a:pt x="8434" y="0"/>
                    </a:lnTo>
                    <a:lnTo>
                      <a:pt x="8437" y="0"/>
                    </a:lnTo>
                    <a:close/>
                    <a:moveTo>
                      <a:pt x="8575" y="0"/>
                    </a:moveTo>
                    <a:lnTo>
                      <a:pt x="8656" y="0"/>
                    </a:lnTo>
                    <a:lnTo>
                      <a:pt x="8658" y="0"/>
                    </a:lnTo>
                    <a:lnTo>
                      <a:pt x="8660" y="3"/>
                    </a:lnTo>
                    <a:lnTo>
                      <a:pt x="8661" y="4"/>
                    </a:lnTo>
                    <a:lnTo>
                      <a:pt x="8662" y="6"/>
                    </a:lnTo>
                    <a:lnTo>
                      <a:pt x="8661" y="9"/>
                    </a:lnTo>
                    <a:lnTo>
                      <a:pt x="8660" y="10"/>
                    </a:lnTo>
                    <a:lnTo>
                      <a:pt x="8658" y="12"/>
                    </a:lnTo>
                    <a:lnTo>
                      <a:pt x="8656" y="12"/>
                    </a:lnTo>
                    <a:lnTo>
                      <a:pt x="8575" y="12"/>
                    </a:lnTo>
                    <a:lnTo>
                      <a:pt x="8573" y="12"/>
                    </a:lnTo>
                    <a:lnTo>
                      <a:pt x="8571" y="10"/>
                    </a:lnTo>
                    <a:lnTo>
                      <a:pt x="8569" y="9"/>
                    </a:lnTo>
                    <a:lnTo>
                      <a:pt x="8569" y="6"/>
                    </a:lnTo>
                    <a:lnTo>
                      <a:pt x="8569" y="4"/>
                    </a:lnTo>
                    <a:lnTo>
                      <a:pt x="8571" y="3"/>
                    </a:lnTo>
                    <a:lnTo>
                      <a:pt x="8573" y="0"/>
                    </a:lnTo>
                    <a:lnTo>
                      <a:pt x="8575" y="0"/>
                    </a:lnTo>
                    <a:close/>
                    <a:moveTo>
                      <a:pt x="8714" y="0"/>
                    </a:moveTo>
                    <a:lnTo>
                      <a:pt x="8795" y="0"/>
                    </a:lnTo>
                    <a:lnTo>
                      <a:pt x="8796" y="0"/>
                    </a:lnTo>
                    <a:lnTo>
                      <a:pt x="8798" y="3"/>
                    </a:lnTo>
                    <a:lnTo>
                      <a:pt x="8799" y="4"/>
                    </a:lnTo>
                    <a:lnTo>
                      <a:pt x="8801" y="6"/>
                    </a:lnTo>
                    <a:lnTo>
                      <a:pt x="8799" y="9"/>
                    </a:lnTo>
                    <a:lnTo>
                      <a:pt x="8798" y="10"/>
                    </a:lnTo>
                    <a:lnTo>
                      <a:pt x="8796" y="12"/>
                    </a:lnTo>
                    <a:lnTo>
                      <a:pt x="8795" y="12"/>
                    </a:lnTo>
                    <a:lnTo>
                      <a:pt x="8714" y="12"/>
                    </a:lnTo>
                    <a:lnTo>
                      <a:pt x="8711" y="12"/>
                    </a:lnTo>
                    <a:lnTo>
                      <a:pt x="8709" y="10"/>
                    </a:lnTo>
                    <a:lnTo>
                      <a:pt x="8708" y="9"/>
                    </a:lnTo>
                    <a:lnTo>
                      <a:pt x="8708" y="6"/>
                    </a:lnTo>
                    <a:lnTo>
                      <a:pt x="8708" y="4"/>
                    </a:lnTo>
                    <a:lnTo>
                      <a:pt x="8709" y="3"/>
                    </a:lnTo>
                    <a:lnTo>
                      <a:pt x="8711" y="0"/>
                    </a:lnTo>
                    <a:lnTo>
                      <a:pt x="8714" y="0"/>
                    </a:lnTo>
                    <a:close/>
                    <a:moveTo>
                      <a:pt x="8852" y="0"/>
                    </a:moveTo>
                    <a:lnTo>
                      <a:pt x="8933" y="0"/>
                    </a:lnTo>
                    <a:lnTo>
                      <a:pt x="8934" y="0"/>
                    </a:lnTo>
                    <a:lnTo>
                      <a:pt x="8937" y="3"/>
                    </a:lnTo>
                    <a:lnTo>
                      <a:pt x="8938" y="4"/>
                    </a:lnTo>
                    <a:lnTo>
                      <a:pt x="8938" y="6"/>
                    </a:lnTo>
                    <a:lnTo>
                      <a:pt x="8938" y="9"/>
                    </a:lnTo>
                    <a:lnTo>
                      <a:pt x="8937" y="10"/>
                    </a:lnTo>
                    <a:lnTo>
                      <a:pt x="8934" y="12"/>
                    </a:lnTo>
                    <a:lnTo>
                      <a:pt x="8933" y="12"/>
                    </a:lnTo>
                    <a:lnTo>
                      <a:pt x="8852" y="12"/>
                    </a:lnTo>
                    <a:lnTo>
                      <a:pt x="8849" y="12"/>
                    </a:lnTo>
                    <a:lnTo>
                      <a:pt x="8848" y="10"/>
                    </a:lnTo>
                    <a:lnTo>
                      <a:pt x="8846" y="9"/>
                    </a:lnTo>
                    <a:lnTo>
                      <a:pt x="8846" y="6"/>
                    </a:lnTo>
                    <a:lnTo>
                      <a:pt x="8846" y="4"/>
                    </a:lnTo>
                    <a:lnTo>
                      <a:pt x="8848" y="3"/>
                    </a:lnTo>
                    <a:lnTo>
                      <a:pt x="8849" y="0"/>
                    </a:lnTo>
                    <a:lnTo>
                      <a:pt x="8852" y="0"/>
                    </a:lnTo>
                    <a:close/>
                    <a:moveTo>
                      <a:pt x="8990" y="0"/>
                    </a:moveTo>
                    <a:lnTo>
                      <a:pt x="9070" y="0"/>
                    </a:lnTo>
                    <a:lnTo>
                      <a:pt x="9073" y="0"/>
                    </a:lnTo>
                    <a:lnTo>
                      <a:pt x="9074" y="3"/>
                    </a:lnTo>
                    <a:lnTo>
                      <a:pt x="9076" y="4"/>
                    </a:lnTo>
                    <a:lnTo>
                      <a:pt x="9076" y="6"/>
                    </a:lnTo>
                    <a:lnTo>
                      <a:pt x="9076" y="9"/>
                    </a:lnTo>
                    <a:lnTo>
                      <a:pt x="9074" y="10"/>
                    </a:lnTo>
                    <a:lnTo>
                      <a:pt x="9073" y="12"/>
                    </a:lnTo>
                    <a:lnTo>
                      <a:pt x="9070" y="12"/>
                    </a:lnTo>
                    <a:lnTo>
                      <a:pt x="8990" y="12"/>
                    </a:lnTo>
                    <a:lnTo>
                      <a:pt x="8987" y="12"/>
                    </a:lnTo>
                    <a:lnTo>
                      <a:pt x="8986" y="10"/>
                    </a:lnTo>
                    <a:lnTo>
                      <a:pt x="8985" y="9"/>
                    </a:lnTo>
                    <a:lnTo>
                      <a:pt x="8985" y="6"/>
                    </a:lnTo>
                    <a:lnTo>
                      <a:pt x="8985" y="4"/>
                    </a:lnTo>
                    <a:lnTo>
                      <a:pt x="8986" y="3"/>
                    </a:lnTo>
                    <a:lnTo>
                      <a:pt x="8987" y="0"/>
                    </a:lnTo>
                    <a:lnTo>
                      <a:pt x="8990" y="0"/>
                    </a:lnTo>
                    <a:close/>
                    <a:moveTo>
                      <a:pt x="9128" y="0"/>
                    </a:moveTo>
                    <a:lnTo>
                      <a:pt x="9209" y="0"/>
                    </a:lnTo>
                    <a:lnTo>
                      <a:pt x="9211" y="0"/>
                    </a:lnTo>
                    <a:lnTo>
                      <a:pt x="9213" y="3"/>
                    </a:lnTo>
                    <a:lnTo>
                      <a:pt x="9214" y="4"/>
                    </a:lnTo>
                    <a:lnTo>
                      <a:pt x="9215" y="6"/>
                    </a:lnTo>
                    <a:lnTo>
                      <a:pt x="9214" y="9"/>
                    </a:lnTo>
                    <a:lnTo>
                      <a:pt x="9213" y="10"/>
                    </a:lnTo>
                    <a:lnTo>
                      <a:pt x="9211" y="12"/>
                    </a:lnTo>
                    <a:lnTo>
                      <a:pt x="9209" y="12"/>
                    </a:lnTo>
                    <a:lnTo>
                      <a:pt x="9128" y="12"/>
                    </a:lnTo>
                    <a:lnTo>
                      <a:pt x="9126" y="12"/>
                    </a:lnTo>
                    <a:lnTo>
                      <a:pt x="9123" y="10"/>
                    </a:lnTo>
                    <a:lnTo>
                      <a:pt x="9122" y="9"/>
                    </a:lnTo>
                    <a:lnTo>
                      <a:pt x="9122" y="6"/>
                    </a:lnTo>
                    <a:lnTo>
                      <a:pt x="9122" y="4"/>
                    </a:lnTo>
                    <a:lnTo>
                      <a:pt x="9123" y="3"/>
                    </a:lnTo>
                    <a:lnTo>
                      <a:pt x="9126" y="0"/>
                    </a:lnTo>
                    <a:lnTo>
                      <a:pt x="9128" y="0"/>
                    </a:lnTo>
                    <a:close/>
                    <a:moveTo>
                      <a:pt x="9267" y="0"/>
                    </a:moveTo>
                    <a:lnTo>
                      <a:pt x="9347" y="0"/>
                    </a:lnTo>
                    <a:lnTo>
                      <a:pt x="9349" y="0"/>
                    </a:lnTo>
                    <a:lnTo>
                      <a:pt x="9351" y="3"/>
                    </a:lnTo>
                    <a:lnTo>
                      <a:pt x="9352" y="4"/>
                    </a:lnTo>
                    <a:lnTo>
                      <a:pt x="9353" y="6"/>
                    </a:lnTo>
                    <a:lnTo>
                      <a:pt x="9352" y="9"/>
                    </a:lnTo>
                    <a:lnTo>
                      <a:pt x="9351" y="10"/>
                    </a:lnTo>
                    <a:lnTo>
                      <a:pt x="9349" y="12"/>
                    </a:lnTo>
                    <a:lnTo>
                      <a:pt x="9347" y="12"/>
                    </a:lnTo>
                    <a:lnTo>
                      <a:pt x="9267" y="12"/>
                    </a:lnTo>
                    <a:lnTo>
                      <a:pt x="9264" y="12"/>
                    </a:lnTo>
                    <a:lnTo>
                      <a:pt x="9262" y="10"/>
                    </a:lnTo>
                    <a:lnTo>
                      <a:pt x="9261" y="9"/>
                    </a:lnTo>
                    <a:lnTo>
                      <a:pt x="9261" y="6"/>
                    </a:lnTo>
                    <a:lnTo>
                      <a:pt x="9261" y="4"/>
                    </a:lnTo>
                    <a:lnTo>
                      <a:pt x="9262" y="3"/>
                    </a:lnTo>
                    <a:lnTo>
                      <a:pt x="9264" y="0"/>
                    </a:lnTo>
                    <a:lnTo>
                      <a:pt x="9267" y="0"/>
                    </a:lnTo>
                    <a:close/>
                    <a:moveTo>
                      <a:pt x="9405" y="0"/>
                    </a:moveTo>
                    <a:lnTo>
                      <a:pt x="9485" y="0"/>
                    </a:lnTo>
                    <a:lnTo>
                      <a:pt x="9487" y="0"/>
                    </a:lnTo>
                    <a:lnTo>
                      <a:pt x="9490" y="3"/>
                    </a:lnTo>
                    <a:lnTo>
                      <a:pt x="9491" y="4"/>
                    </a:lnTo>
                    <a:lnTo>
                      <a:pt x="9491" y="6"/>
                    </a:lnTo>
                    <a:lnTo>
                      <a:pt x="9491" y="9"/>
                    </a:lnTo>
                    <a:lnTo>
                      <a:pt x="9490" y="10"/>
                    </a:lnTo>
                    <a:lnTo>
                      <a:pt x="9487" y="12"/>
                    </a:lnTo>
                    <a:lnTo>
                      <a:pt x="9485" y="12"/>
                    </a:lnTo>
                    <a:lnTo>
                      <a:pt x="9405" y="12"/>
                    </a:lnTo>
                    <a:lnTo>
                      <a:pt x="9402" y="12"/>
                    </a:lnTo>
                    <a:lnTo>
                      <a:pt x="9400" y="10"/>
                    </a:lnTo>
                    <a:lnTo>
                      <a:pt x="9399" y="9"/>
                    </a:lnTo>
                    <a:lnTo>
                      <a:pt x="9399" y="6"/>
                    </a:lnTo>
                    <a:lnTo>
                      <a:pt x="9399" y="4"/>
                    </a:lnTo>
                    <a:lnTo>
                      <a:pt x="9400" y="3"/>
                    </a:lnTo>
                    <a:lnTo>
                      <a:pt x="9402" y="0"/>
                    </a:lnTo>
                    <a:lnTo>
                      <a:pt x="9405" y="0"/>
                    </a:lnTo>
                    <a:close/>
                    <a:moveTo>
                      <a:pt x="9543" y="0"/>
                    </a:moveTo>
                    <a:lnTo>
                      <a:pt x="9623" y="0"/>
                    </a:lnTo>
                    <a:lnTo>
                      <a:pt x="9626" y="0"/>
                    </a:lnTo>
                    <a:lnTo>
                      <a:pt x="9627" y="3"/>
                    </a:lnTo>
                    <a:lnTo>
                      <a:pt x="9629" y="4"/>
                    </a:lnTo>
                    <a:lnTo>
                      <a:pt x="9629" y="6"/>
                    </a:lnTo>
                    <a:lnTo>
                      <a:pt x="9629" y="9"/>
                    </a:lnTo>
                    <a:lnTo>
                      <a:pt x="9627" y="10"/>
                    </a:lnTo>
                    <a:lnTo>
                      <a:pt x="9626" y="12"/>
                    </a:lnTo>
                    <a:lnTo>
                      <a:pt x="9623" y="12"/>
                    </a:lnTo>
                    <a:lnTo>
                      <a:pt x="9543" y="12"/>
                    </a:lnTo>
                    <a:lnTo>
                      <a:pt x="9540" y="12"/>
                    </a:lnTo>
                    <a:lnTo>
                      <a:pt x="9539" y="10"/>
                    </a:lnTo>
                    <a:lnTo>
                      <a:pt x="9538" y="9"/>
                    </a:lnTo>
                    <a:lnTo>
                      <a:pt x="9538" y="6"/>
                    </a:lnTo>
                    <a:lnTo>
                      <a:pt x="9538" y="4"/>
                    </a:lnTo>
                    <a:lnTo>
                      <a:pt x="9539" y="3"/>
                    </a:lnTo>
                    <a:lnTo>
                      <a:pt x="9540" y="0"/>
                    </a:lnTo>
                    <a:lnTo>
                      <a:pt x="9543" y="0"/>
                    </a:lnTo>
                    <a:close/>
                    <a:moveTo>
                      <a:pt x="9681" y="0"/>
                    </a:moveTo>
                    <a:lnTo>
                      <a:pt x="9762" y="0"/>
                    </a:lnTo>
                    <a:lnTo>
                      <a:pt x="9764" y="0"/>
                    </a:lnTo>
                    <a:lnTo>
                      <a:pt x="9765" y="3"/>
                    </a:lnTo>
                    <a:lnTo>
                      <a:pt x="9767" y="4"/>
                    </a:lnTo>
                    <a:lnTo>
                      <a:pt x="9768" y="6"/>
                    </a:lnTo>
                    <a:lnTo>
                      <a:pt x="9767" y="9"/>
                    </a:lnTo>
                    <a:lnTo>
                      <a:pt x="9765" y="10"/>
                    </a:lnTo>
                    <a:lnTo>
                      <a:pt x="9764" y="12"/>
                    </a:lnTo>
                    <a:lnTo>
                      <a:pt x="9762" y="12"/>
                    </a:lnTo>
                    <a:lnTo>
                      <a:pt x="9681" y="12"/>
                    </a:lnTo>
                    <a:lnTo>
                      <a:pt x="9679" y="12"/>
                    </a:lnTo>
                    <a:lnTo>
                      <a:pt x="9676" y="10"/>
                    </a:lnTo>
                    <a:lnTo>
                      <a:pt x="9675" y="9"/>
                    </a:lnTo>
                    <a:lnTo>
                      <a:pt x="9675" y="6"/>
                    </a:lnTo>
                    <a:lnTo>
                      <a:pt x="9675" y="4"/>
                    </a:lnTo>
                    <a:lnTo>
                      <a:pt x="9676" y="3"/>
                    </a:lnTo>
                    <a:lnTo>
                      <a:pt x="9679" y="0"/>
                    </a:lnTo>
                    <a:lnTo>
                      <a:pt x="9681" y="0"/>
                    </a:lnTo>
                    <a:close/>
                    <a:moveTo>
                      <a:pt x="9820" y="0"/>
                    </a:moveTo>
                    <a:lnTo>
                      <a:pt x="9900" y="0"/>
                    </a:lnTo>
                    <a:lnTo>
                      <a:pt x="9902" y="0"/>
                    </a:lnTo>
                    <a:lnTo>
                      <a:pt x="9904" y="3"/>
                    </a:lnTo>
                    <a:lnTo>
                      <a:pt x="9905" y="4"/>
                    </a:lnTo>
                    <a:lnTo>
                      <a:pt x="9906" y="6"/>
                    </a:lnTo>
                    <a:lnTo>
                      <a:pt x="9905" y="9"/>
                    </a:lnTo>
                    <a:lnTo>
                      <a:pt x="9904" y="10"/>
                    </a:lnTo>
                    <a:lnTo>
                      <a:pt x="9902" y="12"/>
                    </a:lnTo>
                    <a:lnTo>
                      <a:pt x="9900" y="12"/>
                    </a:lnTo>
                    <a:lnTo>
                      <a:pt x="9820" y="12"/>
                    </a:lnTo>
                    <a:lnTo>
                      <a:pt x="9817" y="12"/>
                    </a:lnTo>
                    <a:lnTo>
                      <a:pt x="9815" y="10"/>
                    </a:lnTo>
                    <a:lnTo>
                      <a:pt x="9814" y="9"/>
                    </a:lnTo>
                    <a:lnTo>
                      <a:pt x="9814" y="6"/>
                    </a:lnTo>
                    <a:lnTo>
                      <a:pt x="9814" y="4"/>
                    </a:lnTo>
                    <a:lnTo>
                      <a:pt x="9815" y="3"/>
                    </a:lnTo>
                    <a:lnTo>
                      <a:pt x="9817" y="0"/>
                    </a:lnTo>
                    <a:lnTo>
                      <a:pt x="9820" y="0"/>
                    </a:lnTo>
                    <a:close/>
                    <a:moveTo>
                      <a:pt x="9958" y="0"/>
                    </a:moveTo>
                    <a:lnTo>
                      <a:pt x="9982" y="0"/>
                    </a:lnTo>
                    <a:lnTo>
                      <a:pt x="9985" y="0"/>
                    </a:lnTo>
                    <a:lnTo>
                      <a:pt x="9986" y="3"/>
                    </a:lnTo>
                    <a:lnTo>
                      <a:pt x="9987" y="4"/>
                    </a:lnTo>
                    <a:lnTo>
                      <a:pt x="9988" y="6"/>
                    </a:lnTo>
                    <a:lnTo>
                      <a:pt x="9987" y="9"/>
                    </a:lnTo>
                    <a:lnTo>
                      <a:pt x="9986" y="10"/>
                    </a:lnTo>
                    <a:lnTo>
                      <a:pt x="9985" y="12"/>
                    </a:lnTo>
                    <a:lnTo>
                      <a:pt x="9982" y="12"/>
                    </a:lnTo>
                    <a:lnTo>
                      <a:pt x="9958" y="12"/>
                    </a:lnTo>
                    <a:lnTo>
                      <a:pt x="9955" y="12"/>
                    </a:lnTo>
                    <a:lnTo>
                      <a:pt x="9953" y="10"/>
                    </a:lnTo>
                    <a:lnTo>
                      <a:pt x="9952" y="9"/>
                    </a:lnTo>
                    <a:lnTo>
                      <a:pt x="9952" y="6"/>
                    </a:lnTo>
                    <a:lnTo>
                      <a:pt x="9952" y="4"/>
                    </a:lnTo>
                    <a:lnTo>
                      <a:pt x="9953" y="3"/>
                    </a:lnTo>
                    <a:lnTo>
                      <a:pt x="9955" y="0"/>
                    </a:lnTo>
                    <a:lnTo>
                      <a:pt x="99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6" name="Rectangle 38"/>
              <p:cNvSpPr>
                <a:spLocks noChangeArrowheads="1"/>
              </p:cNvSpPr>
              <p:nvPr/>
            </p:nvSpPr>
            <p:spPr bwMode="auto">
              <a:xfrm>
                <a:off x="141531" y="3214688"/>
                <a:ext cx="27891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000080"/>
                    </a:solidFill>
                    <a:latin typeface="Arial" charset="0"/>
                  </a:rPr>
                  <a:t>9.5ºE</a:t>
                </a: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507" name="Rectangle 39"/>
              <p:cNvSpPr>
                <a:spLocks noChangeArrowheads="1"/>
              </p:cNvSpPr>
              <p:nvPr/>
            </p:nvSpPr>
            <p:spPr bwMode="auto">
              <a:xfrm>
                <a:off x="144397" y="4078288"/>
                <a:ext cx="34303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000080"/>
                    </a:solidFill>
                    <a:latin typeface="Arial" charset="0"/>
                  </a:rPr>
                  <a:t>57.5ºE</a:t>
                </a: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508" name="Rectangle 40"/>
              <p:cNvSpPr>
                <a:spLocks noChangeArrowheads="1"/>
              </p:cNvSpPr>
              <p:nvPr/>
            </p:nvSpPr>
            <p:spPr bwMode="auto">
              <a:xfrm>
                <a:off x="140098" y="4583113"/>
                <a:ext cx="246854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000080"/>
                    </a:solidFill>
                    <a:latin typeface="Arial" charset="0"/>
                  </a:rPr>
                  <a:t>63ºE</a:t>
                </a: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509" name="Freeform 42"/>
              <p:cNvSpPr>
                <a:spLocks noEditPoints="1"/>
              </p:cNvSpPr>
              <p:nvPr/>
            </p:nvSpPr>
            <p:spPr bwMode="auto">
              <a:xfrm>
                <a:off x="4737100" y="838200"/>
                <a:ext cx="7938" cy="5191125"/>
              </a:xfrm>
              <a:custGeom>
                <a:avLst/>
                <a:gdLst>
                  <a:gd name="T0" fmla="*/ 2147483647 w 12"/>
                  <a:gd name="T1" fmla="*/ 2147483647 h 6539"/>
                  <a:gd name="T2" fmla="*/ 2147483647 w 12"/>
                  <a:gd name="T3" fmla="*/ 2147483647 h 6539"/>
                  <a:gd name="T4" fmla="*/ 2147483647 w 12"/>
                  <a:gd name="T5" fmla="*/ 2147483647 h 6539"/>
                  <a:gd name="T6" fmla="*/ 2147483647 w 12"/>
                  <a:gd name="T7" fmla="*/ 2147483647 h 6539"/>
                  <a:gd name="T8" fmla="*/ 0 w 12"/>
                  <a:gd name="T9" fmla="*/ 2147483647 h 6539"/>
                  <a:gd name="T10" fmla="*/ 2147483647 w 12"/>
                  <a:gd name="T11" fmla="*/ 2147483647 h 6539"/>
                  <a:gd name="T12" fmla="*/ 2147483647 w 12"/>
                  <a:gd name="T13" fmla="*/ 2147483647 h 6539"/>
                  <a:gd name="T14" fmla="*/ 2147483647 w 12"/>
                  <a:gd name="T15" fmla="*/ 2147483647 h 6539"/>
                  <a:gd name="T16" fmla="*/ 2147483647 w 12"/>
                  <a:gd name="T17" fmla="*/ 2147483647 h 6539"/>
                  <a:gd name="T18" fmla="*/ 0 w 12"/>
                  <a:gd name="T19" fmla="*/ 2147483647 h 6539"/>
                  <a:gd name="T20" fmla="*/ 2147483647 w 12"/>
                  <a:gd name="T21" fmla="*/ 2147483647 h 6539"/>
                  <a:gd name="T22" fmla="*/ 2147483647 w 12"/>
                  <a:gd name="T23" fmla="*/ 2147483647 h 6539"/>
                  <a:gd name="T24" fmla="*/ 2147483647 w 12"/>
                  <a:gd name="T25" fmla="*/ 2147483647 h 6539"/>
                  <a:gd name="T26" fmla="*/ 2147483647 w 12"/>
                  <a:gd name="T27" fmla="*/ 2147483647 h 6539"/>
                  <a:gd name="T28" fmla="*/ 0 w 12"/>
                  <a:gd name="T29" fmla="*/ 2147483647 h 6539"/>
                  <a:gd name="T30" fmla="*/ 2147483647 w 12"/>
                  <a:gd name="T31" fmla="*/ 2147483647 h 6539"/>
                  <a:gd name="T32" fmla="*/ 2147483647 w 12"/>
                  <a:gd name="T33" fmla="*/ 2147483647 h 6539"/>
                  <a:gd name="T34" fmla="*/ 2147483647 w 12"/>
                  <a:gd name="T35" fmla="*/ 2147483647 h 6539"/>
                  <a:gd name="T36" fmla="*/ 2147483647 w 12"/>
                  <a:gd name="T37" fmla="*/ 2147483647 h 6539"/>
                  <a:gd name="T38" fmla="*/ 0 w 12"/>
                  <a:gd name="T39" fmla="*/ 2147483647 h 6539"/>
                  <a:gd name="T40" fmla="*/ 2147483647 w 12"/>
                  <a:gd name="T41" fmla="*/ 2147483647 h 6539"/>
                  <a:gd name="T42" fmla="*/ 2147483647 w 12"/>
                  <a:gd name="T43" fmla="*/ 2147483647 h 6539"/>
                  <a:gd name="T44" fmla="*/ 2147483647 w 12"/>
                  <a:gd name="T45" fmla="*/ 2147483647 h 6539"/>
                  <a:gd name="T46" fmla="*/ 2147483647 w 12"/>
                  <a:gd name="T47" fmla="*/ 2147483647 h 6539"/>
                  <a:gd name="T48" fmla="*/ 0 w 12"/>
                  <a:gd name="T49" fmla="*/ 2147483647 h 6539"/>
                  <a:gd name="T50" fmla="*/ 2147483647 w 12"/>
                  <a:gd name="T51" fmla="*/ 2147483647 h 6539"/>
                  <a:gd name="T52" fmla="*/ 2147483647 w 12"/>
                  <a:gd name="T53" fmla="*/ 2147483647 h 6539"/>
                  <a:gd name="T54" fmla="*/ 2147483647 w 12"/>
                  <a:gd name="T55" fmla="*/ 2147483647 h 6539"/>
                  <a:gd name="T56" fmla="*/ 2147483647 w 12"/>
                  <a:gd name="T57" fmla="*/ 2147483647 h 6539"/>
                  <a:gd name="T58" fmla="*/ 0 w 12"/>
                  <a:gd name="T59" fmla="*/ 2147483647 h 6539"/>
                  <a:gd name="T60" fmla="*/ 2147483647 w 12"/>
                  <a:gd name="T61" fmla="*/ 2147483647 h 6539"/>
                  <a:gd name="T62" fmla="*/ 2147483647 w 12"/>
                  <a:gd name="T63" fmla="*/ 2147483647 h 6539"/>
                  <a:gd name="T64" fmla="*/ 2147483647 w 12"/>
                  <a:gd name="T65" fmla="*/ 2147483647 h 6539"/>
                  <a:gd name="T66" fmla="*/ 2147483647 w 12"/>
                  <a:gd name="T67" fmla="*/ 2147483647 h 6539"/>
                  <a:gd name="T68" fmla="*/ 0 w 12"/>
                  <a:gd name="T69" fmla="*/ 2147483647 h 6539"/>
                  <a:gd name="T70" fmla="*/ 2147483647 w 12"/>
                  <a:gd name="T71" fmla="*/ 2147483647 h 6539"/>
                  <a:gd name="T72" fmla="*/ 2147483647 w 12"/>
                  <a:gd name="T73" fmla="*/ 2147483647 h 6539"/>
                  <a:gd name="T74" fmla="*/ 2147483647 w 12"/>
                  <a:gd name="T75" fmla="*/ 2147483647 h 6539"/>
                  <a:gd name="T76" fmla="*/ 2147483647 w 12"/>
                  <a:gd name="T77" fmla="*/ 2147483647 h 6539"/>
                  <a:gd name="T78" fmla="*/ 0 w 12"/>
                  <a:gd name="T79" fmla="*/ 2147483647 h 6539"/>
                  <a:gd name="T80" fmla="*/ 2147483647 w 12"/>
                  <a:gd name="T81" fmla="*/ 2147483647 h 6539"/>
                  <a:gd name="T82" fmla="*/ 2147483647 w 12"/>
                  <a:gd name="T83" fmla="*/ 2147483647 h 6539"/>
                  <a:gd name="T84" fmla="*/ 2147483647 w 12"/>
                  <a:gd name="T85" fmla="*/ 2147483647 h 6539"/>
                  <a:gd name="T86" fmla="*/ 2147483647 w 12"/>
                  <a:gd name="T87" fmla="*/ 2147483647 h 6539"/>
                  <a:gd name="T88" fmla="*/ 0 w 12"/>
                  <a:gd name="T89" fmla="*/ 2147483647 h 6539"/>
                  <a:gd name="T90" fmla="*/ 2147483647 w 12"/>
                  <a:gd name="T91" fmla="*/ 2147483647 h 6539"/>
                  <a:gd name="T92" fmla="*/ 2147483647 w 12"/>
                  <a:gd name="T93" fmla="*/ 2147483647 h 6539"/>
                  <a:gd name="T94" fmla="*/ 2147483647 w 12"/>
                  <a:gd name="T95" fmla="*/ 2147483647 h 6539"/>
                  <a:gd name="T96" fmla="*/ 2147483647 w 12"/>
                  <a:gd name="T97" fmla="*/ 2147483647 h 6539"/>
                  <a:gd name="T98" fmla="*/ 0 w 12"/>
                  <a:gd name="T99" fmla="*/ 2147483647 h 6539"/>
                  <a:gd name="T100" fmla="*/ 2147483647 w 12"/>
                  <a:gd name="T101" fmla="*/ 2147483647 h 6539"/>
                  <a:gd name="T102" fmla="*/ 2147483647 w 12"/>
                  <a:gd name="T103" fmla="*/ 2147483647 h 6539"/>
                  <a:gd name="T104" fmla="*/ 2147483647 w 12"/>
                  <a:gd name="T105" fmla="*/ 2147483647 h 6539"/>
                  <a:gd name="T106" fmla="*/ 2147483647 w 12"/>
                  <a:gd name="T107" fmla="*/ 2147483647 h 6539"/>
                  <a:gd name="T108" fmla="*/ 0 w 12"/>
                  <a:gd name="T109" fmla="*/ 2147483647 h 6539"/>
                  <a:gd name="T110" fmla="*/ 2147483647 w 12"/>
                  <a:gd name="T111" fmla="*/ 2147483647 h 6539"/>
                  <a:gd name="T112" fmla="*/ 2147483647 w 12"/>
                  <a:gd name="T113" fmla="*/ 2147483647 h 6539"/>
                  <a:gd name="T114" fmla="*/ 2147483647 w 12"/>
                  <a:gd name="T115" fmla="*/ 2147483647 h 6539"/>
                  <a:gd name="T116" fmla="*/ 2147483647 w 12"/>
                  <a:gd name="T117" fmla="*/ 2147483647 h 6539"/>
                  <a:gd name="T118" fmla="*/ 0 w 12"/>
                  <a:gd name="T119" fmla="*/ 2147483647 h 65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"/>
                  <a:gd name="T181" fmla="*/ 0 h 6539"/>
                  <a:gd name="T182" fmla="*/ 12 w 12"/>
                  <a:gd name="T183" fmla="*/ 6539 h 65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" h="6539">
                    <a:moveTo>
                      <a:pt x="0" y="6533"/>
                    </a:moveTo>
                    <a:lnTo>
                      <a:pt x="0" y="6453"/>
                    </a:lnTo>
                    <a:lnTo>
                      <a:pt x="1" y="6451"/>
                    </a:lnTo>
                    <a:lnTo>
                      <a:pt x="2" y="6450"/>
                    </a:lnTo>
                    <a:lnTo>
                      <a:pt x="3" y="6449"/>
                    </a:lnTo>
                    <a:lnTo>
                      <a:pt x="6" y="6449"/>
                    </a:lnTo>
                    <a:lnTo>
                      <a:pt x="8" y="6449"/>
                    </a:lnTo>
                    <a:lnTo>
                      <a:pt x="9" y="6450"/>
                    </a:lnTo>
                    <a:lnTo>
                      <a:pt x="10" y="6451"/>
                    </a:lnTo>
                    <a:lnTo>
                      <a:pt x="12" y="6453"/>
                    </a:lnTo>
                    <a:lnTo>
                      <a:pt x="12" y="6533"/>
                    </a:lnTo>
                    <a:lnTo>
                      <a:pt x="10" y="6536"/>
                    </a:lnTo>
                    <a:lnTo>
                      <a:pt x="9" y="6538"/>
                    </a:lnTo>
                    <a:lnTo>
                      <a:pt x="8" y="6539"/>
                    </a:lnTo>
                    <a:lnTo>
                      <a:pt x="6" y="6539"/>
                    </a:lnTo>
                    <a:lnTo>
                      <a:pt x="3" y="6539"/>
                    </a:lnTo>
                    <a:lnTo>
                      <a:pt x="2" y="6538"/>
                    </a:lnTo>
                    <a:lnTo>
                      <a:pt x="1" y="6536"/>
                    </a:lnTo>
                    <a:lnTo>
                      <a:pt x="0" y="6533"/>
                    </a:lnTo>
                    <a:close/>
                    <a:moveTo>
                      <a:pt x="0" y="6397"/>
                    </a:moveTo>
                    <a:lnTo>
                      <a:pt x="0" y="6317"/>
                    </a:lnTo>
                    <a:lnTo>
                      <a:pt x="1" y="6315"/>
                    </a:lnTo>
                    <a:lnTo>
                      <a:pt x="2" y="6312"/>
                    </a:lnTo>
                    <a:lnTo>
                      <a:pt x="3" y="6311"/>
                    </a:lnTo>
                    <a:lnTo>
                      <a:pt x="6" y="6311"/>
                    </a:lnTo>
                    <a:lnTo>
                      <a:pt x="8" y="6311"/>
                    </a:lnTo>
                    <a:lnTo>
                      <a:pt x="9" y="6312"/>
                    </a:lnTo>
                    <a:lnTo>
                      <a:pt x="10" y="6315"/>
                    </a:lnTo>
                    <a:lnTo>
                      <a:pt x="12" y="6317"/>
                    </a:lnTo>
                    <a:lnTo>
                      <a:pt x="12" y="6397"/>
                    </a:lnTo>
                    <a:lnTo>
                      <a:pt x="10" y="6398"/>
                    </a:lnTo>
                    <a:lnTo>
                      <a:pt x="9" y="6401"/>
                    </a:lnTo>
                    <a:lnTo>
                      <a:pt x="8" y="6402"/>
                    </a:lnTo>
                    <a:lnTo>
                      <a:pt x="6" y="6402"/>
                    </a:lnTo>
                    <a:lnTo>
                      <a:pt x="3" y="6402"/>
                    </a:lnTo>
                    <a:lnTo>
                      <a:pt x="2" y="6401"/>
                    </a:lnTo>
                    <a:lnTo>
                      <a:pt x="1" y="6398"/>
                    </a:lnTo>
                    <a:lnTo>
                      <a:pt x="0" y="6397"/>
                    </a:lnTo>
                    <a:close/>
                    <a:moveTo>
                      <a:pt x="0" y="6260"/>
                    </a:moveTo>
                    <a:lnTo>
                      <a:pt x="0" y="6180"/>
                    </a:lnTo>
                    <a:lnTo>
                      <a:pt x="1" y="6177"/>
                    </a:lnTo>
                    <a:lnTo>
                      <a:pt x="2" y="6175"/>
                    </a:lnTo>
                    <a:lnTo>
                      <a:pt x="3" y="6174"/>
                    </a:lnTo>
                    <a:lnTo>
                      <a:pt x="6" y="6174"/>
                    </a:lnTo>
                    <a:lnTo>
                      <a:pt x="8" y="6174"/>
                    </a:lnTo>
                    <a:lnTo>
                      <a:pt x="9" y="6175"/>
                    </a:lnTo>
                    <a:lnTo>
                      <a:pt x="10" y="6177"/>
                    </a:lnTo>
                    <a:lnTo>
                      <a:pt x="12" y="6180"/>
                    </a:lnTo>
                    <a:lnTo>
                      <a:pt x="12" y="6260"/>
                    </a:lnTo>
                    <a:lnTo>
                      <a:pt x="10" y="6262"/>
                    </a:lnTo>
                    <a:lnTo>
                      <a:pt x="9" y="6263"/>
                    </a:lnTo>
                    <a:lnTo>
                      <a:pt x="8" y="6264"/>
                    </a:lnTo>
                    <a:lnTo>
                      <a:pt x="6" y="6266"/>
                    </a:lnTo>
                    <a:lnTo>
                      <a:pt x="3" y="6264"/>
                    </a:lnTo>
                    <a:lnTo>
                      <a:pt x="2" y="6263"/>
                    </a:lnTo>
                    <a:lnTo>
                      <a:pt x="1" y="6262"/>
                    </a:lnTo>
                    <a:lnTo>
                      <a:pt x="0" y="6260"/>
                    </a:lnTo>
                    <a:close/>
                    <a:moveTo>
                      <a:pt x="0" y="6122"/>
                    </a:moveTo>
                    <a:lnTo>
                      <a:pt x="0" y="6042"/>
                    </a:lnTo>
                    <a:lnTo>
                      <a:pt x="1" y="6040"/>
                    </a:lnTo>
                    <a:lnTo>
                      <a:pt x="2" y="6038"/>
                    </a:lnTo>
                    <a:lnTo>
                      <a:pt x="3" y="6037"/>
                    </a:lnTo>
                    <a:lnTo>
                      <a:pt x="6" y="6036"/>
                    </a:lnTo>
                    <a:lnTo>
                      <a:pt x="8" y="6037"/>
                    </a:lnTo>
                    <a:lnTo>
                      <a:pt x="9" y="6038"/>
                    </a:lnTo>
                    <a:lnTo>
                      <a:pt x="10" y="6040"/>
                    </a:lnTo>
                    <a:lnTo>
                      <a:pt x="12" y="6042"/>
                    </a:lnTo>
                    <a:lnTo>
                      <a:pt x="12" y="6122"/>
                    </a:lnTo>
                    <a:lnTo>
                      <a:pt x="10" y="6125"/>
                    </a:lnTo>
                    <a:lnTo>
                      <a:pt x="9" y="6126"/>
                    </a:lnTo>
                    <a:lnTo>
                      <a:pt x="8" y="6127"/>
                    </a:lnTo>
                    <a:lnTo>
                      <a:pt x="6" y="6128"/>
                    </a:lnTo>
                    <a:lnTo>
                      <a:pt x="3" y="6127"/>
                    </a:lnTo>
                    <a:lnTo>
                      <a:pt x="2" y="6126"/>
                    </a:lnTo>
                    <a:lnTo>
                      <a:pt x="1" y="6125"/>
                    </a:lnTo>
                    <a:lnTo>
                      <a:pt x="0" y="6122"/>
                    </a:lnTo>
                    <a:close/>
                    <a:moveTo>
                      <a:pt x="0" y="5985"/>
                    </a:moveTo>
                    <a:lnTo>
                      <a:pt x="0" y="5905"/>
                    </a:lnTo>
                    <a:lnTo>
                      <a:pt x="1" y="5902"/>
                    </a:lnTo>
                    <a:lnTo>
                      <a:pt x="2" y="5901"/>
                    </a:lnTo>
                    <a:lnTo>
                      <a:pt x="3" y="5900"/>
                    </a:lnTo>
                    <a:lnTo>
                      <a:pt x="6" y="5900"/>
                    </a:lnTo>
                    <a:lnTo>
                      <a:pt x="8" y="5900"/>
                    </a:lnTo>
                    <a:lnTo>
                      <a:pt x="9" y="5901"/>
                    </a:lnTo>
                    <a:lnTo>
                      <a:pt x="10" y="5902"/>
                    </a:lnTo>
                    <a:lnTo>
                      <a:pt x="12" y="5905"/>
                    </a:lnTo>
                    <a:lnTo>
                      <a:pt x="12" y="5985"/>
                    </a:lnTo>
                    <a:lnTo>
                      <a:pt x="10" y="5987"/>
                    </a:lnTo>
                    <a:lnTo>
                      <a:pt x="9" y="5989"/>
                    </a:lnTo>
                    <a:lnTo>
                      <a:pt x="8" y="5991"/>
                    </a:lnTo>
                    <a:lnTo>
                      <a:pt x="6" y="5991"/>
                    </a:lnTo>
                    <a:lnTo>
                      <a:pt x="3" y="5991"/>
                    </a:lnTo>
                    <a:lnTo>
                      <a:pt x="2" y="5989"/>
                    </a:lnTo>
                    <a:lnTo>
                      <a:pt x="1" y="5987"/>
                    </a:lnTo>
                    <a:lnTo>
                      <a:pt x="0" y="5985"/>
                    </a:lnTo>
                    <a:close/>
                    <a:moveTo>
                      <a:pt x="0" y="5848"/>
                    </a:moveTo>
                    <a:lnTo>
                      <a:pt x="0" y="5768"/>
                    </a:lnTo>
                    <a:lnTo>
                      <a:pt x="1" y="5766"/>
                    </a:lnTo>
                    <a:lnTo>
                      <a:pt x="2" y="5764"/>
                    </a:lnTo>
                    <a:lnTo>
                      <a:pt x="3" y="5762"/>
                    </a:lnTo>
                    <a:lnTo>
                      <a:pt x="6" y="5762"/>
                    </a:lnTo>
                    <a:lnTo>
                      <a:pt x="8" y="5762"/>
                    </a:lnTo>
                    <a:lnTo>
                      <a:pt x="9" y="5764"/>
                    </a:lnTo>
                    <a:lnTo>
                      <a:pt x="10" y="5766"/>
                    </a:lnTo>
                    <a:lnTo>
                      <a:pt x="12" y="5768"/>
                    </a:lnTo>
                    <a:lnTo>
                      <a:pt x="12" y="5848"/>
                    </a:lnTo>
                    <a:lnTo>
                      <a:pt x="10" y="5850"/>
                    </a:lnTo>
                    <a:lnTo>
                      <a:pt x="9" y="5852"/>
                    </a:lnTo>
                    <a:lnTo>
                      <a:pt x="8" y="5853"/>
                    </a:lnTo>
                    <a:lnTo>
                      <a:pt x="6" y="5853"/>
                    </a:lnTo>
                    <a:lnTo>
                      <a:pt x="3" y="5853"/>
                    </a:lnTo>
                    <a:lnTo>
                      <a:pt x="2" y="5852"/>
                    </a:lnTo>
                    <a:lnTo>
                      <a:pt x="1" y="5850"/>
                    </a:lnTo>
                    <a:lnTo>
                      <a:pt x="0" y="5848"/>
                    </a:lnTo>
                    <a:close/>
                    <a:moveTo>
                      <a:pt x="0" y="5711"/>
                    </a:moveTo>
                    <a:lnTo>
                      <a:pt x="0" y="5631"/>
                    </a:lnTo>
                    <a:lnTo>
                      <a:pt x="1" y="5628"/>
                    </a:lnTo>
                    <a:lnTo>
                      <a:pt x="2" y="5626"/>
                    </a:lnTo>
                    <a:lnTo>
                      <a:pt x="3" y="5625"/>
                    </a:lnTo>
                    <a:lnTo>
                      <a:pt x="6" y="5625"/>
                    </a:lnTo>
                    <a:lnTo>
                      <a:pt x="8" y="5625"/>
                    </a:lnTo>
                    <a:lnTo>
                      <a:pt x="9" y="5626"/>
                    </a:lnTo>
                    <a:lnTo>
                      <a:pt x="10" y="5628"/>
                    </a:lnTo>
                    <a:lnTo>
                      <a:pt x="12" y="5631"/>
                    </a:lnTo>
                    <a:lnTo>
                      <a:pt x="12" y="5711"/>
                    </a:lnTo>
                    <a:lnTo>
                      <a:pt x="10" y="5713"/>
                    </a:lnTo>
                    <a:lnTo>
                      <a:pt x="9" y="5714"/>
                    </a:lnTo>
                    <a:lnTo>
                      <a:pt x="8" y="5716"/>
                    </a:lnTo>
                    <a:lnTo>
                      <a:pt x="6" y="5717"/>
                    </a:lnTo>
                    <a:lnTo>
                      <a:pt x="3" y="5716"/>
                    </a:lnTo>
                    <a:lnTo>
                      <a:pt x="2" y="5714"/>
                    </a:lnTo>
                    <a:lnTo>
                      <a:pt x="1" y="5713"/>
                    </a:lnTo>
                    <a:lnTo>
                      <a:pt x="0" y="5711"/>
                    </a:lnTo>
                    <a:close/>
                    <a:moveTo>
                      <a:pt x="0" y="5573"/>
                    </a:moveTo>
                    <a:lnTo>
                      <a:pt x="0" y="5493"/>
                    </a:lnTo>
                    <a:lnTo>
                      <a:pt x="1" y="5491"/>
                    </a:lnTo>
                    <a:lnTo>
                      <a:pt x="2" y="5490"/>
                    </a:lnTo>
                    <a:lnTo>
                      <a:pt x="3" y="5489"/>
                    </a:lnTo>
                    <a:lnTo>
                      <a:pt x="6" y="5487"/>
                    </a:lnTo>
                    <a:lnTo>
                      <a:pt x="8" y="5489"/>
                    </a:lnTo>
                    <a:lnTo>
                      <a:pt x="9" y="5490"/>
                    </a:lnTo>
                    <a:lnTo>
                      <a:pt x="10" y="5491"/>
                    </a:lnTo>
                    <a:lnTo>
                      <a:pt x="12" y="5493"/>
                    </a:lnTo>
                    <a:lnTo>
                      <a:pt x="12" y="5573"/>
                    </a:lnTo>
                    <a:lnTo>
                      <a:pt x="10" y="5576"/>
                    </a:lnTo>
                    <a:lnTo>
                      <a:pt x="9" y="5577"/>
                    </a:lnTo>
                    <a:lnTo>
                      <a:pt x="8" y="5578"/>
                    </a:lnTo>
                    <a:lnTo>
                      <a:pt x="6" y="5579"/>
                    </a:lnTo>
                    <a:lnTo>
                      <a:pt x="3" y="5578"/>
                    </a:lnTo>
                    <a:lnTo>
                      <a:pt x="2" y="5577"/>
                    </a:lnTo>
                    <a:lnTo>
                      <a:pt x="1" y="5576"/>
                    </a:lnTo>
                    <a:lnTo>
                      <a:pt x="0" y="5573"/>
                    </a:lnTo>
                    <a:close/>
                    <a:moveTo>
                      <a:pt x="0" y="5436"/>
                    </a:moveTo>
                    <a:lnTo>
                      <a:pt x="0" y="5356"/>
                    </a:lnTo>
                    <a:lnTo>
                      <a:pt x="1" y="5353"/>
                    </a:lnTo>
                    <a:lnTo>
                      <a:pt x="2" y="5352"/>
                    </a:lnTo>
                    <a:lnTo>
                      <a:pt x="3" y="5351"/>
                    </a:lnTo>
                    <a:lnTo>
                      <a:pt x="6" y="5351"/>
                    </a:lnTo>
                    <a:lnTo>
                      <a:pt x="8" y="5351"/>
                    </a:lnTo>
                    <a:lnTo>
                      <a:pt x="9" y="5352"/>
                    </a:lnTo>
                    <a:lnTo>
                      <a:pt x="10" y="5353"/>
                    </a:lnTo>
                    <a:lnTo>
                      <a:pt x="12" y="5356"/>
                    </a:lnTo>
                    <a:lnTo>
                      <a:pt x="12" y="5436"/>
                    </a:lnTo>
                    <a:lnTo>
                      <a:pt x="10" y="5438"/>
                    </a:lnTo>
                    <a:lnTo>
                      <a:pt x="9" y="5441"/>
                    </a:lnTo>
                    <a:lnTo>
                      <a:pt x="8" y="5442"/>
                    </a:lnTo>
                    <a:lnTo>
                      <a:pt x="6" y="5442"/>
                    </a:lnTo>
                    <a:lnTo>
                      <a:pt x="3" y="5442"/>
                    </a:lnTo>
                    <a:lnTo>
                      <a:pt x="2" y="5441"/>
                    </a:lnTo>
                    <a:lnTo>
                      <a:pt x="1" y="5438"/>
                    </a:lnTo>
                    <a:lnTo>
                      <a:pt x="0" y="5436"/>
                    </a:lnTo>
                    <a:close/>
                    <a:moveTo>
                      <a:pt x="0" y="5300"/>
                    </a:moveTo>
                    <a:lnTo>
                      <a:pt x="0" y="5220"/>
                    </a:lnTo>
                    <a:lnTo>
                      <a:pt x="1" y="5217"/>
                    </a:lnTo>
                    <a:lnTo>
                      <a:pt x="2" y="5215"/>
                    </a:lnTo>
                    <a:lnTo>
                      <a:pt x="3" y="5214"/>
                    </a:lnTo>
                    <a:lnTo>
                      <a:pt x="6" y="5214"/>
                    </a:lnTo>
                    <a:lnTo>
                      <a:pt x="8" y="5214"/>
                    </a:lnTo>
                    <a:lnTo>
                      <a:pt x="9" y="5215"/>
                    </a:lnTo>
                    <a:lnTo>
                      <a:pt x="10" y="5217"/>
                    </a:lnTo>
                    <a:lnTo>
                      <a:pt x="12" y="5220"/>
                    </a:lnTo>
                    <a:lnTo>
                      <a:pt x="12" y="5300"/>
                    </a:lnTo>
                    <a:lnTo>
                      <a:pt x="10" y="5301"/>
                    </a:lnTo>
                    <a:lnTo>
                      <a:pt x="9" y="5303"/>
                    </a:lnTo>
                    <a:lnTo>
                      <a:pt x="8" y="5304"/>
                    </a:lnTo>
                    <a:lnTo>
                      <a:pt x="6" y="5304"/>
                    </a:lnTo>
                    <a:lnTo>
                      <a:pt x="3" y="5304"/>
                    </a:lnTo>
                    <a:lnTo>
                      <a:pt x="2" y="5303"/>
                    </a:lnTo>
                    <a:lnTo>
                      <a:pt x="1" y="5301"/>
                    </a:lnTo>
                    <a:lnTo>
                      <a:pt x="0" y="5300"/>
                    </a:lnTo>
                    <a:close/>
                    <a:moveTo>
                      <a:pt x="0" y="5162"/>
                    </a:moveTo>
                    <a:lnTo>
                      <a:pt x="0" y="5082"/>
                    </a:lnTo>
                    <a:lnTo>
                      <a:pt x="1" y="5080"/>
                    </a:lnTo>
                    <a:lnTo>
                      <a:pt x="2" y="5077"/>
                    </a:lnTo>
                    <a:lnTo>
                      <a:pt x="3" y="5076"/>
                    </a:lnTo>
                    <a:lnTo>
                      <a:pt x="6" y="5076"/>
                    </a:lnTo>
                    <a:lnTo>
                      <a:pt x="8" y="5076"/>
                    </a:lnTo>
                    <a:lnTo>
                      <a:pt x="9" y="5077"/>
                    </a:lnTo>
                    <a:lnTo>
                      <a:pt x="10" y="5080"/>
                    </a:lnTo>
                    <a:lnTo>
                      <a:pt x="12" y="5082"/>
                    </a:lnTo>
                    <a:lnTo>
                      <a:pt x="12" y="5162"/>
                    </a:lnTo>
                    <a:lnTo>
                      <a:pt x="10" y="5165"/>
                    </a:lnTo>
                    <a:lnTo>
                      <a:pt x="9" y="5166"/>
                    </a:lnTo>
                    <a:lnTo>
                      <a:pt x="8" y="5167"/>
                    </a:lnTo>
                    <a:lnTo>
                      <a:pt x="6" y="5168"/>
                    </a:lnTo>
                    <a:lnTo>
                      <a:pt x="3" y="5167"/>
                    </a:lnTo>
                    <a:lnTo>
                      <a:pt x="2" y="5166"/>
                    </a:lnTo>
                    <a:lnTo>
                      <a:pt x="1" y="5165"/>
                    </a:lnTo>
                    <a:lnTo>
                      <a:pt x="0" y="5162"/>
                    </a:lnTo>
                    <a:close/>
                    <a:moveTo>
                      <a:pt x="0" y="5025"/>
                    </a:moveTo>
                    <a:lnTo>
                      <a:pt x="0" y="4945"/>
                    </a:lnTo>
                    <a:lnTo>
                      <a:pt x="1" y="4942"/>
                    </a:lnTo>
                    <a:lnTo>
                      <a:pt x="2" y="4941"/>
                    </a:lnTo>
                    <a:lnTo>
                      <a:pt x="3" y="4940"/>
                    </a:lnTo>
                    <a:lnTo>
                      <a:pt x="6" y="4939"/>
                    </a:lnTo>
                    <a:lnTo>
                      <a:pt x="8" y="4940"/>
                    </a:lnTo>
                    <a:lnTo>
                      <a:pt x="9" y="4941"/>
                    </a:lnTo>
                    <a:lnTo>
                      <a:pt x="10" y="4942"/>
                    </a:lnTo>
                    <a:lnTo>
                      <a:pt x="12" y="4945"/>
                    </a:lnTo>
                    <a:lnTo>
                      <a:pt x="12" y="5025"/>
                    </a:lnTo>
                    <a:lnTo>
                      <a:pt x="10" y="5027"/>
                    </a:lnTo>
                    <a:lnTo>
                      <a:pt x="9" y="5028"/>
                    </a:lnTo>
                    <a:lnTo>
                      <a:pt x="8" y="5029"/>
                    </a:lnTo>
                    <a:lnTo>
                      <a:pt x="6" y="5031"/>
                    </a:lnTo>
                    <a:lnTo>
                      <a:pt x="3" y="5029"/>
                    </a:lnTo>
                    <a:lnTo>
                      <a:pt x="2" y="5028"/>
                    </a:lnTo>
                    <a:lnTo>
                      <a:pt x="1" y="5027"/>
                    </a:lnTo>
                    <a:lnTo>
                      <a:pt x="0" y="5025"/>
                    </a:lnTo>
                    <a:close/>
                    <a:moveTo>
                      <a:pt x="0" y="4887"/>
                    </a:moveTo>
                    <a:lnTo>
                      <a:pt x="0" y="4807"/>
                    </a:lnTo>
                    <a:lnTo>
                      <a:pt x="1" y="4805"/>
                    </a:lnTo>
                    <a:lnTo>
                      <a:pt x="2" y="4803"/>
                    </a:lnTo>
                    <a:lnTo>
                      <a:pt x="3" y="4802"/>
                    </a:lnTo>
                    <a:lnTo>
                      <a:pt x="6" y="4802"/>
                    </a:lnTo>
                    <a:lnTo>
                      <a:pt x="8" y="4802"/>
                    </a:lnTo>
                    <a:lnTo>
                      <a:pt x="9" y="4803"/>
                    </a:lnTo>
                    <a:lnTo>
                      <a:pt x="10" y="4805"/>
                    </a:lnTo>
                    <a:lnTo>
                      <a:pt x="12" y="4807"/>
                    </a:lnTo>
                    <a:lnTo>
                      <a:pt x="12" y="4887"/>
                    </a:lnTo>
                    <a:lnTo>
                      <a:pt x="10" y="4890"/>
                    </a:lnTo>
                    <a:lnTo>
                      <a:pt x="9" y="4892"/>
                    </a:lnTo>
                    <a:lnTo>
                      <a:pt x="8" y="4893"/>
                    </a:lnTo>
                    <a:lnTo>
                      <a:pt x="6" y="4893"/>
                    </a:lnTo>
                    <a:lnTo>
                      <a:pt x="3" y="4893"/>
                    </a:lnTo>
                    <a:lnTo>
                      <a:pt x="2" y="4892"/>
                    </a:lnTo>
                    <a:lnTo>
                      <a:pt x="1" y="4890"/>
                    </a:lnTo>
                    <a:lnTo>
                      <a:pt x="0" y="4887"/>
                    </a:lnTo>
                    <a:close/>
                    <a:moveTo>
                      <a:pt x="0" y="4751"/>
                    </a:moveTo>
                    <a:lnTo>
                      <a:pt x="0" y="4671"/>
                    </a:lnTo>
                    <a:lnTo>
                      <a:pt x="1" y="4668"/>
                    </a:lnTo>
                    <a:lnTo>
                      <a:pt x="2" y="4666"/>
                    </a:lnTo>
                    <a:lnTo>
                      <a:pt x="3" y="4665"/>
                    </a:lnTo>
                    <a:lnTo>
                      <a:pt x="6" y="4665"/>
                    </a:lnTo>
                    <a:lnTo>
                      <a:pt x="8" y="4665"/>
                    </a:lnTo>
                    <a:lnTo>
                      <a:pt x="9" y="4666"/>
                    </a:lnTo>
                    <a:lnTo>
                      <a:pt x="10" y="4668"/>
                    </a:lnTo>
                    <a:lnTo>
                      <a:pt x="12" y="4671"/>
                    </a:lnTo>
                    <a:lnTo>
                      <a:pt x="12" y="4751"/>
                    </a:lnTo>
                    <a:lnTo>
                      <a:pt x="10" y="4752"/>
                    </a:lnTo>
                    <a:lnTo>
                      <a:pt x="9" y="4754"/>
                    </a:lnTo>
                    <a:lnTo>
                      <a:pt x="8" y="4756"/>
                    </a:lnTo>
                    <a:lnTo>
                      <a:pt x="6" y="4756"/>
                    </a:lnTo>
                    <a:lnTo>
                      <a:pt x="3" y="4756"/>
                    </a:lnTo>
                    <a:lnTo>
                      <a:pt x="2" y="4754"/>
                    </a:lnTo>
                    <a:lnTo>
                      <a:pt x="1" y="4752"/>
                    </a:lnTo>
                    <a:lnTo>
                      <a:pt x="0" y="4751"/>
                    </a:lnTo>
                    <a:close/>
                    <a:moveTo>
                      <a:pt x="0" y="4613"/>
                    </a:moveTo>
                    <a:lnTo>
                      <a:pt x="0" y="4533"/>
                    </a:lnTo>
                    <a:lnTo>
                      <a:pt x="1" y="4531"/>
                    </a:lnTo>
                    <a:lnTo>
                      <a:pt x="2" y="4528"/>
                    </a:lnTo>
                    <a:lnTo>
                      <a:pt x="3" y="4527"/>
                    </a:lnTo>
                    <a:lnTo>
                      <a:pt x="6" y="4527"/>
                    </a:lnTo>
                    <a:lnTo>
                      <a:pt x="8" y="4527"/>
                    </a:lnTo>
                    <a:lnTo>
                      <a:pt x="9" y="4528"/>
                    </a:lnTo>
                    <a:lnTo>
                      <a:pt x="10" y="4531"/>
                    </a:lnTo>
                    <a:lnTo>
                      <a:pt x="12" y="4533"/>
                    </a:lnTo>
                    <a:lnTo>
                      <a:pt x="12" y="4613"/>
                    </a:lnTo>
                    <a:lnTo>
                      <a:pt x="10" y="4616"/>
                    </a:lnTo>
                    <a:lnTo>
                      <a:pt x="9" y="4617"/>
                    </a:lnTo>
                    <a:lnTo>
                      <a:pt x="8" y="4618"/>
                    </a:lnTo>
                    <a:lnTo>
                      <a:pt x="6" y="4619"/>
                    </a:lnTo>
                    <a:lnTo>
                      <a:pt x="3" y="4618"/>
                    </a:lnTo>
                    <a:lnTo>
                      <a:pt x="2" y="4617"/>
                    </a:lnTo>
                    <a:lnTo>
                      <a:pt x="1" y="4616"/>
                    </a:lnTo>
                    <a:lnTo>
                      <a:pt x="0" y="4613"/>
                    </a:lnTo>
                    <a:close/>
                    <a:moveTo>
                      <a:pt x="0" y="4476"/>
                    </a:moveTo>
                    <a:lnTo>
                      <a:pt x="0" y="4396"/>
                    </a:lnTo>
                    <a:lnTo>
                      <a:pt x="1" y="4393"/>
                    </a:lnTo>
                    <a:lnTo>
                      <a:pt x="2" y="4392"/>
                    </a:lnTo>
                    <a:lnTo>
                      <a:pt x="3" y="4391"/>
                    </a:lnTo>
                    <a:lnTo>
                      <a:pt x="6" y="4390"/>
                    </a:lnTo>
                    <a:lnTo>
                      <a:pt x="8" y="4391"/>
                    </a:lnTo>
                    <a:lnTo>
                      <a:pt x="9" y="4392"/>
                    </a:lnTo>
                    <a:lnTo>
                      <a:pt x="10" y="4393"/>
                    </a:lnTo>
                    <a:lnTo>
                      <a:pt x="12" y="4396"/>
                    </a:lnTo>
                    <a:lnTo>
                      <a:pt x="12" y="4476"/>
                    </a:lnTo>
                    <a:lnTo>
                      <a:pt x="10" y="4478"/>
                    </a:lnTo>
                    <a:lnTo>
                      <a:pt x="9" y="4479"/>
                    </a:lnTo>
                    <a:lnTo>
                      <a:pt x="8" y="4481"/>
                    </a:lnTo>
                    <a:lnTo>
                      <a:pt x="6" y="4482"/>
                    </a:lnTo>
                    <a:lnTo>
                      <a:pt x="3" y="4481"/>
                    </a:lnTo>
                    <a:lnTo>
                      <a:pt x="2" y="4479"/>
                    </a:lnTo>
                    <a:lnTo>
                      <a:pt x="1" y="4478"/>
                    </a:lnTo>
                    <a:lnTo>
                      <a:pt x="0" y="4476"/>
                    </a:lnTo>
                    <a:close/>
                    <a:moveTo>
                      <a:pt x="0" y="4338"/>
                    </a:moveTo>
                    <a:lnTo>
                      <a:pt x="0" y="4258"/>
                    </a:lnTo>
                    <a:lnTo>
                      <a:pt x="1" y="4256"/>
                    </a:lnTo>
                    <a:lnTo>
                      <a:pt x="2" y="4255"/>
                    </a:lnTo>
                    <a:lnTo>
                      <a:pt x="3" y="4253"/>
                    </a:lnTo>
                    <a:lnTo>
                      <a:pt x="6" y="4253"/>
                    </a:lnTo>
                    <a:lnTo>
                      <a:pt x="8" y="4253"/>
                    </a:lnTo>
                    <a:lnTo>
                      <a:pt x="9" y="4255"/>
                    </a:lnTo>
                    <a:lnTo>
                      <a:pt x="10" y="4256"/>
                    </a:lnTo>
                    <a:lnTo>
                      <a:pt x="12" y="4258"/>
                    </a:lnTo>
                    <a:lnTo>
                      <a:pt x="12" y="4338"/>
                    </a:lnTo>
                    <a:lnTo>
                      <a:pt x="10" y="4341"/>
                    </a:lnTo>
                    <a:lnTo>
                      <a:pt x="9" y="4343"/>
                    </a:lnTo>
                    <a:lnTo>
                      <a:pt x="8" y="4344"/>
                    </a:lnTo>
                    <a:lnTo>
                      <a:pt x="6" y="4344"/>
                    </a:lnTo>
                    <a:lnTo>
                      <a:pt x="3" y="4344"/>
                    </a:lnTo>
                    <a:lnTo>
                      <a:pt x="2" y="4343"/>
                    </a:lnTo>
                    <a:lnTo>
                      <a:pt x="1" y="4341"/>
                    </a:lnTo>
                    <a:lnTo>
                      <a:pt x="0" y="4338"/>
                    </a:lnTo>
                    <a:close/>
                    <a:moveTo>
                      <a:pt x="0" y="4202"/>
                    </a:moveTo>
                    <a:lnTo>
                      <a:pt x="0" y="4122"/>
                    </a:lnTo>
                    <a:lnTo>
                      <a:pt x="1" y="4120"/>
                    </a:lnTo>
                    <a:lnTo>
                      <a:pt x="2" y="4117"/>
                    </a:lnTo>
                    <a:lnTo>
                      <a:pt x="3" y="4116"/>
                    </a:lnTo>
                    <a:lnTo>
                      <a:pt x="6" y="4116"/>
                    </a:lnTo>
                    <a:lnTo>
                      <a:pt x="8" y="4116"/>
                    </a:lnTo>
                    <a:lnTo>
                      <a:pt x="9" y="4117"/>
                    </a:lnTo>
                    <a:lnTo>
                      <a:pt x="10" y="4120"/>
                    </a:lnTo>
                    <a:lnTo>
                      <a:pt x="12" y="4122"/>
                    </a:lnTo>
                    <a:lnTo>
                      <a:pt x="12" y="4202"/>
                    </a:lnTo>
                    <a:lnTo>
                      <a:pt x="10" y="4203"/>
                    </a:lnTo>
                    <a:lnTo>
                      <a:pt x="9" y="4206"/>
                    </a:lnTo>
                    <a:lnTo>
                      <a:pt x="8" y="4207"/>
                    </a:lnTo>
                    <a:lnTo>
                      <a:pt x="6" y="4207"/>
                    </a:lnTo>
                    <a:lnTo>
                      <a:pt x="3" y="4207"/>
                    </a:lnTo>
                    <a:lnTo>
                      <a:pt x="2" y="4206"/>
                    </a:lnTo>
                    <a:lnTo>
                      <a:pt x="1" y="4203"/>
                    </a:lnTo>
                    <a:lnTo>
                      <a:pt x="0" y="4202"/>
                    </a:lnTo>
                    <a:close/>
                    <a:moveTo>
                      <a:pt x="0" y="4065"/>
                    </a:moveTo>
                    <a:lnTo>
                      <a:pt x="0" y="3984"/>
                    </a:lnTo>
                    <a:lnTo>
                      <a:pt x="1" y="3982"/>
                    </a:lnTo>
                    <a:lnTo>
                      <a:pt x="2" y="3980"/>
                    </a:lnTo>
                    <a:lnTo>
                      <a:pt x="3" y="3978"/>
                    </a:lnTo>
                    <a:lnTo>
                      <a:pt x="6" y="3978"/>
                    </a:lnTo>
                    <a:lnTo>
                      <a:pt x="8" y="3978"/>
                    </a:lnTo>
                    <a:lnTo>
                      <a:pt x="9" y="3980"/>
                    </a:lnTo>
                    <a:lnTo>
                      <a:pt x="10" y="3982"/>
                    </a:lnTo>
                    <a:lnTo>
                      <a:pt x="12" y="3984"/>
                    </a:lnTo>
                    <a:lnTo>
                      <a:pt x="12" y="4065"/>
                    </a:lnTo>
                    <a:lnTo>
                      <a:pt x="10" y="4067"/>
                    </a:lnTo>
                    <a:lnTo>
                      <a:pt x="9" y="4068"/>
                    </a:lnTo>
                    <a:lnTo>
                      <a:pt x="8" y="4069"/>
                    </a:lnTo>
                    <a:lnTo>
                      <a:pt x="6" y="4071"/>
                    </a:lnTo>
                    <a:lnTo>
                      <a:pt x="3" y="4069"/>
                    </a:lnTo>
                    <a:lnTo>
                      <a:pt x="2" y="4068"/>
                    </a:lnTo>
                    <a:lnTo>
                      <a:pt x="1" y="4067"/>
                    </a:lnTo>
                    <a:lnTo>
                      <a:pt x="0" y="4065"/>
                    </a:lnTo>
                    <a:close/>
                    <a:moveTo>
                      <a:pt x="0" y="3927"/>
                    </a:moveTo>
                    <a:lnTo>
                      <a:pt x="0" y="3847"/>
                    </a:lnTo>
                    <a:lnTo>
                      <a:pt x="1" y="3845"/>
                    </a:lnTo>
                    <a:lnTo>
                      <a:pt x="2" y="3843"/>
                    </a:lnTo>
                    <a:lnTo>
                      <a:pt x="3" y="3842"/>
                    </a:lnTo>
                    <a:lnTo>
                      <a:pt x="6" y="3841"/>
                    </a:lnTo>
                    <a:lnTo>
                      <a:pt x="8" y="3842"/>
                    </a:lnTo>
                    <a:lnTo>
                      <a:pt x="9" y="3843"/>
                    </a:lnTo>
                    <a:lnTo>
                      <a:pt x="10" y="3845"/>
                    </a:lnTo>
                    <a:lnTo>
                      <a:pt x="12" y="3847"/>
                    </a:lnTo>
                    <a:lnTo>
                      <a:pt x="12" y="3927"/>
                    </a:lnTo>
                    <a:lnTo>
                      <a:pt x="10" y="3929"/>
                    </a:lnTo>
                    <a:lnTo>
                      <a:pt x="9" y="3931"/>
                    </a:lnTo>
                    <a:lnTo>
                      <a:pt x="8" y="3932"/>
                    </a:lnTo>
                    <a:lnTo>
                      <a:pt x="6" y="3933"/>
                    </a:lnTo>
                    <a:lnTo>
                      <a:pt x="3" y="3932"/>
                    </a:lnTo>
                    <a:lnTo>
                      <a:pt x="2" y="3931"/>
                    </a:lnTo>
                    <a:lnTo>
                      <a:pt x="1" y="3929"/>
                    </a:lnTo>
                    <a:lnTo>
                      <a:pt x="0" y="3927"/>
                    </a:lnTo>
                    <a:close/>
                    <a:moveTo>
                      <a:pt x="0" y="3790"/>
                    </a:moveTo>
                    <a:lnTo>
                      <a:pt x="0" y="3709"/>
                    </a:lnTo>
                    <a:lnTo>
                      <a:pt x="1" y="3707"/>
                    </a:lnTo>
                    <a:lnTo>
                      <a:pt x="2" y="3706"/>
                    </a:lnTo>
                    <a:lnTo>
                      <a:pt x="3" y="3705"/>
                    </a:lnTo>
                    <a:lnTo>
                      <a:pt x="6" y="3705"/>
                    </a:lnTo>
                    <a:lnTo>
                      <a:pt x="8" y="3705"/>
                    </a:lnTo>
                    <a:lnTo>
                      <a:pt x="9" y="3706"/>
                    </a:lnTo>
                    <a:lnTo>
                      <a:pt x="10" y="3707"/>
                    </a:lnTo>
                    <a:lnTo>
                      <a:pt x="12" y="3709"/>
                    </a:lnTo>
                    <a:lnTo>
                      <a:pt x="12" y="3790"/>
                    </a:lnTo>
                    <a:lnTo>
                      <a:pt x="10" y="3792"/>
                    </a:lnTo>
                    <a:lnTo>
                      <a:pt x="9" y="3794"/>
                    </a:lnTo>
                    <a:lnTo>
                      <a:pt x="8" y="3796"/>
                    </a:lnTo>
                    <a:lnTo>
                      <a:pt x="6" y="3796"/>
                    </a:lnTo>
                    <a:lnTo>
                      <a:pt x="3" y="3796"/>
                    </a:lnTo>
                    <a:lnTo>
                      <a:pt x="2" y="3794"/>
                    </a:lnTo>
                    <a:lnTo>
                      <a:pt x="1" y="3792"/>
                    </a:lnTo>
                    <a:lnTo>
                      <a:pt x="0" y="3790"/>
                    </a:lnTo>
                    <a:close/>
                    <a:moveTo>
                      <a:pt x="0" y="3653"/>
                    </a:moveTo>
                    <a:lnTo>
                      <a:pt x="0" y="3573"/>
                    </a:lnTo>
                    <a:lnTo>
                      <a:pt x="1" y="3571"/>
                    </a:lnTo>
                    <a:lnTo>
                      <a:pt x="2" y="3568"/>
                    </a:lnTo>
                    <a:lnTo>
                      <a:pt x="3" y="3567"/>
                    </a:lnTo>
                    <a:lnTo>
                      <a:pt x="6" y="3567"/>
                    </a:lnTo>
                    <a:lnTo>
                      <a:pt x="8" y="3567"/>
                    </a:lnTo>
                    <a:lnTo>
                      <a:pt x="9" y="3568"/>
                    </a:lnTo>
                    <a:lnTo>
                      <a:pt x="10" y="3571"/>
                    </a:lnTo>
                    <a:lnTo>
                      <a:pt x="12" y="3573"/>
                    </a:lnTo>
                    <a:lnTo>
                      <a:pt x="12" y="3653"/>
                    </a:lnTo>
                    <a:lnTo>
                      <a:pt x="10" y="3654"/>
                    </a:lnTo>
                    <a:lnTo>
                      <a:pt x="9" y="3657"/>
                    </a:lnTo>
                    <a:lnTo>
                      <a:pt x="8" y="3658"/>
                    </a:lnTo>
                    <a:lnTo>
                      <a:pt x="6" y="3658"/>
                    </a:lnTo>
                    <a:lnTo>
                      <a:pt x="3" y="3658"/>
                    </a:lnTo>
                    <a:lnTo>
                      <a:pt x="2" y="3657"/>
                    </a:lnTo>
                    <a:lnTo>
                      <a:pt x="1" y="3654"/>
                    </a:lnTo>
                    <a:lnTo>
                      <a:pt x="0" y="3653"/>
                    </a:lnTo>
                    <a:close/>
                    <a:moveTo>
                      <a:pt x="0" y="3516"/>
                    </a:moveTo>
                    <a:lnTo>
                      <a:pt x="0" y="3436"/>
                    </a:lnTo>
                    <a:lnTo>
                      <a:pt x="1" y="3433"/>
                    </a:lnTo>
                    <a:lnTo>
                      <a:pt x="2" y="3431"/>
                    </a:lnTo>
                    <a:lnTo>
                      <a:pt x="3" y="3430"/>
                    </a:lnTo>
                    <a:lnTo>
                      <a:pt x="6" y="3430"/>
                    </a:lnTo>
                    <a:lnTo>
                      <a:pt x="8" y="3430"/>
                    </a:lnTo>
                    <a:lnTo>
                      <a:pt x="9" y="3431"/>
                    </a:lnTo>
                    <a:lnTo>
                      <a:pt x="10" y="3433"/>
                    </a:lnTo>
                    <a:lnTo>
                      <a:pt x="12" y="3436"/>
                    </a:lnTo>
                    <a:lnTo>
                      <a:pt x="12" y="3516"/>
                    </a:lnTo>
                    <a:lnTo>
                      <a:pt x="10" y="3518"/>
                    </a:lnTo>
                    <a:lnTo>
                      <a:pt x="9" y="3519"/>
                    </a:lnTo>
                    <a:lnTo>
                      <a:pt x="8" y="3521"/>
                    </a:lnTo>
                    <a:lnTo>
                      <a:pt x="6" y="3522"/>
                    </a:lnTo>
                    <a:lnTo>
                      <a:pt x="3" y="3521"/>
                    </a:lnTo>
                    <a:lnTo>
                      <a:pt x="2" y="3519"/>
                    </a:lnTo>
                    <a:lnTo>
                      <a:pt x="1" y="3518"/>
                    </a:lnTo>
                    <a:lnTo>
                      <a:pt x="0" y="3516"/>
                    </a:lnTo>
                    <a:close/>
                    <a:moveTo>
                      <a:pt x="0" y="3378"/>
                    </a:moveTo>
                    <a:lnTo>
                      <a:pt x="0" y="3298"/>
                    </a:lnTo>
                    <a:lnTo>
                      <a:pt x="1" y="3296"/>
                    </a:lnTo>
                    <a:lnTo>
                      <a:pt x="2" y="3295"/>
                    </a:lnTo>
                    <a:lnTo>
                      <a:pt x="3" y="3293"/>
                    </a:lnTo>
                    <a:lnTo>
                      <a:pt x="6" y="3292"/>
                    </a:lnTo>
                    <a:lnTo>
                      <a:pt x="8" y="3293"/>
                    </a:lnTo>
                    <a:lnTo>
                      <a:pt x="9" y="3295"/>
                    </a:lnTo>
                    <a:lnTo>
                      <a:pt x="10" y="3296"/>
                    </a:lnTo>
                    <a:lnTo>
                      <a:pt x="12" y="3298"/>
                    </a:lnTo>
                    <a:lnTo>
                      <a:pt x="12" y="3378"/>
                    </a:lnTo>
                    <a:lnTo>
                      <a:pt x="10" y="3381"/>
                    </a:lnTo>
                    <a:lnTo>
                      <a:pt x="9" y="3382"/>
                    </a:lnTo>
                    <a:lnTo>
                      <a:pt x="8" y="3383"/>
                    </a:lnTo>
                    <a:lnTo>
                      <a:pt x="6" y="3384"/>
                    </a:lnTo>
                    <a:lnTo>
                      <a:pt x="3" y="3383"/>
                    </a:lnTo>
                    <a:lnTo>
                      <a:pt x="2" y="3382"/>
                    </a:lnTo>
                    <a:lnTo>
                      <a:pt x="1" y="3381"/>
                    </a:lnTo>
                    <a:lnTo>
                      <a:pt x="0" y="3378"/>
                    </a:lnTo>
                    <a:close/>
                    <a:moveTo>
                      <a:pt x="0" y="3241"/>
                    </a:moveTo>
                    <a:lnTo>
                      <a:pt x="0" y="3161"/>
                    </a:lnTo>
                    <a:lnTo>
                      <a:pt x="1" y="3158"/>
                    </a:lnTo>
                    <a:lnTo>
                      <a:pt x="2" y="3157"/>
                    </a:lnTo>
                    <a:lnTo>
                      <a:pt x="3" y="3156"/>
                    </a:lnTo>
                    <a:lnTo>
                      <a:pt x="6" y="3156"/>
                    </a:lnTo>
                    <a:lnTo>
                      <a:pt x="8" y="3156"/>
                    </a:lnTo>
                    <a:lnTo>
                      <a:pt x="9" y="3157"/>
                    </a:lnTo>
                    <a:lnTo>
                      <a:pt x="10" y="3158"/>
                    </a:lnTo>
                    <a:lnTo>
                      <a:pt x="12" y="3161"/>
                    </a:lnTo>
                    <a:lnTo>
                      <a:pt x="12" y="3241"/>
                    </a:lnTo>
                    <a:lnTo>
                      <a:pt x="10" y="3243"/>
                    </a:lnTo>
                    <a:lnTo>
                      <a:pt x="9" y="3246"/>
                    </a:lnTo>
                    <a:lnTo>
                      <a:pt x="8" y="3247"/>
                    </a:lnTo>
                    <a:lnTo>
                      <a:pt x="6" y="3247"/>
                    </a:lnTo>
                    <a:lnTo>
                      <a:pt x="3" y="3247"/>
                    </a:lnTo>
                    <a:lnTo>
                      <a:pt x="2" y="3246"/>
                    </a:lnTo>
                    <a:lnTo>
                      <a:pt x="1" y="3243"/>
                    </a:lnTo>
                    <a:lnTo>
                      <a:pt x="0" y="3241"/>
                    </a:lnTo>
                    <a:close/>
                    <a:moveTo>
                      <a:pt x="0" y="3105"/>
                    </a:moveTo>
                    <a:lnTo>
                      <a:pt x="0" y="3024"/>
                    </a:lnTo>
                    <a:lnTo>
                      <a:pt x="1" y="3022"/>
                    </a:lnTo>
                    <a:lnTo>
                      <a:pt x="2" y="3020"/>
                    </a:lnTo>
                    <a:lnTo>
                      <a:pt x="3" y="3018"/>
                    </a:lnTo>
                    <a:lnTo>
                      <a:pt x="6" y="3018"/>
                    </a:lnTo>
                    <a:lnTo>
                      <a:pt x="8" y="3018"/>
                    </a:lnTo>
                    <a:lnTo>
                      <a:pt x="9" y="3020"/>
                    </a:lnTo>
                    <a:lnTo>
                      <a:pt x="10" y="3022"/>
                    </a:lnTo>
                    <a:lnTo>
                      <a:pt x="12" y="3024"/>
                    </a:lnTo>
                    <a:lnTo>
                      <a:pt x="12" y="3105"/>
                    </a:lnTo>
                    <a:lnTo>
                      <a:pt x="10" y="3106"/>
                    </a:lnTo>
                    <a:lnTo>
                      <a:pt x="9" y="3108"/>
                    </a:lnTo>
                    <a:lnTo>
                      <a:pt x="8" y="3109"/>
                    </a:lnTo>
                    <a:lnTo>
                      <a:pt x="6" y="3109"/>
                    </a:lnTo>
                    <a:lnTo>
                      <a:pt x="3" y="3109"/>
                    </a:lnTo>
                    <a:lnTo>
                      <a:pt x="2" y="3108"/>
                    </a:lnTo>
                    <a:lnTo>
                      <a:pt x="1" y="3106"/>
                    </a:lnTo>
                    <a:lnTo>
                      <a:pt x="0" y="3105"/>
                    </a:lnTo>
                    <a:close/>
                    <a:moveTo>
                      <a:pt x="0" y="2967"/>
                    </a:moveTo>
                    <a:lnTo>
                      <a:pt x="0" y="2887"/>
                    </a:lnTo>
                    <a:lnTo>
                      <a:pt x="1" y="2885"/>
                    </a:lnTo>
                    <a:lnTo>
                      <a:pt x="2" y="2882"/>
                    </a:lnTo>
                    <a:lnTo>
                      <a:pt x="3" y="2881"/>
                    </a:lnTo>
                    <a:lnTo>
                      <a:pt x="6" y="2881"/>
                    </a:lnTo>
                    <a:lnTo>
                      <a:pt x="8" y="2881"/>
                    </a:lnTo>
                    <a:lnTo>
                      <a:pt x="9" y="2882"/>
                    </a:lnTo>
                    <a:lnTo>
                      <a:pt x="10" y="2885"/>
                    </a:lnTo>
                    <a:lnTo>
                      <a:pt x="12" y="2887"/>
                    </a:lnTo>
                    <a:lnTo>
                      <a:pt x="12" y="2967"/>
                    </a:lnTo>
                    <a:lnTo>
                      <a:pt x="10" y="2969"/>
                    </a:lnTo>
                    <a:lnTo>
                      <a:pt x="9" y="2971"/>
                    </a:lnTo>
                    <a:lnTo>
                      <a:pt x="8" y="2972"/>
                    </a:lnTo>
                    <a:lnTo>
                      <a:pt x="6" y="2973"/>
                    </a:lnTo>
                    <a:lnTo>
                      <a:pt x="3" y="2972"/>
                    </a:lnTo>
                    <a:lnTo>
                      <a:pt x="2" y="2971"/>
                    </a:lnTo>
                    <a:lnTo>
                      <a:pt x="1" y="2969"/>
                    </a:lnTo>
                    <a:lnTo>
                      <a:pt x="0" y="2967"/>
                    </a:lnTo>
                    <a:close/>
                    <a:moveTo>
                      <a:pt x="0" y="2830"/>
                    </a:moveTo>
                    <a:lnTo>
                      <a:pt x="0" y="2749"/>
                    </a:lnTo>
                    <a:lnTo>
                      <a:pt x="1" y="2747"/>
                    </a:lnTo>
                    <a:lnTo>
                      <a:pt x="2" y="2746"/>
                    </a:lnTo>
                    <a:lnTo>
                      <a:pt x="3" y="2745"/>
                    </a:lnTo>
                    <a:lnTo>
                      <a:pt x="6" y="2743"/>
                    </a:lnTo>
                    <a:lnTo>
                      <a:pt x="8" y="2745"/>
                    </a:lnTo>
                    <a:lnTo>
                      <a:pt x="9" y="2746"/>
                    </a:lnTo>
                    <a:lnTo>
                      <a:pt x="10" y="2747"/>
                    </a:lnTo>
                    <a:lnTo>
                      <a:pt x="12" y="2749"/>
                    </a:lnTo>
                    <a:lnTo>
                      <a:pt x="12" y="2830"/>
                    </a:lnTo>
                    <a:lnTo>
                      <a:pt x="10" y="2832"/>
                    </a:lnTo>
                    <a:lnTo>
                      <a:pt x="9" y="2833"/>
                    </a:lnTo>
                    <a:lnTo>
                      <a:pt x="8" y="2834"/>
                    </a:lnTo>
                    <a:lnTo>
                      <a:pt x="6" y="2836"/>
                    </a:lnTo>
                    <a:lnTo>
                      <a:pt x="3" y="2834"/>
                    </a:lnTo>
                    <a:lnTo>
                      <a:pt x="2" y="2833"/>
                    </a:lnTo>
                    <a:lnTo>
                      <a:pt x="1" y="2832"/>
                    </a:lnTo>
                    <a:lnTo>
                      <a:pt x="0" y="2830"/>
                    </a:lnTo>
                    <a:close/>
                    <a:moveTo>
                      <a:pt x="0" y="2692"/>
                    </a:moveTo>
                    <a:lnTo>
                      <a:pt x="0" y="2612"/>
                    </a:lnTo>
                    <a:lnTo>
                      <a:pt x="1" y="2610"/>
                    </a:lnTo>
                    <a:lnTo>
                      <a:pt x="2" y="2608"/>
                    </a:lnTo>
                    <a:lnTo>
                      <a:pt x="3" y="2607"/>
                    </a:lnTo>
                    <a:lnTo>
                      <a:pt x="6" y="2607"/>
                    </a:lnTo>
                    <a:lnTo>
                      <a:pt x="8" y="2607"/>
                    </a:lnTo>
                    <a:lnTo>
                      <a:pt x="9" y="2608"/>
                    </a:lnTo>
                    <a:lnTo>
                      <a:pt x="10" y="2610"/>
                    </a:lnTo>
                    <a:lnTo>
                      <a:pt x="12" y="2612"/>
                    </a:lnTo>
                    <a:lnTo>
                      <a:pt x="12" y="2692"/>
                    </a:lnTo>
                    <a:lnTo>
                      <a:pt x="10" y="2694"/>
                    </a:lnTo>
                    <a:lnTo>
                      <a:pt x="9" y="2697"/>
                    </a:lnTo>
                    <a:lnTo>
                      <a:pt x="8" y="2698"/>
                    </a:lnTo>
                    <a:lnTo>
                      <a:pt x="6" y="2698"/>
                    </a:lnTo>
                    <a:lnTo>
                      <a:pt x="3" y="2698"/>
                    </a:lnTo>
                    <a:lnTo>
                      <a:pt x="2" y="2697"/>
                    </a:lnTo>
                    <a:lnTo>
                      <a:pt x="1" y="2694"/>
                    </a:lnTo>
                    <a:lnTo>
                      <a:pt x="0" y="2692"/>
                    </a:lnTo>
                    <a:close/>
                    <a:moveTo>
                      <a:pt x="0" y="2556"/>
                    </a:moveTo>
                    <a:lnTo>
                      <a:pt x="0" y="2476"/>
                    </a:lnTo>
                    <a:lnTo>
                      <a:pt x="1" y="2473"/>
                    </a:lnTo>
                    <a:lnTo>
                      <a:pt x="2" y="2471"/>
                    </a:lnTo>
                    <a:lnTo>
                      <a:pt x="3" y="2470"/>
                    </a:lnTo>
                    <a:lnTo>
                      <a:pt x="6" y="2470"/>
                    </a:lnTo>
                    <a:lnTo>
                      <a:pt x="8" y="2470"/>
                    </a:lnTo>
                    <a:lnTo>
                      <a:pt x="9" y="2471"/>
                    </a:lnTo>
                    <a:lnTo>
                      <a:pt x="10" y="2473"/>
                    </a:lnTo>
                    <a:lnTo>
                      <a:pt x="12" y="2476"/>
                    </a:lnTo>
                    <a:lnTo>
                      <a:pt x="12" y="2556"/>
                    </a:lnTo>
                    <a:lnTo>
                      <a:pt x="10" y="2557"/>
                    </a:lnTo>
                    <a:lnTo>
                      <a:pt x="9" y="2559"/>
                    </a:lnTo>
                    <a:lnTo>
                      <a:pt x="8" y="2561"/>
                    </a:lnTo>
                    <a:lnTo>
                      <a:pt x="6" y="2561"/>
                    </a:lnTo>
                    <a:lnTo>
                      <a:pt x="3" y="2561"/>
                    </a:lnTo>
                    <a:lnTo>
                      <a:pt x="2" y="2559"/>
                    </a:lnTo>
                    <a:lnTo>
                      <a:pt x="1" y="2557"/>
                    </a:lnTo>
                    <a:lnTo>
                      <a:pt x="0" y="2556"/>
                    </a:lnTo>
                    <a:close/>
                    <a:moveTo>
                      <a:pt x="0" y="2418"/>
                    </a:moveTo>
                    <a:lnTo>
                      <a:pt x="0" y="2338"/>
                    </a:lnTo>
                    <a:lnTo>
                      <a:pt x="1" y="2336"/>
                    </a:lnTo>
                    <a:lnTo>
                      <a:pt x="2" y="2333"/>
                    </a:lnTo>
                    <a:lnTo>
                      <a:pt x="3" y="2332"/>
                    </a:lnTo>
                    <a:lnTo>
                      <a:pt x="6" y="2332"/>
                    </a:lnTo>
                    <a:lnTo>
                      <a:pt x="8" y="2332"/>
                    </a:lnTo>
                    <a:lnTo>
                      <a:pt x="9" y="2333"/>
                    </a:lnTo>
                    <a:lnTo>
                      <a:pt x="10" y="2336"/>
                    </a:lnTo>
                    <a:lnTo>
                      <a:pt x="12" y="2338"/>
                    </a:lnTo>
                    <a:lnTo>
                      <a:pt x="12" y="2418"/>
                    </a:lnTo>
                    <a:lnTo>
                      <a:pt x="10" y="2421"/>
                    </a:lnTo>
                    <a:lnTo>
                      <a:pt x="9" y="2422"/>
                    </a:lnTo>
                    <a:lnTo>
                      <a:pt x="8" y="2423"/>
                    </a:lnTo>
                    <a:lnTo>
                      <a:pt x="6" y="2424"/>
                    </a:lnTo>
                    <a:lnTo>
                      <a:pt x="3" y="2423"/>
                    </a:lnTo>
                    <a:lnTo>
                      <a:pt x="2" y="2422"/>
                    </a:lnTo>
                    <a:lnTo>
                      <a:pt x="1" y="2421"/>
                    </a:lnTo>
                    <a:lnTo>
                      <a:pt x="0" y="2418"/>
                    </a:lnTo>
                    <a:close/>
                    <a:moveTo>
                      <a:pt x="0" y="2281"/>
                    </a:moveTo>
                    <a:lnTo>
                      <a:pt x="0" y="2201"/>
                    </a:lnTo>
                    <a:lnTo>
                      <a:pt x="1" y="2198"/>
                    </a:lnTo>
                    <a:lnTo>
                      <a:pt x="2" y="2197"/>
                    </a:lnTo>
                    <a:lnTo>
                      <a:pt x="3" y="2196"/>
                    </a:lnTo>
                    <a:lnTo>
                      <a:pt x="6" y="2195"/>
                    </a:lnTo>
                    <a:lnTo>
                      <a:pt x="8" y="2196"/>
                    </a:lnTo>
                    <a:lnTo>
                      <a:pt x="9" y="2197"/>
                    </a:lnTo>
                    <a:lnTo>
                      <a:pt x="10" y="2198"/>
                    </a:lnTo>
                    <a:lnTo>
                      <a:pt x="12" y="2201"/>
                    </a:lnTo>
                    <a:lnTo>
                      <a:pt x="12" y="2281"/>
                    </a:lnTo>
                    <a:lnTo>
                      <a:pt x="10" y="2283"/>
                    </a:lnTo>
                    <a:lnTo>
                      <a:pt x="9" y="2284"/>
                    </a:lnTo>
                    <a:lnTo>
                      <a:pt x="8" y="2286"/>
                    </a:lnTo>
                    <a:lnTo>
                      <a:pt x="6" y="2287"/>
                    </a:lnTo>
                    <a:lnTo>
                      <a:pt x="3" y="2286"/>
                    </a:lnTo>
                    <a:lnTo>
                      <a:pt x="2" y="2284"/>
                    </a:lnTo>
                    <a:lnTo>
                      <a:pt x="1" y="2283"/>
                    </a:lnTo>
                    <a:lnTo>
                      <a:pt x="0" y="2281"/>
                    </a:lnTo>
                    <a:close/>
                    <a:moveTo>
                      <a:pt x="0" y="2143"/>
                    </a:moveTo>
                    <a:lnTo>
                      <a:pt x="0" y="2063"/>
                    </a:lnTo>
                    <a:lnTo>
                      <a:pt x="1" y="2061"/>
                    </a:lnTo>
                    <a:lnTo>
                      <a:pt x="2" y="2060"/>
                    </a:lnTo>
                    <a:lnTo>
                      <a:pt x="3" y="2058"/>
                    </a:lnTo>
                    <a:lnTo>
                      <a:pt x="6" y="2058"/>
                    </a:lnTo>
                    <a:lnTo>
                      <a:pt x="8" y="2058"/>
                    </a:lnTo>
                    <a:lnTo>
                      <a:pt x="9" y="2060"/>
                    </a:lnTo>
                    <a:lnTo>
                      <a:pt x="10" y="2061"/>
                    </a:lnTo>
                    <a:lnTo>
                      <a:pt x="12" y="2063"/>
                    </a:lnTo>
                    <a:lnTo>
                      <a:pt x="12" y="2143"/>
                    </a:lnTo>
                    <a:lnTo>
                      <a:pt x="10" y="2146"/>
                    </a:lnTo>
                    <a:lnTo>
                      <a:pt x="9" y="2148"/>
                    </a:lnTo>
                    <a:lnTo>
                      <a:pt x="8" y="2149"/>
                    </a:lnTo>
                    <a:lnTo>
                      <a:pt x="6" y="2149"/>
                    </a:lnTo>
                    <a:lnTo>
                      <a:pt x="3" y="2149"/>
                    </a:lnTo>
                    <a:lnTo>
                      <a:pt x="2" y="2148"/>
                    </a:lnTo>
                    <a:lnTo>
                      <a:pt x="1" y="2146"/>
                    </a:lnTo>
                    <a:lnTo>
                      <a:pt x="0" y="2143"/>
                    </a:lnTo>
                    <a:close/>
                    <a:moveTo>
                      <a:pt x="0" y="2007"/>
                    </a:moveTo>
                    <a:lnTo>
                      <a:pt x="0" y="1927"/>
                    </a:lnTo>
                    <a:lnTo>
                      <a:pt x="1" y="1924"/>
                    </a:lnTo>
                    <a:lnTo>
                      <a:pt x="2" y="1922"/>
                    </a:lnTo>
                    <a:lnTo>
                      <a:pt x="3" y="1921"/>
                    </a:lnTo>
                    <a:lnTo>
                      <a:pt x="6" y="1921"/>
                    </a:lnTo>
                    <a:lnTo>
                      <a:pt x="8" y="1921"/>
                    </a:lnTo>
                    <a:lnTo>
                      <a:pt x="9" y="1922"/>
                    </a:lnTo>
                    <a:lnTo>
                      <a:pt x="10" y="1924"/>
                    </a:lnTo>
                    <a:lnTo>
                      <a:pt x="12" y="1927"/>
                    </a:lnTo>
                    <a:lnTo>
                      <a:pt x="12" y="2007"/>
                    </a:lnTo>
                    <a:lnTo>
                      <a:pt x="10" y="2008"/>
                    </a:lnTo>
                    <a:lnTo>
                      <a:pt x="9" y="2011"/>
                    </a:lnTo>
                    <a:lnTo>
                      <a:pt x="8" y="2012"/>
                    </a:lnTo>
                    <a:lnTo>
                      <a:pt x="6" y="2012"/>
                    </a:lnTo>
                    <a:lnTo>
                      <a:pt x="3" y="2012"/>
                    </a:lnTo>
                    <a:lnTo>
                      <a:pt x="2" y="2011"/>
                    </a:lnTo>
                    <a:lnTo>
                      <a:pt x="1" y="2008"/>
                    </a:lnTo>
                    <a:lnTo>
                      <a:pt x="0" y="2007"/>
                    </a:lnTo>
                    <a:close/>
                    <a:moveTo>
                      <a:pt x="0" y="1869"/>
                    </a:moveTo>
                    <a:lnTo>
                      <a:pt x="0" y="1789"/>
                    </a:lnTo>
                    <a:lnTo>
                      <a:pt x="1" y="1787"/>
                    </a:lnTo>
                    <a:lnTo>
                      <a:pt x="2" y="1785"/>
                    </a:lnTo>
                    <a:lnTo>
                      <a:pt x="3" y="1783"/>
                    </a:lnTo>
                    <a:lnTo>
                      <a:pt x="6" y="1783"/>
                    </a:lnTo>
                    <a:lnTo>
                      <a:pt x="8" y="1783"/>
                    </a:lnTo>
                    <a:lnTo>
                      <a:pt x="9" y="1785"/>
                    </a:lnTo>
                    <a:lnTo>
                      <a:pt x="10" y="1787"/>
                    </a:lnTo>
                    <a:lnTo>
                      <a:pt x="12" y="1789"/>
                    </a:lnTo>
                    <a:lnTo>
                      <a:pt x="12" y="1869"/>
                    </a:lnTo>
                    <a:lnTo>
                      <a:pt x="10" y="1872"/>
                    </a:lnTo>
                    <a:lnTo>
                      <a:pt x="9" y="1873"/>
                    </a:lnTo>
                    <a:lnTo>
                      <a:pt x="8" y="1874"/>
                    </a:lnTo>
                    <a:lnTo>
                      <a:pt x="6" y="1875"/>
                    </a:lnTo>
                    <a:lnTo>
                      <a:pt x="3" y="1874"/>
                    </a:lnTo>
                    <a:lnTo>
                      <a:pt x="2" y="1873"/>
                    </a:lnTo>
                    <a:lnTo>
                      <a:pt x="1" y="1872"/>
                    </a:lnTo>
                    <a:lnTo>
                      <a:pt x="0" y="1869"/>
                    </a:lnTo>
                    <a:close/>
                    <a:moveTo>
                      <a:pt x="0" y="1732"/>
                    </a:moveTo>
                    <a:lnTo>
                      <a:pt x="0" y="1652"/>
                    </a:lnTo>
                    <a:lnTo>
                      <a:pt x="1" y="1649"/>
                    </a:lnTo>
                    <a:lnTo>
                      <a:pt x="2" y="1648"/>
                    </a:lnTo>
                    <a:lnTo>
                      <a:pt x="3" y="1647"/>
                    </a:lnTo>
                    <a:lnTo>
                      <a:pt x="6" y="1646"/>
                    </a:lnTo>
                    <a:lnTo>
                      <a:pt x="8" y="1647"/>
                    </a:lnTo>
                    <a:lnTo>
                      <a:pt x="9" y="1648"/>
                    </a:lnTo>
                    <a:lnTo>
                      <a:pt x="10" y="1649"/>
                    </a:lnTo>
                    <a:lnTo>
                      <a:pt x="12" y="1652"/>
                    </a:lnTo>
                    <a:lnTo>
                      <a:pt x="12" y="1732"/>
                    </a:lnTo>
                    <a:lnTo>
                      <a:pt x="10" y="1734"/>
                    </a:lnTo>
                    <a:lnTo>
                      <a:pt x="9" y="1736"/>
                    </a:lnTo>
                    <a:lnTo>
                      <a:pt x="8" y="1737"/>
                    </a:lnTo>
                    <a:lnTo>
                      <a:pt x="6" y="1738"/>
                    </a:lnTo>
                    <a:lnTo>
                      <a:pt x="3" y="1737"/>
                    </a:lnTo>
                    <a:lnTo>
                      <a:pt x="2" y="1736"/>
                    </a:lnTo>
                    <a:lnTo>
                      <a:pt x="1" y="1734"/>
                    </a:lnTo>
                    <a:lnTo>
                      <a:pt x="0" y="1732"/>
                    </a:lnTo>
                    <a:close/>
                    <a:moveTo>
                      <a:pt x="0" y="1594"/>
                    </a:moveTo>
                    <a:lnTo>
                      <a:pt x="0" y="1514"/>
                    </a:lnTo>
                    <a:lnTo>
                      <a:pt x="1" y="1512"/>
                    </a:lnTo>
                    <a:lnTo>
                      <a:pt x="2" y="1511"/>
                    </a:lnTo>
                    <a:lnTo>
                      <a:pt x="3" y="1510"/>
                    </a:lnTo>
                    <a:lnTo>
                      <a:pt x="6" y="1510"/>
                    </a:lnTo>
                    <a:lnTo>
                      <a:pt x="8" y="1510"/>
                    </a:lnTo>
                    <a:lnTo>
                      <a:pt x="9" y="1511"/>
                    </a:lnTo>
                    <a:lnTo>
                      <a:pt x="10" y="1512"/>
                    </a:lnTo>
                    <a:lnTo>
                      <a:pt x="12" y="1514"/>
                    </a:lnTo>
                    <a:lnTo>
                      <a:pt x="12" y="1594"/>
                    </a:lnTo>
                    <a:lnTo>
                      <a:pt x="10" y="1597"/>
                    </a:lnTo>
                    <a:lnTo>
                      <a:pt x="9" y="1599"/>
                    </a:lnTo>
                    <a:lnTo>
                      <a:pt x="8" y="1600"/>
                    </a:lnTo>
                    <a:lnTo>
                      <a:pt x="6" y="1600"/>
                    </a:lnTo>
                    <a:lnTo>
                      <a:pt x="3" y="1600"/>
                    </a:lnTo>
                    <a:lnTo>
                      <a:pt x="2" y="1599"/>
                    </a:lnTo>
                    <a:lnTo>
                      <a:pt x="1" y="1597"/>
                    </a:lnTo>
                    <a:lnTo>
                      <a:pt x="0" y="1594"/>
                    </a:lnTo>
                    <a:close/>
                    <a:moveTo>
                      <a:pt x="0" y="1458"/>
                    </a:moveTo>
                    <a:lnTo>
                      <a:pt x="0" y="1378"/>
                    </a:lnTo>
                    <a:lnTo>
                      <a:pt x="1" y="1376"/>
                    </a:lnTo>
                    <a:lnTo>
                      <a:pt x="2" y="1373"/>
                    </a:lnTo>
                    <a:lnTo>
                      <a:pt x="3" y="1372"/>
                    </a:lnTo>
                    <a:lnTo>
                      <a:pt x="6" y="1372"/>
                    </a:lnTo>
                    <a:lnTo>
                      <a:pt x="8" y="1372"/>
                    </a:lnTo>
                    <a:lnTo>
                      <a:pt x="9" y="1373"/>
                    </a:lnTo>
                    <a:lnTo>
                      <a:pt x="10" y="1376"/>
                    </a:lnTo>
                    <a:lnTo>
                      <a:pt x="12" y="1378"/>
                    </a:lnTo>
                    <a:lnTo>
                      <a:pt x="12" y="1458"/>
                    </a:lnTo>
                    <a:lnTo>
                      <a:pt x="10" y="1459"/>
                    </a:lnTo>
                    <a:lnTo>
                      <a:pt x="9" y="1462"/>
                    </a:lnTo>
                    <a:lnTo>
                      <a:pt x="8" y="1463"/>
                    </a:lnTo>
                    <a:lnTo>
                      <a:pt x="6" y="1463"/>
                    </a:lnTo>
                    <a:lnTo>
                      <a:pt x="3" y="1463"/>
                    </a:lnTo>
                    <a:lnTo>
                      <a:pt x="2" y="1462"/>
                    </a:lnTo>
                    <a:lnTo>
                      <a:pt x="1" y="1459"/>
                    </a:lnTo>
                    <a:lnTo>
                      <a:pt x="0" y="1458"/>
                    </a:lnTo>
                    <a:close/>
                    <a:moveTo>
                      <a:pt x="0" y="1321"/>
                    </a:moveTo>
                    <a:lnTo>
                      <a:pt x="0" y="1241"/>
                    </a:lnTo>
                    <a:lnTo>
                      <a:pt x="1" y="1238"/>
                    </a:lnTo>
                    <a:lnTo>
                      <a:pt x="2" y="1236"/>
                    </a:lnTo>
                    <a:lnTo>
                      <a:pt x="3" y="1235"/>
                    </a:lnTo>
                    <a:lnTo>
                      <a:pt x="6" y="1235"/>
                    </a:lnTo>
                    <a:lnTo>
                      <a:pt x="8" y="1235"/>
                    </a:lnTo>
                    <a:lnTo>
                      <a:pt x="9" y="1236"/>
                    </a:lnTo>
                    <a:lnTo>
                      <a:pt x="10" y="1238"/>
                    </a:lnTo>
                    <a:lnTo>
                      <a:pt x="12" y="1241"/>
                    </a:lnTo>
                    <a:lnTo>
                      <a:pt x="12" y="1321"/>
                    </a:lnTo>
                    <a:lnTo>
                      <a:pt x="10" y="1323"/>
                    </a:lnTo>
                    <a:lnTo>
                      <a:pt x="9" y="1324"/>
                    </a:lnTo>
                    <a:lnTo>
                      <a:pt x="8" y="1325"/>
                    </a:lnTo>
                    <a:lnTo>
                      <a:pt x="6" y="1327"/>
                    </a:lnTo>
                    <a:lnTo>
                      <a:pt x="3" y="1325"/>
                    </a:lnTo>
                    <a:lnTo>
                      <a:pt x="2" y="1324"/>
                    </a:lnTo>
                    <a:lnTo>
                      <a:pt x="1" y="1323"/>
                    </a:lnTo>
                    <a:lnTo>
                      <a:pt x="0" y="1321"/>
                    </a:lnTo>
                    <a:close/>
                    <a:moveTo>
                      <a:pt x="0" y="1183"/>
                    </a:moveTo>
                    <a:lnTo>
                      <a:pt x="0" y="1103"/>
                    </a:lnTo>
                    <a:lnTo>
                      <a:pt x="1" y="1101"/>
                    </a:lnTo>
                    <a:lnTo>
                      <a:pt x="2" y="1100"/>
                    </a:lnTo>
                    <a:lnTo>
                      <a:pt x="3" y="1098"/>
                    </a:lnTo>
                    <a:lnTo>
                      <a:pt x="6" y="1097"/>
                    </a:lnTo>
                    <a:lnTo>
                      <a:pt x="8" y="1098"/>
                    </a:lnTo>
                    <a:lnTo>
                      <a:pt x="9" y="1100"/>
                    </a:lnTo>
                    <a:lnTo>
                      <a:pt x="10" y="1101"/>
                    </a:lnTo>
                    <a:lnTo>
                      <a:pt x="12" y="1103"/>
                    </a:lnTo>
                    <a:lnTo>
                      <a:pt x="12" y="1183"/>
                    </a:lnTo>
                    <a:lnTo>
                      <a:pt x="10" y="1186"/>
                    </a:lnTo>
                    <a:lnTo>
                      <a:pt x="9" y="1187"/>
                    </a:lnTo>
                    <a:lnTo>
                      <a:pt x="8" y="1188"/>
                    </a:lnTo>
                    <a:lnTo>
                      <a:pt x="6" y="1189"/>
                    </a:lnTo>
                    <a:lnTo>
                      <a:pt x="3" y="1188"/>
                    </a:lnTo>
                    <a:lnTo>
                      <a:pt x="2" y="1187"/>
                    </a:lnTo>
                    <a:lnTo>
                      <a:pt x="1" y="1186"/>
                    </a:lnTo>
                    <a:lnTo>
                      <a:pt x="0" y="1183"/>
                    </a:lnTo>
                    <a:close/>
                    <a:moveTo>
                      <a:pt x="0" y="1046"/>
                    </a:moveTo>
                    <a:lnTo>
                      <a:pt x="0" y="966"/>
                    </a:lnTo>
                    <a:lnTo>
                      <a:pt x="1" y="963"/>
                    </a:lnTo>
                    <a:lnTo>
                      <a:pt x="2" y="962"/>
                    </a:lnTo>
                    <a:lnTo>
                      <a:pt x="3" y="961"/>
                    </a:lnTo>
                    <a:lnTo>
                      <a:pt x="6" y="961"/>
                    </a:lnTo>
                    <a:lnTo>
                      <a:pt x="8" y="961"/>
                    </a:lnTo>
                    <a:lnTo>
                      <a:pt x="9" y="962"/>
                    </a:lnTo>
                    <a:lnTo>
                      <a:pt x="10" y="963"/>
                    </a:lnTo>
                    <a:lnTo>
                      <a:pt x="12" y="966"/>
                    </a:lnTo>
                    <a:lnTo>
                      <a:pt x="12" y="1046"/>
                    </a:lnTo>
                    <a:lnTo>
                      <a:pt x="10" y="1048"/>
                    </a:lnTo>
                    <a:lnTo>
                      <a:pt x="9" y="1050"/>
                    </a:lnTo>
                    <a:lnTo>
                      <a:pt x="8" y="1052"/>
                    </a:lnTo>
                    <a:lnTo>
                      <a:pt x="6" y="1052"/>
                    </a:lnTo>
                    <a:lnTo>
                      <a:pt x="3" y="1052"/>
                    </a:lnTo>
                    <a:lnTo>
                      <a:pt x="2" y="1050"/>
                    </a:lnTo>
                    <a:lnTo>
                      <a:pt x="1" y="1048"/>
                    </a:lnTo>
                    <a:lnTo>
                      <a:pt x="0" y="1046"/>
                    </a:lnTo>
                    <a:close/>
                    <a:moveTo>
                      <a:pt x="0" y="909"/>
                    </a:moveTo>
                    <a:lnTo>
                      <a:pt x="0" y="829"/>
                    </a:lnTo>
                    <a:lnTo>
                      <a:pt x="1" y="827"/>
                    </a:lnTo>
                    <a:lnTo>
                      <a:pt x="2" y="825"/>
                    </a:lnTo>
                    <a:lnTo>
                      <a:pt x="3" y="823"/>
                    </a:lnTo>
                    <a:lnTo>
                      <a:pt x="6" y="823"/>
                    </a:lnTo>
                    <a:lnTo>
                      <a:pt x="8" y="823"/>
                    </a:lnTo>
                    <a:lnTo>
                      <a:pt x="9" y="825"/>
                    </a:lnTo>
                    <a:lnTo>
                      <a:pt x="10" y="827"/>
                    </a:lnTo>
                    <a:lnTo>
                      <a:pt x="12" y="829"/>
                    </a:lnTo>
                    <a:lnTo>
                      <a:pt x="12" y="909"/>
                    </a:lnTo>
                    <a:lnTo>
                      <a:pt x="10" y="911"/>
                    </a:lnTo>
                    <a:lnTo>
                      <a:pt x="9" y="913"/>
                    </a:lnTo>
                    <a:lnTo>
                      <a:pt x="8" y="914"/>
                    </a:lnTo>
                    <a:lnTo>
                      <a:pt x="6" y="914"/>
                    </a:lnTo>
                    <a:lnTo>
                      <a:pt x="3" y="914"/>
                    </a:lnTo>
                    <a:lnTo>
                      <a:pt x="2" y="913"/>
                    </a:lnTo>
                    <a:lnTo>
                      <a:pt x="1" y="911"/>
                    </a:lnTo>
                    <a:lnTo>
                      <a:pt x="0" y="909"/>
                    </a:lnTo>
                    <a:close/>
                    <a:moveTo>
                      <a:pt x="0" y="772"/>
                    </a:moveTo>
                    <a:lnTo>
                      <a:pt x="0" y="692"/>
                    </a:lnTo>
                    <a:lnTo>
                      <a:pt x="1" y="689"/>
                    </a:lnTo>
                    <a:lnTo>
                      <a:pt x="2" y="687"/>
                    </a:lnTo>
                    <a:lnTo>
                      <a:pt x="3" y="686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9" y="687"/>
                    </a:lnTo>
                    <a:lnTo>
                      <a:pt x="10" y="689"/>
                    </a:lnTo>
                    <a:lnTo>
                      <a:pt x="12" y="692"/>
                    </a:lnTo>
                    <a:lnTo>
                      <a:pt x="12" y="772"/>
                    </a:lnTo>
                    <a:lnTo>
                      <a:pt x="10" y="774"/>
                    </a:lnTo>
                    <a:lnTo>
                      <a:pt x="9" y="776"/>
                    </a:lnTo>
                    <a:lnTo>
                      <a:pt x="8" y="777"/>
                    </a:lnTo>
                    <a:lnTo>
                      <a:pt x="6" y="778"/>
                    </a:lnTo>
                    <a:lnTo>
                      <a:pt x="3" y="777"/>
                    </a:lnTo>
                    <a:lnTo>
                      <a:pt x="2" y="776"/>
                    </a:lnTo>
                    <a:lnTo>
                      <a:pt x="1" y="774"/>
                    </a:lnTo>
                    <a:lnTo>
                      <a:pt x="0" y="772"/>
                    </a:lnTo>
                    <a:close/>
                    <a:moveTo>
                      <a:pt x="0" y="634"/>
                    </a:moveTo>
                    <a:lnTo>
                      <a:pt x="0" y="554"/>
                    </a:lnTo>
                    <a:lnTo>
                      <a:pt x="1" y="552"/>
                    </a:lnTo>
                    <a:lnTo>
                      <a:pt x="2" y="551"/>
                    </a:lnTo>
                    <a:lnTo>
                      <a:pt x="3" y="550"/>
                    </a:lnTo>
                    <a:lnTo>
                      <a:pt x="6" y="548"/>
                    </a:lnTo>
                    <a:lnTo>
                      <a:pt x="8" y="550"/>
                    </a:lnTo>
                    <a:lnTo>
                      <a:pt x="9" y="551"/>
                    </a:lnTo>
                    <a:lnTo>
                      <a:pt x="10" y="552"/>
                    </a:lnTo>
                    <a:lnTo>
                      <a:pt x="12" y="554"/>
                    </a:lnTo>
                    <a:lnTo>
                      <a:pt x="12" y="634"/>
                    </a:lnTo>
                    <a:lnTo>
                      <a:pt x="10" y="637"/>
                    </a:lnTo>
                    <a:lnTo>
                      <a:pt x="9" y="638"/>
                    </a:lnTo>
                    <a:lnTo>
                      <a:pt x="8" y="639"/>
                    </a:lnTo>
                    <a:lnTo>
                      <a:pt x="6" y="640"/>
                    </a:lnTo>
                    <a:lnTo>
                      <a:pt x="3" y="639"/>
                    </a:lnTo>
                    <a:lnTo>
                      <a:pt x="2" y="638"/>
                    </a:lnTo>
                    <a:lnTo>
                      <a:pt x="1" y="637"/>
                    </a:lnTo>
                    <a:lnTo>
                      <a:pt x="0" y="634"/>
                    </a:lnTo>
                    <a:close/>
                    <a:moveTo>
                      <a:pt x="0" y="497"/>
                    </a:moveTo>
                    <a:lnTo>
                      <a:pt x="0" y="418"/>
                    </a:lnTo>
                    <a:lnTo>
                      <a:pt x="1" y="416"/>
                    </a:lnTo>
                    <a:lnTo>
                      <a:pt x="2" y="413"/>
                    </a:lnTo>
                    <a:lnTo>
                      <a:pt x="3" y="412"/>
                    </a:lnTo>
                    <a:lnTo>
                      <a:pt x="6" y="412"/>
                    </a:lnTo>
                    <a:lnTo>
                      <a:pt x="8" y="412"/>
                    </a:lnTo>
                    <a:lnTo>
                      <a:pt x="9" y="413"/>
                    </a:lnTo>
                    <a:lnTo>
                      <a:pt x="10" y="416"/>
                    </a:lnTo>
                    <a:lnTo>
                      <a:pt x="12" y="418"/>
                    </a:lnTo>
                    <a:lnTo>
                      <a:pt x="12" y="497"/>
                    </a:lnTo>
                    <a:lnTo>
                      <a:pt x="10" y="499"/>
                    </a:lnTo>
                    <a:lnTo>
                      <a:pt x="9" y="502"/>
                    </a:lnTo>
                    <a:lnTo>
                      <a:pt x="8" y="503"/>
                    </a:lnTo>
                    <a:lnTo>
                      <a:pt x="6" y="503"/>
                    </a:lnTo>
                    <a:lnTo>
                      <a:pt x="3" y="503"/>
                    </a:lnTo>
                    <a:lnTo>
                      <a:pt x="2" y="502"/>
                    </a:lnTo>
                    <a:lnTo>
                      <a:pt x="1" y="499"/>
                    </a:lnTo>
                    <a:lnTo>
                      <a:pt x="0" y="497"/>
                    </a:lnTo>
                    <a:close/>
                    <a:moveTo>
                      <a:pt x="0" y="361"/>
                    </a:moveTo>
                    <a:lnTo>
                      <a:pt x="0" y="281"/>
                    </a:lnTo>
                    <a:lnTo>
                      <a:pt x="1" y="278"/>
                    </a:lnTo>
                    <a:lnTo>
                      <a:pt x="2" y="276"/>
                    </a:lnTo>
                    <a:lnTo>
                      <a:pt x="3" y="275"/>
                    </a:lnTo>
                    <a:lnTo>
                      <a:pt x="6" y="275"/>
                    </a:lnTo>
                    <a:lnTo>
                      <a:pt x="8" y="275"/>
                    </a:lnTo>
                    <a:lnTo>
                      <a:pt x="9" y="276"/>
                    </a:lnTo>
                    <a:lnTo>
                      <a:pt x="10" y="278"/>
                    </a:lnTo>
                    <a:lnTo>
                      <a:pt x="12" y="281"/>
                    </a:lnTo>
                    <a:lnTo>
                      <a:pt x="12" y="361"/>
                    </a:lnTo>
                    <a:lnTo>
                      <a:pt x="10" y="362"/>
                    </a:lnTo>
                    <a:lnTo>
                      <a:pt x="9" y="364"/>
                    </a:lnTo>
                    <a:lnTo>
                      <a:pt x="8" y="365"/>
                    </a:lnTo>
                    <a:lnTo>
                      <a:pt x="6" y="365"/>
                    </a:lnTo>
                    <a:lnTo>
                      <a:pt x="3" y="365"/>
                    </a:lnTo>
                    <a:lnTo>
                      <a:pt x="2" y="364"/>
                    </a:lnTo>
                    <a:lnTo>
                      <a:pt x="1" y="362"/>
                    </a:lnTo>
                    <a:lnTo>
                      <a:pt x="0" y="361"/>
                    </a:lnTo>
                    <a:close/>
                    <a:moveTo>
                      <a:pt x="0" y="223"/>
                    </a:moveTo>
                    <a:lnTo>
                      <a:pt x="0" y="143"/>
                    </a:lnTo>
                    <a:lnTo>
                      <a:pt x="1" y="141"/>
                    </a:lnTo>
                    <a:lnTo>
                      <a:pt x="2" y="138"/>
                    </a:lnTo>
                    <a:lnTo>
                      <a:pt x="3" y="137"/>
                    </a:lnTo>
                    <a:lnTo>
                      <a:pt x="6" y="137"/>
                    </a:lnTo>
                    <a:lnTo>
                      <a:pt x="8" y="137"/>
                    </a:lnTo>
                    <a:lnTo>
                      <a:pt x="9" y="138"/>
                    </a:lnTo>
                    <a:lnTo>
                      <a:pt x="10" y="141"/>
                    </a:lnTo>
                    <a:lnTo>
                      <a:pt x="12" y="143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9" y="227"/>
                    </a:lnTo>
                    <a:lnTo>
                      <a:pt x="8" y="228"/>
                    </a:lnTo>
                    <a:lnTo>
                      <a:pt x="6" y="229"/>
                    </a:lnTo>
                    <a:lnTo>
                      <a:pt x="3" y="228"/>
                    </a:lnTo>
                    <a:lnTo>
                      <a:pt x="2" y="227"/>
                    </a:lnTo>
                    <a:lnTo>
                      <a:pt x="1" y="226"/>
                    </a:lnTo>
                    <a:lnTo>
                      <a:pt x="0" y="223"/>
                    </a:lnTo>
                    <a:close/>
                    <a:moveTo>
                      <a:pt x="0" y="86"/>
                    </a:move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2" y="86"/>
                    </a:lnTo>
                    <a:lnTo>
                      <a:pt x="10" y="88"/>
                    </a:lnTo>
                    <a:lnTo>
                      <a:pt x="9" y="89"/>
                    </a:lnTo>
                    <a:lnTo>
                      <a:pt x="8" y="90"/>
                    </a:lnTo>
                    <a:lnTo>
                      <a:pt x="6" y="92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0" name="Rectangle 44"/>
              <p:cNvSpPr>
                <a:spLocks noChangeArrowheads="1"/>
              </p:cNvSpPr>
              <p:nvPr/>
            </p:nvSpPr>
            <p:spPr bwMode="auto">
              <a:xfrm>
                <a:off x="144397" y="5014913"/>
                <a:ext cx="34303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000080"/>
                    </a:solidFill>
                    <a:latin typeface="Arial" charset="0"/>
                  </a:rPr>
                  <a:t>67.5ºE</a:t>
                </a: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" name="Group 50"/>
              <p:cNvGrpSpPr>
                <a:grpSpLocks/>
              </p:cNvGrpSpPr>
              <p:nvPr/>
            </p:nvGrpSpPr>
            <p:grpSpPr bwMode="auto">
              <a:xfrm>
                <a:off x="631825" y="909638"/>
                <a:ext cx="153988" cy="92075"/>
                <a:chOff x="427" y="572"/>
                <a:chExt cx="97" cy="58"/>
              </a:xfrm>
            </p:grpSpPr>
            <p:sp>
              <p:nvSpPr>
                <p:cNvPr id="15694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95" name="Rectangle 52"/>
                <p:cNvSpPr>
                  <a:spLocks noChangeArrowheads="1"/>
                </p:cNvSpPr>
                <p:nvPr/>
              </p:nvSpPr>
              <p:spPr bwMode="auto">
                <a:xfrm>
                  <a:off x="4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" name="Group 53"/>
              <p:cNvGrpSpPr>
                <a:grpSpLocks/>
              </p:cNvGrpSpPr>
              <p:nvPr/>
            </p:nvGrpSpPr>
            <p:grpSpPr bwMode="auto">
              <a:xfrm>
                <a:off x="2216150" y="909638"/>
                <a:ext cx="1144588" cy="92075"/>
                <a:chOff x="665" y="572"/>
                <a:chExt cx="721" cy="58"/>
              </a:xfrm>
            </p:grpSpPr>
            <p:sp>
              <p:nvSpPr>
                <p:cNvPr id="15682" name="Rectangle 54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83" name="Rectangle 55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84" name="Rectangle 56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85" name="Rectangle 57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86" name="Rectangle 58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87" name="Rectangle 59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88" name="Rectangle 60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89" name="Rectangle 61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90" name="Rectangle 62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91" name="Rectangle 63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92" name="Rectangle 64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93" name="Rectangle 65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66"/>
              <p:cNvGrpSpPr>
                <a:grpSpLocks/>
              </p:cNvGrpSpPr>
              <p:nvPr/>
            </p:nvGrpSpPr>
            <p:grpSpPr bwMode="auto">
              <a:xfrm>
                <a:off x="3513138" y="909638"/>
                <a:ext cx="1144587" cy="92075"/>
                <a:chOff x="665" y="572"/>
                <a:chExt cx="721" cy="58"/>
              </a:xfrm>
            </p:grpSpPr>
            <p:sp>
              <p:nvSpPr>
                <p:cNvPr id="15670" name="Rectangle 67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71" name="Rectangle 68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72" name="Rectangle 69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73" name="Rectangle 70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74" name="Rectangle 71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75" name="Rectangle 72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76" name="Rectangle 73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77" name="Rectangle 74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78" name="Rectangle 75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79" name="Rectangle 76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80" name="Rectangle 77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81" name="Rectangle 78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81"/>
              <p:cNvGrpSpPr>
                <a:grpSpLocks/>
              </p:cNvGrpSpPr>
              <p:nvPr/>
            </p:nvGrpSpPr>
            <p:grpSpPr bwMode="auto">
              <a:xfrm>
                <a:off x="4808538" y="909638"/>
                <a:ext cx="1144587" cy="92075"/>
                <a:chOff x="665" y="572"/>
                <a:chExt cx="721" cy="58"/>
              </a:xfrm>
            </p:grpSpPr>
            <p:sp>
              <p:nvSpPr>
                <p:cNvPr id="15658" name="Rectangle 82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9" name="Rectangle 83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0" name="Rectangle 84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1" name="Rectangle 85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2" name="Rectangle 86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3" name="Rectangle 87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4" name="Rectangle 88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5" name="Rectangle 89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6" name="Rectangle 90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7" name="Rectangle 91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8" name="Rectangle 92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69" name="Rectangle 93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94"/>
              <p:cNvGrpSpPr>
                <a:grpSpLocks/>
              </p:cNvGrpSpPr>
              <p:nvPr/>
            </p:nvGrpSpPr>
            <p:grpSpPr bwMode="auto">
              <a:xfrm>
                <a:off x="6105525" y="909638"/>
                <a:ext cx="1144588" cy="92075"/>
                <a:chOff x="665" y="572"/>
                <a:chExt cx="721" cy="58"/>
              </a:xfrm>
            </p:grpSpPr>
            <p:sp>
              <p:nvSpPr>
                <p:cNvPr id="15646" name="Rectangle 95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7" name="Rectangle 96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8" name="Rectangle 97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9" name="Rectangle 98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0" name="Rectangle 99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1" name="Rectangle 100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2" name="Rectangle 101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3" name="Rectangle 102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4" name="Rectangle 103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5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6" name="Rectangle 105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7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516" name="Rectangle 107"/>
              <p:cNvSpPr>
                <a:spLocks noChangeArrowheads="1"/>
              </p:cNvSpPr>
              <p:nvPr/>
            </p:nvSpPr>
            <p:spPr bwMode="auto">
              <a:xfrm>
                <a:off x="488950" y="692150"/>
                <a:ext cx="279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2011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17" name="Rectangle 108"/>
              <p:cNvSpPr>
                <a:spLocks noChangeArrowheads="1"/>
              </p:cNvSpPr>
              <p:nvPr/>
            </p:nvSpPr>
            <p:spPr bwMode="auto">
              <a:xfrm>
                <a:off x="1423988" y="692150"/>
                <a:ext cx="279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2012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Group 109"/>
              <p:cNvGrpSpPr>
                <a:grpSpLocks/>
              </p:cNvGrpSpPr>
              <p:nvPr/>
            </p:nvGrpSpPr>
            <p:grpSpPr bwMode="auto">
              <a:xfrm>
                <a:off x="7400925" y="909638"/>
                <a:ext cx="1144588" cy="92075"/>
                <a:chOff x="665" y="572"/>
                <a:chExt cx="721" cy="58"/>
              </a:xfrm>
            </p:grpSpPr>
            <p:sp>
              <p:nvSpPr>
                <p:cNvPr id="15634" name="Rectangle 110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5" name="Rectangle 111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6" name="Rectangle 112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7" name="Rectangle 113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8" name="Rectangle 114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9" name="Rectangle 115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1" name="Rectangle 117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2" name="Rectangle 118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4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5" name="Rectangle 121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519" name="Freeform 122"/>
              <p:cNvSpPr>
                <a:spLocks noEditPoints="1"/>
              </p:cNvSpPr>
              <p:nvPr/>
            </p:nvSpPr>
            <p:spPr bwMode="auto">
              <a:xfrm>
                <a:off x="849313" y="838200"/>
                <a:ext cx="9525" cy="5191125"/>
              </a:xfrm>
              <a:custGeom>
                <a:avLst/>
                <a:gdLst>
                  <a:gd name="T0" fmla="*/ 2147483647 w 10"/>
                  <a:gd name="T1" fmla="*/ 2147483647 h 6540"/>
                  <a:gd name="T2" fmla="*/ 0 w 10"/>
                  <a:gd name="T3" fmla="*/ 2147483647 h 6540"/>
                  <a:gd name="T4" fmla="*/ 2147483647 w 10"/>
                  <a:gd name="T5" fmla="*/ 2147483647 h 6540"/>
                  <a:gd name="T6" fmla="*/ 2147483647 w 10"/>
                  <a:gd name="T7" fmla="*/ 2147483647 h 6540"/>
                  <a:gd name="T8" fmla="*/ 2147483647 w 10"/>
                  <a:gd name="T9" fmla="*/ 2147483647 h 6540"/>
                  <a:gd name="T10" fmla="*/ 2147483647 w 10"/>
                  <a:gd name="T11" fmla="*/ 2147483647 h 6540"/>
                  <a:gd name="T12" fmla="*/ 0 w 10"/>
                  <a:gd name="T13" fmla="*/ 2147483647 h 6540"/>
                  <a:gd name="T14" fmla="*/ 2147483647 w 10"/>
                  <a:gd name="T15" fmla="*/ 2147483647 h 6540"/>
                  <a:gd name="T16" fmla="*/ 2147483647 w 10"/>
                  <a:gd name="T17" fmla="*/ 2147483647 h 6540"/>
                  <a:gd name="T18" fmla="*/ 2147483647 w 10"/>
                  <a:gd name="T19" fmla="*/ 2147483647 h 6540"/>
                  <a:gd name="T20" fmla="*/ 2147483647 w 10"/>
                  <a:gd name="T21" fmla="*/ 2147483647 h 6540"/>
                  <a:gd name="T22" fmla="*/ 0 w 10"/>
                  <a:gd name="T23" fmla="*/ 2147483647 h 6540"/>
                  <a:gd name="T24" fmla="*/ 2147483647 w 10"/>
                  <a:gd name="T25" fmla="*/ 2147483647 h 6540"/>
                  <a:gd name="T26" fmla="*/ 2147483647 w 10"/>
                  <a:gd name="T27" fmla="*/ 2147483647 h 6540"/>
                  <a:gd name="T28" fmla="*/ 2147483647 w 10"/>
                  <a:gd name="T29" fmla="*/ 2147483647 h 6540"/>
                  <a:gd name="T30" fmla="*/ 2147483647 w 10"/>
                  <a:gd name="T31" fmla="*/ 2147483647 h 6540"/>
                  <a:gd name="T32" fmla="*/ 0 w 10"/>
                  <a:gd name="T33" fmla="*/ 2147483647 h 6540"/>
                  <a:gd name="T34" fmla="*/ 2147483647 w 10"/>
                  <a:gd name="T35" fmla="*/ 2147483647 h 6540"/>
                  <a:gd name="T36" fmla="*/ 2147483647 w 10"/>
                  <a:gd name="T37" fmla="*/ 2147483647 h 6540"/>
                  <a:gd name="T38" fmla="*/ 2147483647 w 10"/>
                  <a:gd name="T39" fmla="*/ 2147483647 h 6540"/>
                  <a:gd name="T40" fmla="*/ 2147483647 w 10"/>
                  <a:gd name="T41" fmla="*/ 2147483647 h 6540"/>
                  <a:gd name="T42" fmla="*/ 0 w 10"/>
                  <a:gd name="T43" fmla="*/ 2147483647 h 6540"/>
                  <a:gd name="T44" fmla="*/ 2147483647 w 10"/>
                  <a:gd name="T45" fmla="*/ 2147483647 h 6540"/>
                  <a:gd name="T46" fmla="*/ 2147483647 w 10"/>
                  <a:gd name="T47" fmla="*/ 2147483647 h 6540"/>
                  <a:gd name="T48" fmla="*/ 2147483647 w 10"/>
                  <a:gd name="T49" fmla="*/ 2147483647 h 6540"/>
                  <a:gd name="T50" fmla="*/ 2147483647 w 10"/>
                  <a:gd name="T51" fmla="*/ 2147483647 h 6540"/>
                  <a:gd name="T52" fmla="*/ 0 w 10"/>
                  <a:gd name="T53" fmla="*/ 2147483647 h 6540"/>
                  <a:gd name="T54" fmla="*/ 2147483647 w 10"/>
                  <a:gd name="T55" fmla="*/ 2147483647 h 6540"/>
                  <a:gd name="T56" fmla="*/ 2147483647 w 10"/>
                  <a:gd name="T57" fmla="*/ 2147483647 h 6540"/>
                  <a:gd name="T58" fmla="*/ 2147483647 w 10"/>
                  <a:gd name="T59" fmla="*/ 2147483647 h 6540"/>
                  <a:gd name="T60" fmla="*/ 2147483647 w 10"/>
                  <a:gd name="T61" fmla="*/ 2147483647 h 6540"/>
                  <a:gd name="T62" fmla="*/ 0 w 10"/>
                  <a:gd name="T63" fmla="*/ 2147483647 h 6540"/>
                  <a:gd name="T64" fmla="*/ 2147483647 w 10"/>
                  <a:gd name="T65" fmla="*/ 2147483647 h 6540"/>
                  <a:gd name="T66" fmla="*/ 2147483647 w 10"/>
                  <a:gd name="T67" fmla="*/ 2147483647 h 6540"/>
                  <a:gd name="T68" fmla="*/ 2147483647 w 10"/>
                  <a:gd name="T69" fmla="*/ 2147483647 h 6540"/>
                  <a:gd name="T70" fmla="*/ 2147483647 w 10"/>
                  <a:gd name="T71" fmla="*/ 2147483647 h 6540"/>
                  <a:gd name="T72" fmla="*/ 0 w 10"/>
                  <a:gd name="T73" fmla="*/ 2147483647 h 6540"/>
                  <a:gd name="T74" fmla="*/ 2147483647 w 10"/>
                  <a:gd name="T75" fmla="*/ 2147483647 h 6540"/>
                  <a:gd name="T76" fmla="*/ 2147483647 w 10"/>
                  <a:gd name="T77" fmla="*/ 2147483647 h 6540"/>
                  <a:gd name="T78" fmla="*/ 2147483647 w 10"/>
                  <a:gd name="T79" fmla="*/ 2147483647 h 6540"/>
                  <a:gd name="T80" fmla="*/ 2147483647 w 10"/>
                  <a:gd name="T81" fmla="*/ 2147483647 h 6540"/>
                  <a:gd name="T82" fmla="*/ 0 w 10"/>
                  <a:gd name="T83" fmla="*/ 2147483647 h 6540"/>
                  <a:gd name="T84" fmla="*/ 2147483647 w 10"/>
                  <a:gd name="T85" fmla="*/ 2147483647 h 6540"/>
                  <a:gd name="T86" fmla="*/ 2147483647 w 10"/>
                  <a:gd name="T87" fmla="*/ 2147483647 h 6540"/>
                  <a:gd name="T88" fmla="*/ 2147483647 w 10"/>
                  <a:gd name="T89" fmla="*/ 2147483647 h 6540"/>
                  <a:gd name="T90" fmla="*/ 2147483647 w 10"/>
                  <a:gd name="T91" fmla="*/ 2147483647 h 6540"/>
                  <a:gd name="T92" fmla="*/ 0 w 10"/>
                  <a:gd name="T93" fmla="*/ 2147483647 h 6540"/>
                  <a:gd name="T94" fmla="*/ 2147483647 w 10"/>
                  <a:gd name="T95" fmla="*/ 2147483647 h 6540"/>
                  <a:gd name="T96" fmla="*/ 2147483647 w 10"/>
                  <a:gd name="T97" fmla="*/ 2147483647 h 6540"/>
                  <a:gd name="T98" fmla="*/ 2147483647 w 10"/>
                  <a:gd name="T99" fmla="*/ 2147483647 h 6540"/>
                  <a:gd name="T100" fmla="*/ 2147483647 w 10"/>
                  <a:gd name="T101" fmla="*/ 2147483647 h 6540"/>
                  <a:gd name="T102" fmla="*/ 0 w 10"/>
                  <a:gd name="T103" fmla="*/ 2147483647 h 6540"/>
                  <a:gd name="T104" fmla="*/ 2147483647 w 10"/>
                  <a:gd name="T105" fmla="*/ 2147483647 h 6540"/>
                  <a:gd name="T106" fmla="*/ 2147483647 w 10"/>
                  <a:gd name="T107" fmla="*/ 2147483647 h 6540"/>
                  <a:gd name="T108" fmla="*/ 2147483647 w 10"/>
                  <a:gd name="T109" fmla="*/ 2147483647 h 6540"/>
                  <a:gd name="T110" fmla="*/ 2147483647 w 10"/>
                  <a:gd name="T111" fmla="*/ 2147483647 h 6540"/>
                  <a:gd name="T112" fmla="*/ 0 w 10"/>
                  <a:gd name="T113" fmla="*/ 2147483647 h 6540"/>
                  <a:gd name="T114" fmla="*/ 2147483647 w 10"/>
                  <a:gd name="T115" fmla="*/ 2147483647 h 6540"/>
                  <a:gd name="T116" fmla="*/ 2147483647 w 10"/>
                  <a:gd name="T117" fmla="*/ 2147483647 h 6540"/>
                  <a:gd name="T118" fmla="*/ 2147483647 w 10"/>
                  <a:gd name="T119" fmla="*/ 2147483647 h 6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"/>
                  <a:gd name="T181" fmla="*/ 0 h 6540"/>
                  <a:gd name="T182" fmla="*/ 10 w 10"/>
                  <a:gd name="T183" fmla="*/ 6540 h 6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" h="6540">
                    <a:moveTo>
                      <a:pt x="10" y="6"/>
                    </a:moveTo>
                    <a:lnTo>
                      <a:pt x="10" y="86"/>
                    </a:lnTo>
                    <a:lnTo>
                      <a:pt x="10" y="88"/>
                    </a:lnTo>
                    <a:lnTo>
                      <a:pt x="9" y="90"/>
                    </a:lnTo>
                    <a:lnTo>
                      <a:pt x="7" y="91"/>
                    </a:lnTo>
                    <a:lnTo>
                      <a:pt x="6" y="92"/>
                    </a:lnTo>
                    <a:lnTo>
                      <a:pt x="3" y="91"/>
                    </a:lnTo>
                    <a:lnTo>
                      <a:pt x="1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  <a:moveTo>
                      <a:pt x="10" y="143"/>
                    </a:moveTo>
                    <a:lnTo>
                      <a:pt x="10" y="224"/>
                    </a:lnTo>
                    <a:lnTo>
                      <a:pt x="10" y="226"/>
                    </a:lnTo>
                    <a:lnTo>
                      <a:pt x="9" y="227"/>
                    </a:lnTo>
                    <a:lnTo>
                      <a:pt x="7" y="228"/>
                    </a:lnTo>
                    <a:lnTo>
                      <a:pt x="6" y="229"/>
                    </a:lnTo>
                    <a:lnTo>
                      <a:pt x="3" y="228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4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1" y="139"/>
                    </a:lnTo>
                    <a:lnTo>
                      <a:pt x="3" y="137"/>
                    </a:lnTo>
                    <a:lnTo>
                      <a:pt x="6" y="137"/>
                    </a:lnTo>
                    <a:lnTo>
                      <a:pt x="7" y="137"/>
                    </a:lnTo>
                    <a:lnTo>
                      <a:pt x="9" y="139"/>
                    </a:lnTo>
                    <a:lnTo>
                      <a:pt x="10" y="141"/>
                    </a:lnTo>
                    <a:lnTo>
                      <a:pt x="10" y="143"/>
                    </a:lnTo>
                    <a:close/>
                    <a:moveTo>
                      <a:pt x="10" y="281"/>
                    </a:moveTo>
                    <a:lnTo>
                      <a:pt x="10" y="361"/>
                    </a:lnTo>
                    <a:lnTo>
                      <a:pt x="10" y="362"/>
                    </a:lnTo>
                    <a:lnTo>
                      <a:pt x="9" y="365"/>
                    </a:lnTo>
                    <a:lnTo>
                      <a:pt x="7" y="366"/>
                    </a:lnTo>
                    <a:lnTo>
                      <a:pt x="6" y="366"/>
                    </a:lnTo>
                    <a:lnTo>
                      <a:pt x="3" y="366"/>
                    </a:lnTo>
                    <a:lnTo>
                      <a:pt x="1" y="365"/>
                    </a:lnTo>
                    <a:lnTo>
                      <a:pt x="0" y="362"/>
                    </a:lnTo>
                    <a:lnTo>
                      <a:pt x="0" y="361"/>
                    </a:lnTo>
                    <a:lnTo>
                      <a:pt x="0" y="281"/>
                    </a:lnTo>
                    <a:lnTo>
                      <a:pt x="0" y="279"/>
                    </a:lnTo>
                    <a:lnTo>
                      <a:pt x="1" y="276"/>
                    </a:lnTo>
                    <a:lnTo>
                      <a:pt x="3" y="275"/>
                    </a:lnTo>
                    <a:lnTo>
                      <a:pt x="6" y="275"/>
                    </a:lnTo>
                    <a:lnTo>
                      <a:pt x="7" y="275"/>
                    </a:lnTo>
                    <a:lnTo>
                      <a:pt x="9" y="276"/>
                    </a:lnTo>
                    <a:lnTo>
                      <a:pt x="10" y="279"/>
                    </a:lnTo>
                    <a:lnTo>
                      <a:pt x="10" y="281"/>
                    </a:lnTo>
                    <a:close/>
                    <a:moveTo>
                      <a:pt x="10" y="417"/>
                    </a:moveTo>
                    <a:lnTo>
                      <a:pt x="10" y="497"/>
                    </a:lnTo>
                    <a:lnTo>
                      <a:pt x="10" y="500"/>
                    </a:lnTo>
                    <a:lnTo>
                      <a:pt x="9" y="502"/>
                    </a:lnTo>
                    <a:lnTo>
                      <a:pt x="7" y="503"/>
                    </a:lnTo>
                    <a:lnTo>
                      <a:pt x="6" y="503"/>
                    </a:lnTo>
                    <a:lnTo>
                      <a:pt x="3" y="503"/>
                    </a:lnTo>
                    <a:lnTo>
                      <a:pt x="1" y="502"/>
                    </a:lnTo>
                    <a:lnTo>
                      <a:pt x="0" y="500"/>
                    </a:lnTo>
                    <a:lnTo>
                      <a:pt x="0" y="497"/>
                    </a:lnTo>
                    <a:lnTo>
                      <a:pt x="0" y="417"/>
                    </a:lnTo>
                    <a:lnTo>
                      <a:pt x="0" y="415"/>
                    </a:lnTo>
                    <a:lnTo>
                      <a:pt x="1" y="414"/>
                    </a:lnTo>
                    <a:lnTo>
                      <a:pt x="3" y="412"/>
                    </a:lnTo>
                    <a:lnTo>
                      <a:pt x="6" y="412"/>
                    </a:lnTo>
                    <a:lnTo>
                      <a:pt x="7" y="412"/>
                    </a:lnTo>
                    <a:lnTo>
                      <a:pt x="9" y="414"/>
                    </a:lnTo>
                    <a:lnTo>
                      <a:pt x="10" y="415"/>
                    </a:lnTo>
                    <a:lnTo>
                      <a:pt x="10" y="417"/>
                    </a:lnTo>
                    <a:close/>
                    <a:moveTo>
                      <a:pt x="10" y="555"/>
                    </a:moveTo>
                    <a:lnTo>
                      <a:pt x="10" y="635"/>
                    </a:lnTo>
                    <a:lnTo>
                      <a:pt x="10" y="637"/>
                    </a:lnTo>
                    <a:lnTo>
                      <a:pt x="9" y="638"/>
                    </a:lnTo>
                    <a:lnTo>
                      <a:pt x="7" y="640"/>
                    </a:lnTo>
                    <a:lnTo>
                      <a:pt x="6" y="641"/>
                    </a:lnTo>
                    <a:lnTo>
                      <a:pt x="3" y="640"/>
                    </a:lnTo>
                    <a:lnTo>
                      <a:pt x="1" y="638"/>
                    </a:lnTo>
                    <a:lnTo>
                      <a:pt x="0" y="637"/>
                    </a:lnTo>
                    <a:lnTo>
                      <a:pt x="0" y="635"/>
                    </a:lnTo>
                    <a:lnTo>
                      <a:pt x="0" y="555"/>
                    </a:lnTo>
                    <a:lnTo>
                      <a:pt x="0" y="552"/>
                    </a:lnTo>
                    <a:lnTo>
                      <a:pt x="1" y="551"/>
                    </a:lnTo>
                    <a:lnTo>
                      <a:pt x="3" y="550"/>
                    </a:lnTo>
                    <a:lnTo>
                      <a:pt x="6" y="549"/>
                    </a:lnTo>
                    <a:lnTo>
                      <a:pt x="7" y="550"/>
                    </a:lnTo>
                    <a:lnTo>
                      <a:pt x="9" y="551"/>
                    </a:lnTo>
                    <a:lnTo>
                      <a:pt x="10" y="552"/>
                    </a:lnTo>
                    <a:lnTo>
                      <a:pt x="10" y="555"/>
                    </a:lnTo>
                    <a:close/>
                    <a:moveTo>
                      <a:pt x="10" y="692"/>
                    </a:moveTo>
                    <a:lnTo>
                      <a:pt x="10" y="772"/>
                    </a:lnTo>
                    <a:lnTo>
                      <a:pt x="10" y="775"/>
                    </a:lnTo>
                    <a:lnTo>
                      <a:pt x="9" y="776"/>
                    </a:lnTo>
                    <a:lnTo>
                      <a:pt x="7" y="777"/>
                    </a:lnTo>
                    <a:lnTo>
                      <a:pt x="6" y="778"/>
                    </a:lnTo>
                    <a:lnTo>
                      <a:pt x="3" y="777"/>
                    </a:lnTo>
                    <a:lnTo>
                      <a:pt x="1" y="776"/>
                    </a:lnTo>
                    <a:lnTo>
                      <a:pt x="0" y="775"/>
                    </a:lnTo>
                    <a:lnTo>
                      <a:pt x="0" y="772"/>
                    </a:lnTo>
                    <a:lnTo>
                      <a:pt x="0" y="692"/>
                    </a:lnTo>
                    <a:lnTo>
                      <a:pt x="0" y="690"/>
                    </a:lnTo>
                    <a:lnTo>
                      <a:pt x="1" y="687"/>
                    </a:lnTo>
                    <a:lnTo>
                      <a:pt x="3" y="686"/>
                    </a:lnTo>
                    <a:lnTo>
                      <a:pt x="6" y="686"/>
                    </a:lnTo>
                    <a:lnTo>
                      <a:pt x="7" y="686"/>
                    </a:lnTo>
                    <a:lnTo>
                      <a:pt x="9" y="687"/>
                    </a:lnTo>
                    <a:lnTo>
                      <a:pt x="10" y="690"/>
                    </a:lnTo>
                    <a:lnTo>
                      <a:pt x="10" y="692"/>
                    </a:lnTo>
                    <a:close/>
                    <a:moveTo>
                      <a:pt x="10" y="830"/>
                    </a:moveTo>
                    <a:lnTo>
                      <a:pt x="10" y="910"/>
                    </a:lnTo>
                    <a:lnTo>
                      <a:pt x="10" y="911"/>
                    </a:lnTo>
                    <a:lnTo>
                      <a:pt x="9" y="913"/>
                    </a:lnTo>
                    <a:lnTo>
                      <a:pt x="7" y="915"/>
                    </a:lnTo>
                    <a:lnTo>
                      <a:pt x="6" y="915"/>
                    </a:lnTo>
                    <a:lnTo>
                      <a:pt x="3" y="915"/>
                    </a:lnTo>
                    <a:lnTo>
                      <a:pt x="1" y="913"/>
                    </a:lnTo>
                    <a:lnTo>
                      <a:pt x="0" y="911"/>
                    </a:lnTo>
                    <a:lnTo>
                      <a:pt x="0" y="910"/>
                    </a:lnTo>
                    <a:lnTo>
                      <a:pt x="0" y="830"/>
                    </a:lnTo>
                    <a:lnTo>
                      <a:pt x="0" y="827"/>
                    </a:lnTo>
                    <a:lnTo>
                      <a:pt x="1" y="825"/>
                    </a:lnTo>
                    <a:lnTo>
                      <a:pt x="3" y="824"/>
                    </a:lnTo>
                    <a:lnTo>
                      <a:pt x="6" y="824"/>
                    </a:lnTo>
                    <a:lnTo>
                      <a:pt x="7" y="824"/>
                    </a:lnTo>
                    <a:lnTo>
                      <a:pt x="9" y="825"/>
                    </a:lnTo>
                    <a:lnTo>
                      <a:pt x="10" y="827"/>
                    </a:lnTo>
                    <a:lnTo>
                      <a:pt x="10" y="830"/>
                    </a:lnTo>
                    <a:close/>
                    <a:moveTo>
                      <a:pt x="10" y="966"/>
                    </a:moveTo>
                    <a:lnTo>
                      <a:pt x="10" y="1046"/>
                    </a:lnTo>
                    <a:lnTo>
                      <a:pt x="10" y="1048"/>
                    </a:lnTo>
                    <a:lnTo>
                      <a:pt x="9" y="1051"/>
                    </a:lnTo>
                    <a:lnTo>
                      <a:pt x="7" y="1052"/>
                    </a:lnTo>
                    <a:lnTo>
                      <a:pt x="6" y="1052"/>
                    </a:lnTo>
                    <a:lnTo>
                      <a:pt x="3" y="1052"/>
                    </a:lnTo>
                    <a:lnTo>
                      <a:pt x="1" y="1051"/>
                    </a:lnTo>
                    <a:lnTo>
                      <a:pt x="0" y="1048"/>
                    </a:lnTo>
                    <a:lnTo>
                      <a:pt x="0" y="1046"/>
                    </a:lnTo>
                    <a:lnTo>
                      <a:pt x="0" y="966"/>
                    </a:lnTo>
                    <a:lnTo>
                      <a:pt x="0" y="964"/>
                    </a:lnTo>
                    <a:lnTo>
                      <a:pt x="1" y="962"/>
                    </a:lnTo>
                    <a:lnTo>
                      <a:pt x="3" y="961"/>
                    </a:lnTo>
                    <a:lnTo>
                      <a:pt x="6" y="961"/>
                    </a:lnTo>
                    <a:lnTo>
                      <a:pt x="7" y="961"/>
                    </a:lnTo>
                    <a:lnTo>
                      <a:pt x="9" y="962"/>
                    </a:lnTo>
                    <a:lnTo>
                      <a:pt x="10" y="964"/>
                    </a:lnTo>
                    <a:lnTo>
                      <a:pt x="10" y="966"/>
                    </a:lnTo>
                    <a:close/>
                    <a:moveTo>
                      <a:pt x="10" y="1103"/>
                    </a:moveTo>
                    <a:lnTo>
                      <a:pt x="10" y="1184"/>
                    </a:lnTo>
                    <a:lnTo>
                      <a:pt x="10" y="1186"/>
                    </a:lnTo>
                    <a:lnTo>
                      <a:pt x="9" y="1187"/>
                    </a:lnTo>
                    <a:lnTo>
                      <a:pt x="7" y="1188"/>
                    </a:lnTo>
                    <a:lnTo>
                      <a:pt x="6" y="1190"/>
                    </a:lnTo>
                    <a:lnTo>
                      <a:pt x="3" y="1188"/>
                    </a:lnTo>
                    <a:lnTo>
                      <a:pt x="1" y="1187"/>
                    </a:lnTo>
                    <a:lnTo>
                      <a:pt x="0" y="1186"/>
                    </a:lnTo>
                    <a:lnTo>
                      <a:pt x="0" y="1184"/>
                    </a:lnTo>
                    <a:lnTo>
                      <a:pt x="0" y="1103"/>
                    </a:lnTo>
                    <a:lnTo>
                      <a:pt x="0" y="1101"/>
                    </a:lnTo>
                    <a:lnTo>
                      <a:pt x="1" y="1100"/>
                    </a:lnTo>
                    <a:lnTo>
                      <a:pt x="3" y="1099"/>
                    </a:lnTo>
                    <a:lnTo>
                      <a:pt x="6" y="1097"/>
                    </a:lnTo>
                    <a:lnTo>
                      <a:pt x="7" y="1099"/>
                    </a:lnTo>
                    <a:lnTo>
                      <a:pt x="9" y="1100"/>
                    </a:lnTo>
                    <a:lnTo>
                      <a:pt x="10" y="1101"/>
                    </a:lnTo>
                    <a:lnTo>
                      <a:pt x="10" y="1103"/>
                    </a:lnTo>
                    <a:close/>
                    <a:moveTo>
                      <a:pt x="10" y="1241"/>
                    </a:moveTo>
                    <a:lnTo>
                      <a:pt x="10" y="1321"/>
                    </a:lnTo>
                    <a:lnTo>
                      <a:pt x="10" y="1323"/>
                    </a:lnTo>
                    <a:lnTo>
                      <a:pt x="9" y="1325"/>
                    </a:lnTo>
                    <a:lnTo>
                      <a:pt x="7" y="1326"/>
                    </a:lnTo>
                    <a:lnTo>
                      <a:pt x="6" y="1327"/>
                    </a:lnTo>
                    <a:lnTo>
                      <a:pt x="3" y="1326"/>
                    </a:lnTo>
                    <a:lnTo>
                      <a:pt x="1" y="1325"/>
                    </a:lnTo>
                    <a:lnTo>
                      <a:pt x="0" y="1323"/>
                    </a:lnTo>
                    <a:lnTo>
                      <a:pt x="0" y="1321"/>
                    </a:lnTo>
                    <a:lnTo>
                      <a:pt x="0" y="1241"/>
                    </a:lnTo>
                    <a:lnTo>
                      <a:pt x="0" y="1239"/>
                    </a:lnTo>
                    <a:lnTo>
                      <a:pt x="1" y="1236"/>
                    </a:lnTo>
                    <a:lnTo>
                      <a:pt x="3" y="1235"/>
                    </a:lnTo>
                    <a:lnTo>
                      <a:pt x="6" y="1235"/>
                    </a:lnTo>
                    <a:lnTo>
                      <a:pt x="7" y="1235"/>
                    </a:lnTo>
                    <a:lnTo>
                      <a:pt x="9" y="1236"/>
                    </a:lnTo>
                    <a:lnTo>
                      <a:pt x="10" y="1239"/>
                    </a:lnTo>
                    <a:lnTo>
                      <a:pt x="10" y="1241"/>
                    </a:lnTo>
                    <a:close/>
                    <a:moveTo>
                      <a:pt x="10" y="1378"/>
                    </a:moveTo>
                    <a:lnTo>
                      <a:pt x="10" y="1459"/>
                    </a:lnTo>
                    <a:lnTo>
                      <a:pt x="10" y="1460"/>
                    </a:lnTo>
                    <a:lnTo>
                      <a:pt x="9" y="1462"/>
                    </a:lnTo>
                    <a:lnTo>
                      <a:pt x="7" y="1463"/>
                    </a:lnTo>
                    <a:lnTo>
                      <a:pt x="6" y="1463"/>
                    </a:lnTo>
                    <a:lnTo>
                      <a:pt x="3" y="1463"/>
                    </a:lnTo>
                    <a:lnTo>
                      <a:pt x="1" y="1462"/>
                    </a:lnTo>
                    <a:lnTo>
                      <a:pt x="0" y="1460"/>
                    </a:lnTo>
                    <a:lnTo>
                      <a:pt x="0" y="1459"/>
                    </a:lnTo>
                    <a:lnTo>
                      <a:pt x="0" y="1378"/>
                    </a:lnTo>
                    <a:lnTo>
                      <a:pt x="0" y="1376"/>
                    </a:lnTo>
                    <a:lnTo>
                      <a:pt x="1" y="1374"/>
                    </a:lnTo>
                    <a:lnTo>
                      <a:pt x="3" y="1372"/>
                    </a:lnTo>
                    <a:lnTo>
                      <a:pt x="6" y="1372"/>
                    </a:lnTo>
                    <a:lnTo>
                      <a:pt x="7" y="1372"/>
                    </a:lnTo>
                    <a:lnTo>
                      <a:pt x="9" y="1374"/>
                    </a:lnTo>
                    <a:lnTo>
                      <a:pt x="10" y="1376"/>
                    </a:lnTo>
                    <a:lnTo>
                      <a:pt x="10" y="1378"/>
                    </a:lnTo>
                    <a:close/>
                    <a:moveTo>
                      <a:pt x="10" y="1515"/>
                    </a:moveTo>
                    <a:lnTo>
                      <a:pt x="10" y="1595"/>
                    </a:lnTo>
                    <a:lnTo>
                      <a:pt x="10" y="1597"/>
                    </a:lnTo>
                    <a:lnTo>
                      <a:pt x="9" y="1600"/>
                    </a:lnTo>
                    <a:lnTo>
                      <a:pt x="7" y="1601"/>
                    </a:lnTo>
                    <a:lnTo>
                      <a:pt x="6" y="1601"/>
                    </a:lnTo>
                    <a:lnTo>
                      <a:pt x="3" y="1601"/>
                    </a:lnTo>
                    <a:lnTo>
                      <a:pt x="1" y="1600"/>
                    </a:lnTo>
                    <a:lnTo>
                      <a:pt x="0" y="1597"/>
                    </a:lnTo>
                    <a:lnTo>
                      <a:pt x="0" y="1595"/>
                    </a:lnTo>
                    <a:lnTo>
                      <a:pt x="0" y="1515"/>
                    </a:lnTo>
                    <a:lnTo>
                      <a:pt x="0" y="1512"/>
                    </a:lnTo>
                    <a:lnTo>
                      <a:pt x="1" y="1511"/>
                    </a:lnTo>
                    <a:lnTo>
                      <a:pt x="3" y="1510"/>
                    </a:lnTo>
                    <a:lnTo>
                      <a:pt x="6" y="1510"/>
                    </a:lnTo>
                    <a:lnTo>
                      <a:pt x="7" y="1510"/>
                    </a:lnTo>
                    <a:lnTo>
                      <a:pt x="9" y="1511"/>
                    </a:lnTo>
                    <a:lnTo>
                      <a:pt x="10" y="1512"/>
                    </a:lnTo>
                    <a:lnTo>
                      <a:pt x="10" y="1515"/>
                    </a:lnTo>
                    <a:close/>
                    <a:moveTo>
                      <a:pt x="10" y="1652"/>
                    </a:moveTo>
                    <a:lnTo>
                      <a:pt x="10" y="1732"/>
                    </a:lnTo>
                    <a:lnTo>
                      <a:pt x="10" y="1735"/>
                    </a:lnTo>
                    <a:lnTo>
                      <a:pt x="9" y="1736"/>
                    </a:lnTo>
                    <a:lnTo>
                      <a:pt x="7" y="1737"/>
                    </a:lnTo>
                    <a:lnTo>
                      <a:pt x="6" y="1738"/>
                    </a:lnTo>
                    <a:lnTo>
                      <a:pt x="3" y="1737"/>
                    </a:lnTo>
                    <a:lnTo>
                      <a:pt x="1" y="1736"/>
                    </a:lnTo>
                    <a:lnTo>
                      <a:pt x="0" y="1735"/>
                    </a:lnTo>
                    <a:lnTo>
                      <a:pt x="0" y="1732"/>
                    </a:lnTo>
                    <a:lnTo>
                      <a:pt x="0" y="1652"/>
                    </a:lnTo>
                    <a:lnTo>
                      <a:pt x="0" y="1650"/>
                    </a:lnTo>
                    <a:lnTo>
                      <a:pt x="1" y="1649"/>
                    </a:lnTo>
                    <a:lnTo>
                      <a:pt x="3" y="1647"/>
                    </a:lnTo>
                    <a:lnTo>
                      <a:pt x="6" y="1646"/>
                    </a:lnTo>
                    <a:lnTo>
                      <a:pt x="7" y="1647"/>
                    </a:lnTo>
                    <a:lnTo>
                      <a:pt x="9" y="1649"/>
                    </a:lnTo>
                    <a:lnTo>
                      <a:pt x="10" y="1650"/>
                    </a:lnTo>
                    <a:lnTo>
                      <a:pt x="10" y="1652"/>
                    </a:lnTo>
                    <a:close/>
                    <a:moveTo>
                      <a:pt x="10" y="1790"/>
                    </a:moveTo>
                    <a:lnTo>
                      <a:pt x="10" y="1870"/>
                    </a:lnTo>
                    <a:lnTo>
                      <a:pt x="10" y="1872"/>
                    </a:lnTo>
                    <a:lnTo>
                      <a:pt x="9" y="1873"/>
                    </a:lnTo>
                    <a:lnTo>
                      <a:pt x="7" y="1875"/>
                    </a:lnTo>
                    <a:lnTo>
                      <a:pt x="6" y="1876"/>
                    </a:lnTo>
                    <a:lnTo>
                      <a:pt x="3" y="1875"/>
                    </a:lnTo>
                    <a:lnTo>
                      <a:pt x="1" y="1873"/>
                    </a:lnTo>
                    <a:lnTo>
                      <a:pt x="0" y="1872"/>
                    </a:lnTo>
                    <a:lnTo>
                      <a:pt x="0" y="1870"/>
                    </a:lnTo>
                    <a:lnTo>
                      <a:pt x="0" y="1790"/>
                    </a:lnTo>
                    <a:lnTo>
                      <a:pt x="0" y="1787"/>
                    </a:lnTo>
                    <a:lnTo>
                      <a:pt x="1" y="1785"/>
                    </a:lnTo>
                    <a:lnTo>
                      <a:pt x="3" y="1784"/>
                    </a:lnTo>
                    <a:lnTo>
                      <a:pt x="6" y="1784"/>
                    </a:lnTo>
                    <a:lnTo>
                      <a:pt x="7" y="1784"/>
                    </a:lnTo>
                    <a:lnTo>
                      <a:pt x="9" y="1785"/>
                    </a:lnTo>
                    <a:lnTo>
                      <a:pt x="10" y="1787"/>
                    </a:lnTo>
                    <a:lnTo>
                      <a:pt x="10" y="1790"/>
                    </a:lnTo>
                    <a:close/>
                    <a:moveTo>
                      <a:pt x="10" y="1927"/>
                    </a:moveTo>
                    <a:lnTo>
                      <a:pt x="10" y="2007"/>
                    </a:lnTo>
                    <a:lnTo>
                      <a:pt x="10" y="2009"/>
                    </a:lnTo>
                    <a:lnTo>
                      <a:pt x="9" y="2011"/>
                    </a:lnTo>
                    <a:lnTo>
                      <a:pt x="7" y="2012"/>
                    </a:lnTo>
                    <a:lnTo>
                      <a:pt x="6" y="2012"/>
                    </a:lnTo>
                    <a:lnTo>
                      <a:pt x="3" y="2012"/>
                    </a:lnTo>
                    <a:lnTo>
                      <a:pt x="1" y="2011"/>
                    </a:lnTo>
                    <a:lnTo>
                      <a:pt x="0" y="2009"/>
                    </a:lnTo>
                    <a:lnTo>
                      <a:pt x="0" y="2007"/>
                    </a:lnTo>
                    <a:lnTo>
                      <a:pt x="0" y="1927"/>
                    </a:lnTo>
                    <a:lnTo>
                      <a:pt x="0" y="1925"/>
                    </a:lnTo>
                    <a:lnTo>
                      <a:pt x="1" y="1922"/>
                    </a:lnTo>
                    <a:lnTo>
                      <a:pt x="3" y="1921"/>
                    </a:lnTo>
                    <a:lnTo>
                      <a:pt x="6" y="1921"/>
                    </a:lnTo>
                    <a:lnTo>
                      <a:pt x="7" y="1921"/>
                    </a:lnTo>
                    <a:lnTo>
                      <a:pt x="9" y="1922"/>
                    </a:lnTo>
                    <a:lnTo>
                      <a:pt x="10" y="1925"/>
                    </a:lnTo>
                    <a:lnTo>
                      <a:pt x="10" y="1927"/>
                    </a:lnTo>
                    <a:close/>
                    <a:moveTo>
                      <a:pt x="10" y="2064"/>
                    </a:moveTo>
                    <a:lnTo>
                      <a:pt x="10" y="2144"/>
                    </a:lnTo>
                    <a:lnTo>
                      <a:pt x="10" y="2146"/>
                    </a:lnTo>
                    <a:lnTo>
                      <a:pt x="9" y="2148"/>
                    </a:lnTo>
                    <a:lnTo>
                      <a:pt x="7" y="2150"/>
                    </a:lnTo>
                    <a:lnTo>
                      <a:pt x="6" y="2150"/>
                    </a:lnTo>
                    <a:lnTo>
                      <a:pt x="3" y="2150"/>
                    </a:lnTo>
                    <a:lnTo>
                      <a:pt x="1" y="2148"/>
                    </a:lnTo>
                    <a:lnTo>
                      <a:pt x="0" y="2146"/>
                    </a:lnTo>
                    <a:lnTo>
                      <a:pt x="0" y="2144"/>
                    </a:lnTo>
                    <a:lnTo>
                      <a:pt x="0" y="2064"/>
                    </a:lnTo>
                    <a:lnTo>
                      <a:pt x="0" y="2061"/>
                    </a:lnTo>
                    <a:lnTo>
                      <a:pt x="1" y="2060"/>
                    </a:lnTo>
                    <a:lnTo>
                      <a:pt x="3" y="2059"/>
                    </a:lnTo>
                    <a:lnTo>
                      <a:pt x="6" y="2059"/>
                    </a:lnTo>
                    <a:lnTo>
                      <a:pt x="7" y="2059"/>
                    </a:lnTo>
                    <a:lnTo>
                      <a:pt x="9" y="2060"/>
                    </a:lnTo>
                    <a:lnTo>
                      <a:pt x="10" y="2061"/>
                    </a:lnTo>
                    <a:lnTo>
                      <a:pt x="10" y="2064"/>
                    </a:lnTo>
                    <a:close/>
                    <a:moveTo>
                      <a:pt x="10" y="2201"/>
                    </a:moveTo>
                    <a:lnTo>
                      <a:pt x="10" y="2281"/>
                    </a:lnTo>
                    <a:lnTo>
                      <a:pt x="10" y="2284"/>
                    </a:lnTo>
                    <a:lnTo>
                      <a:pt x="9" y="2285"/>
                    </a:lnTo>
                    <a:lnTo>
                      <a:pt x="7" y="2286"/>
                    </a:lnTo>
                    <a:lnTo>
                      <a:pt x="6" y="2287"/>
                    </a:lnTo>
                    <a:lnTo>
                      <a:pt x="3" y="2286"/>
                    </a:lnTo>
                    <a:lnTo>
                      <a:pt x="1" y="2285"/>
                    </a:lnTo>
                    <a:lnTo>
                      <a:pt x="0" y="2284"/>
                    </a:lnTo>
                    <a:lnTo>
                      <a:pt x="0" y="2281"/>
                    </a:lnTo>
                    <a:lnTo>
                      <a:pt x="0" y="2201"/>
                    </a:lnTo>
                    <a:lnTo>
                      <a:pt x="0" y="2199"/>
                    </a:lnTo>
                    <a:lnTo>
                      <a:pt x="1" y="2197"/>
                    </a:lnTo>
                    <a:lnTo>
                      <a:pt x="3" y="2196"/>
                    </a:lnTo>
                    <a:lnTo>
                      <a:pt x="6" y="2195"/>
                    </a:lnTo>
                    <a:lnTo>
                      <a:pt x="7" y="2196"/>
                    </a:lnTo>
                    <a:lnTo>
                      <a:pt x="9" y="2197"/>
                    </a:lnTo>
                    <a:lnTo>
                      <a:pt x="10" y="2199"/>
                    </a:lnTo>
                    <a:lnTo>
                      <a:pt x="10" y="2201"/>
                    </a:lnTo>
                    <a:close/>
                    <a:moveTo>
                      <a:pt x="10" y="2339"/>
                    </a:moveTo>
                    <a:lnTo>
                      <a:pt x="10" y="2419"/>
                    </a:lnTo>
                    <a:lnTo>
                      <a:pt x="10" y="2421"/>
                    </a:lnTo>
                    <a:lnTo>
                      <a:pt x="9" y="2422"/>
                    </a:lnTo>
                    <a:lnTo>
                      <a:pt x="7" y="2423"/>
                    </a:lnTo>
                    <a:lnTo>
                      <a:pt x="6" y="2425"/>
                    </a:lnTo>
                    <a:lnTo>
                      <a:pt x="3" y="2423"/>
                    </a:lnTo>
                    <a:lnTo>
                      <a:pt x="1" y="2422"/>
                    </a:lnTo>
                    <a:lnTo>
                      <a:pt x="0" y="2421"/>
                    </a:lnTo>
                    <a:lnTo>
                      <a:pt x="0" y="2419"/>
                    </a:lnTo>
                    <a:lnTo>
                      <a:pt x="0" y="2339"/>
                    </a:lnTo>
                    <a:lnTo>
                      <a:pt x="0" y="2336"/>
                    </a:lnTo>
                    <a:lnTo>
                      <a:pt x="1" y="2334"/>
                    </a:lnTo>
                    <a:lnTo>
                      <a:pt x="3" y="2333"/>
                    </a:lnTo>
                    <a:lnTo>
                      <a:pt x="6" y="2333"/>
                    </a:lnTo>
                    <a:lnTo>
                      <a:pt x="7" y="2333"/>
                    </a:lnTo>
                    <a:lnTo>
                      <a:pt x="9" y="2334"/>
                    </a:lnTo>
                    <a:lnTo>
                      <a:pt x="10" y="2336"/>
                    </a:lnTo>
                    <a:lnTo>
                      <a:pt x="10" y="2339"/>
                    </a:lnTo>
                    <a:close/>
                    <a:moveTo>
                      <a:pt x="10" y="2476"/>
                    </a:moveTo>
                    <a:lnTo>
                      <a:pt x="10" y="2556"/>
                    </a:lnTo>
                    <a:lnTo>
                      <a:pt x="10" y="2557"/>
                    </a:lnTo>
                    <a:lnTo>
                      <a:pt x="9" y="2560"/>
                    </a:lnTo>
                    <a:lnTo>
                      <a:pt x="7" y="2561"/>
                    </a:lnTo>
                    <a:lnTo>
                      <a:pt x="6" y="2561"/>
                    </a:lnTo>
                    <a:lnTo>
                      <a:pt x="3" y="2561"/>
                    </a:lnTo>
                    <a:lnTo>
                      <a:pt x="1" y="2560"/>
                    </a:lnTo>
                    <a:lnTo>
                      <a:pt x="0" y="2557"/>
                    </a:lnTo>
                    <a:lnTo>
                      <a:pt x="0" y="2556"/>
                    </a:lnTo>
                    <a:lnTo>
                      <a:pt x="0" y="2476"/>
                    </a:lnTo>
                    <a:lnTo>
                      <a:pt x="0" y="2474"/>
                    </a:lnTo>
                    <a:lnTo>
                      <a:pt x="1" y="2471"/>
                    </a:lnTo>
                    <a:lnTo>
                      <a:pt x="3" y="2470"/>
                    </a:lnTo>
                    <a:lnTo>
                      <a:pt x="6" y="2470"/>
                    </a:lnTo>
                    <a:lnTo>
                      <a:pt x="7" y="2470"/>
                    </a:lnTo>
                    <a:lnTo>
                      <a:pt x="9" y="2471"/>
                    </a:lnTo>
                    <a:lnTo>
                      <a:pt x="10" y="2474"/>
                    </a:lnTo>
                    <a:lnTo>
                      <a:pt x="10" y="2476"/>
                    </a:lnTo>
                    <a:close/>
                    <a:moveTo>
                      <a:pt x="10" y="2612"/>
                    </a:moveTo>
                    <a:lnTo>
                      <a:pt x="10" y="2692"/>
                    </a:lnTo>
                    <a:lnTo>
                      <a:pt x="10" y="2695"/>
                    </a:lnTo>
                    <a:lnTo>
                      <a:pt x="9" y="2697"/>
                    </a:lnTo>
                    <a:lnTo>
                      <a:pt x="7" y="2698"/>
                    </a:lnTo>
                    <a:lnTo>
                      <a:pt x="6" y="2698"/>
                    </a:lnTo>
                    <a:lnTo>
                      <a:pt x="3" y="2698"/>
                    </a:lnTo>
                    <a:lnTo>
                      <a:pt x="1" y="2697"/>
                    </a:lnTo>
                    <a:lnTo>
                      <a:pt x="0" y="2695"/>
                    </a:lnTo>
                    <a:lnTo>
                      <a:pt x="0" y="2692"/>
                    </a:lnTo>
                    <a:lnTo>
                      <a:pt x="0" y="2612"/>
                    </a:lnTo>
                    <a:lnTo>
                      <a:pt x="0" y="2610"/>
                    </a:lnTo>
                    <a:lnTo>
                      <a:pt x="1" y="2609"/>
                    </a:lnTo>
                    <a:lnTo>
                      <a:pt x="3" y="2608"/>
                    </a:lnTo>
                    <a:lnTo>
                      <a:pt x="6" y="2608"/>
                    </a:lnTo>
                    <a:lnTo>
                      <a:pt x="7" y="2608"/>
                    </a:lnTo>
                    <a:lnTo>
                      <a:pt x="9" y="2609"/>
                    </a:lnTo>
                    <a:lnTo>
                      <a:pt x="10" y="2610"/>
                    </a:lnTo>
                    <a:lnTo>
                      <a:pt x="10" y="2612"/>
                    </a:lnTo>
                    <a:close/>
                    <a:moveTo>
                      <a:pt x="10" y="2750"/>
                    </a:moveTo>
                    <a:lnTo>
                      <a:pt x="10" y="2830"/>
                    </a:lnTo>
                    <a:lnTo>
                      <a:pt x="10" y="2832"/>
                    </a:lnTo>
                    <a:lnTo>
                      <a:pt x="9" y="2833"/>
                    </a:lnTo>
                    <a:lnTo>
                      <a:pt x="7" y="2835"/>
                    </a:lnTo>
                    <a:lnTo>
                      <a:pt x="6" y="2836"/>
                    </a:lnTo>
                    <a:lnTo>
                      <a:pt x="3" y="2835"/>
                    </a:lnTo>
                    <a:lnTo>
                      <a:pt x="1" y="2833"/>
                    </a:lnTo>
                    <a:lnTo>
                      <a:pt x="0" y="2832"/>
                    </a:lnTo>
                    <a:lnTo>
                      <a:pt x="0" y="2830"/>
                    </a:lnTo>
                    <a:lnTo>
                      <a:pt x="0" y="2750"/>
                    </a:lnTo>
                    <a:lnTo>
                      <a:pt x="0" y="2747"/>
                    </a:lnTo>
                    <a:lnTo>
                      <a:pt x="1" y="2746"/>
                    </a:lnTo>
                    <a:lnTo>
                      <a:pt x="3" y="2745"/>
                    </a:lnTo>
                    <a:lnTo>
                      <a:pt x="6" y="2744"/>
                    </a:lnTo>
                    <a:lnTo>
                      <a:pt x="7" y="2745"/>
                    </a:lnTo>
                    <a:lnTo>
                      <a:pt x="9" y="2746"/>
                    </a:lnTo>
                    <a:lnTo>
                      <a:pt x="10" y="2747"/>
                    </a:lnTo>
                    <a:lnTo>
                      <a:pt x="10" y="2750"/>
                    </a:lnTo>
                    <a:close/>
                    <a:moveTo>
                      <a:pt x="10" y="2887"/>
                    </a:moveTo>
                    <a:lnTo>
                      <a:pt x="10" y="2967"/>
                    </a:lnTo>
                    <a:lnTo>
                      <a:pt x="10" y="2970"/>
                    </a:lnTo>
                    <a:lnTo>
                      <a:pt x="9" y="2971"/>
                    </a:lnTo>
                    <a:lnTo>
                      <a:pt x="7" y="2972"/>
                    </a:lnTo>
                    <a:lnTo>
                      <a:pt x="6" y="2973"/>
                    </a:lnTo>
                    <a:lnTo>
                      <a:pt x="3" y="2972"/>
                    </a:lnTo>
                    <a:lnTo>
                      <a:pt x="1" y="2971"/>
                    </a:lnTo>
                    <a:lnTo>
                      <a:pt x="0" y="2970"/>
                    </a:lnTo>
                    <a:lnTo>
                      <a:pt x="0" y="2967"/>
                    </a:lnTo>
                    <a:lnTo>
                      <a:pt x="0" y="2887"/>
                    </a:lnTo>
                    <a:lnTo>
                      <a:pt x="0" y="2885"/>
                    </a:lnTo>
                    <a:lnTo>
                      <a:pt x="1" y="2883"/>
                    </a:lnTo>
                    <a:lnTo>
                      <a:pt x="3" y="2881"/>
                    </a:lnTo>
                    <a:lnTo>
                      <a:pt x="6" y="2881"/>
                    </a:lnTo>
                    <a:lnTo>
                      <a:pt x="7" y="2881"/>
                    </a:lnTo>
                    <a:lnTo>
                      <a:pt x="9" y="2883"/>
                    </a:lnTo>
                    <a:lnTo>
                      <a:pt x="10" y="2885"/>
                    </a:lnTo>
                    <a:lnTo>
                      <a:pt x="10" y="2887"/>
                    </a:lnTo>
                    <a:close/>
                    <a:moveTo>
                      <a:pt x="10" y="3025"/>
                    </a:moveTo>
                    <a:lnTo>
                      <a:pt x="10" y="3105"/>
                    </a:lnTo>
                    <a:lnTo>
                      <a:pt x="10" y="3106"/>
                    </a:lnTo>
                    <a:lnTo>
                      <a:pt x="9" y="3108"/>
                    </a:lnTo>
                    <a:lnTo>
                      <a:pt x="7" y="3110"/>
                    </a:lnTo>
                    <a:lnTo>
                      <a:pt x="6" y="3110"/>
                    </a:lnTo>
                    <a:lnTo>
                      <a:pt x="3" y="3110"/>
                    </a:lnTo>
                    <a:lnTo>
                      <a:pt x="1" y="3108"/>
                    </a:lnTo>
                    <a:lnTo>
                      <a:pt x="0" y="3106"/>
                    </a:lnTo>
                    <a:lnTo>
                      <a:pt x="0" y="3105"/>
                    </a:lnTo>
                    <a:lnTo>
                      <a:pt x="0" y="3025"/>
                    </a:lnTo>
                    <a:lnTo>
                      <a:pt x="0" y="3022"/>
                    </a:lnTo>
                    <a:lnTo>
                      <a:pt x="1" y="3020"/>
                    </a:lnTo>
                    <a:lnTo>
                      <a:pt x="3" y="3019"/>
                    </a:lnTo>
                    <a:lnTo>
                      <a:pt x="6" y="3019"/>
                    </a:lnTo>
                    <a:lnTo>
                      <a:pt x="7" y="3019"/>
                    </a:lnTo>
                    <a:lnTo>
                      <a:pt x="9" y="3020"/>
                    </a:lnTo>
                    <a:lnTo>
                      <a:pt x="10" y="3022"/>
                    </a:lnTo>
                    <a:lnTo>
                      <a:pt x="10" y="3025"/>
                    </a:lnTo>
                    <a:close/>
                    <a:moveTo>
                      <a:pt x="10" y="3161"/>
                    </a:moveTo>
                    <a:lnTo>
                      <a:pt x="10" y="3241"/>
                    </a:lnTo>
                    <a:lnTo>
                      <a:pt x="10" y="3244"/>
                    </a:lnTo>
                    <a:lnTo>
                      <a:pt x="9" y="3246"/>
                    </a:lnTo>
                    <a:lnTo>
                      <a:pt x="7" y="3247"/>
                    </a:lnTo>
                    <a:lnTo>
                      <a:pt x="6" y="3247"/>
                    </a:lnTo>
                    <a:lnTo>
                      <a:pt x="3" y="3247"/>
                    </a:lnTo>
                    <a:lnTo>
                      <a:pt x="1" y="3246"/>
                    </a:lnTo>
                    <a:lnTo>
                      <a:pt x="0" y="3244"/>
                    </a:lnTo>
                    <a:lnTo>
                      <a:pt x="0" y="3241"/>
                    </a:lnTo>
                    <a:lnTo>
                      <a:pt x="0" y="3161"/>
                    </a:lnTo>
                    <a:lnTo>
                      <a:pt x="0" y="3159"/>
                    </a:lnTo>
                    <a:lnTo>
                      <a:pt x="1" y="3157"/>
                    </a:lnTo>
                    <a:lnTo>
                      <a:pt x="3" y="3156"/>
                    </a:lnTo>
                    <a:lnTo>
                      <a:pt x="6" y="3156"/>
                    </a:lnTo>
                    <a:lnTo>
                      <a:pt x="7" y="3156"/>
                    </a:lnTo>
                    <a:lnTo>
                      <a:pt x="9" y="3157"/>
                    </a:lnTo>
                    <a:lnTo>
                      <a:pt x="10" y="3159"/>
                    </a:lnTo>
                    <a:lnTo>
                      <a:pt x="10" y="3161"/>
                    </a:lnTo>
                    <a:close/>
                    <a:moveTo>
                      <a:pt x="10" y="3299"/>
                    </a:moveTo>
                    <a:lnTo>
                      <a:pt x="10" y="3379"/>
                    </a:lnTo>
                    <a:lnTo>
                      <a:pt x="10" y="3381"/>
                    </a:lnTo>
                    <a:lnTo>
                      <a:pt x="9" y="3382"/>
                    </a:lnTo>
                    <a:lnTo>
                      <a:pt x="7" y="3383"/>
                    </a:lnTo>
                    <a:lnTo>
                      <a:pt x="6" y="3385"/>
                    </a:lnTo>
                    <a:lnTo>
                      <a:pt x="3" y="3383"/>
                    </a:lnTo>
                    <a:lnTo>
                      <a:pt x="1" y="3382"/>
                    </a:lnTo>
                    <a:lnTo>
                      <a:pt x="0" y="3381"/>
                    </a:lnTo>
                    <a:lnTo>
                      <a:pt x="0" y="3379"/>
                    </a:lnTo>
                    <a:lnTo>
                      <a:pt x="0" y="3299"/>
                    </a:lnTo>
                    <a:lnTo>
                      <a:pt x="0" y="3296"/>
                    </a:lnTo>
                    <a:lnTo>
                      <a:pt x="1" y="3295"/>
                    </a:lnTo>
                    <a:lnTo>
                      <a:pt x="3" y="3294"/>
                    </a:lnTo>
                    <a:lnTo>
                      <a:pt x="6" y="3293"/>
                    </a:lnTo>
                    <a:lnTo>
                      <a:pt x="7" y="3294"/>
                    </a:lnTo>
                    <a:lnTo>
                      <a:pt x="9" y="3295"/>
                    </a:lnTo>
                    <a:lnTo>
                      <a:pt x="10" y="3296"/>
                    </a:lnTo>
                    <a:lnTo>
                      <a:pt x="10" y="3299"/>
                    </a:lnTo>
                    <a:close/>
                    <a:moveTo>
                      <a:pt x="10" y="3436"/>
                    </a:moveTo>
                    <a:lnTo>
                      <a:pt x="10" y="3516"/>
                    </a:lnTo>
                    <a:lnTo>
                      <a:pt x="10" y="3519"/>
                    </a:lnTo>
                    <a:lnTo>
                      <a:pt x="9" y="3520"/>
                    </a:lnTo>
                    <a:lnTo>
                      <a:pt x="7" y="3521"/>
                    </a:lnTo>
                    <a:lnTo>
                      <a:pt x="6" y="3522"/>
                    </a:lnTo>
                    <a:lnTo>
                      <a:pt x="3" y="3521"/>
                    </a:lnTo>
                    <a:lnTo>
                      <a:pt x="1" y="3520"/>
                    </a:lnTo>
                    <a:lnTo>
                      <a:pt x="0" y="3519"/>
                    </a:lnTo>
                    <a:lnTo>
                      <a:pt x="0" y="3516"/>
                    </a:lnTo>
                    <a:lnTo>
                      <a:pt x="0" y="3436"/>
                    </a:lnTo>
                    <a:lnTo>
                      <a:pt x="0" y="3434"/>
                    </a:lnTo>
                    <a:lnTo>
                      <a:pt x="1" y="3431"/>
                    </a:lnTo>
                    <a:lnTo>
                      <a:pt x="3" y="3430"/>
                    </a:lnTo>
                    <a:lnTo>
                      <a:pt x="6" y="3430"/>
                    </a:lnTo>
                    <a:lnTo>
                      <a:pt x="7" y="3430"/>
                    </a:lnTo>
                    <a:lnTo>
                      <a:pt x="9" y="3431"/>
                    </a:lnTo>
                    <a:lnTo>
                      <a:pt x="10" y="3434"/>
                    </a:lnTo>
                    <a:lnTo>
                      <a:pt x="10" y="3436"/>
                    </a:lnTo>
                    <a:close/>
                    <a:moveTo>
                      <a:pt x="10" y="3574"/>
                    </a:moveTo>
                    <a:lnTo>
                      <a:pt x="10" y="3654"/>
                    </a:lnTo>
                    <a:lnTo>
                      <a:pt x="10" y="3655"/>
                    </a:lnTo>
                    <a:lnTo>
                      <a:pt x="9" y="3657"/>
                    </a:lnTo>
                    <a:lnTo>
                      <a:pt x="7" y="3658"/>
                    </a:lnTo>
                    <a:lnTo>
                      <a:pt x="6" y="3658"/>
                    </a:lnTo>
                    <a:lnTo>
                      <a:pt x="3" y="3658"/>
                    </a:lnTo>
                    <a:lnTo>
                      <a:pt x="1" y="3657"/>
                    </a:lnTo>
                    <a:lnTo>
                      <a:pt x="0" y="3655"/>
                    </a:lnTo>
                    <a:lnTo>
                      <a:pt x="0" y="3654"/>
                    </a:lnTo>
                    <a:lnTo>
                      <a:pt x="0" y="3574"/>
                    </a:lnTo>
                    <a:lnTo>
                      <a:pt x="0" y="3571"/>
                    </a:lnTo>
                    <a:lnTo>
                      <a:pt x="1" y="3569"/>
                    </a:lnTo>
                    <a:lnTo>
                      <a:pt x="3" y="3568"/>
                    </a:lnTo>
                    <a:lnTo>
                      <a:pt x="6" y="3568"/>
                    </a:lnTo>
                    <a:lnTo>
                      <a:pt x="7" y="3568"/>
                    </a:lnTo>
                    <a:lnTo>
                      <a:pt x="9" y="3569"/>
                    </a:lnTo>
                    <a:lnTo>
                      <a:pt x="10" y="3571"/>
                    </a:lnTo>
                    <a:lnTo>
                      <a:pt x="10" y="3574"/>
                    </a:lnTo>
                    <a:close/>
                    <a:moveTo>
                      <a:pt x="10" y="3710"/>
                    </a:moveTo>
                    <a:lnTo>
                      <a:pt x="10" y="3790"/>
                    </a:lnTo>
                    <a:lnTo>
                      <a:pt x="10" y="3792"/>
                    </a:lnTo>
                    <a:lnTo>
                      <a:pt x="9" y="3795"/>
                    </a:lnTo>
                    <a:lnTo>
                      <a:pt x="7" y="3796"/>
                    </a:lnTo>
                    <a:lnTo>
                      <a:pt x="6" y="3796"/>
                    </a:lnTo>
                    <a:lnTo>
                      <a:pt x="3" y="3796"/>
                    </a:lnTo>
                    <a:lnTo>
                      <a:pt x="1" y="3795"/>
                    </a:lnTo>
                    <a:lnTo>
                      <a:pt x="0" y="3792"/>
                    </a:lnTo>
                    <a:lnTo>
                      <a:pt x="0" y="3790"/>
                    </a:lnTo>
                    <a:lnTo>
                      <a:pt x="0" y="3710"/>
                    </a:lnTo>
                    <a:lnTo>
                      <a:pt x="0" y="3707"/>
                    </a:lnTo>
                    <a:lnTo>
                      <a:pt x="1" y="3706"/>
                    </a:lnTo>
                    <a:lnTo>
                      <a:pt x="3" y="3705"/>
                    </a:lnTo>
                    <a:lnTo>
                      <a:pt x="6" y="3705"/>
                    </a:lnTo>
                    <a:lnTo>
                      <a:pt x="7" y="3705"/>
                    </a:lnTo>
                    <a:lnTo>
                      <a:pt x="9" y="3706"/>
                    </a:lnTo>
                    <a:lnTo>
                      <a:pt x="10" y="3707"/>
                    </a:lnTo>
                    <a:lnTo>
                      <a:pt x="10" y="3710"/>
                    </a:lnTo>
                    <a:close/>
                    <a:moveTo>
                      <a:pt x="10" y="3847"/>
                    </a:moveTo>
                    <a:lnTo>
                      <a:pt x="10" y="3927"/>
                    </a:lnTo>
                    <a:lnTo>
                      <a:pt x="10" y="3930"/>
                    </a:lnTo>
                    <a:lnTo>
                      <a:pt x="9" y="3931"/>
                    </a:lnTo>
                    <a:lnTo>
                      <a:pt x="7" y="3932"/>
                    </a:lnTo>
                    <a:lnTo>
                      <a:pt x="6" y="3933"/>
                    </a:lnTo>
                    <a:lnTo>
                      <a:pt x="3" y="3932"/>
                    </a:lnTo>
                    <a:lnTo>
                      <a:pt x="1" y="3931"/>
                    </a:lnTo>
                    <a:lnTo>
                      <a:pt x="0" y="3930"/>
                    </a:lnTo>
                    <a:lnTo>
                      <a:pt x="0" y="3927"/>
                    </a:lnTo>
                    <a:lnTo>
                      <a:pt x="0" y="3847"/>
                    </a:lnTo>
                    <a:lnTo>
                      <a:pt x="0" y="3845"/>
                    </a:lnTo>
                    <a:lnTo>
                      <a:pt x="1" y="3844"/>
                    </a:lnTo>
                    <a:lnTo>
                      <a:pt x="3" y="3843"/>
                    </a:lnTo>
                    <a:lnTo>
                      <a:pt x="6" y="3841"/>
                    </a:lnTo>
                    <a:lnTo>
                      <a:pt x="7" y="3843"/>
                    </a:lnTo>
                    <a:lnTo>
                      <a:pt x="9" y="3844"/>
                    </a:lnTo>
                    <a:lnTo>
                      <a:pt x="10" y="3845"/>
                    </a:lnTo>
                    <a:lnTo>
                      <a:pt x="10" y="3847"/>
                    </a:lnTo>
                    <a:close/>
                    <a:moveTo>
                      <a:pt x="10" y="3985"/>
                    </a:moveTo>
                    <a:lnTo>
                      <a:pt x="10" y="4065"/>
                    </a:lnTo>
                    <a:lnTo>
                      <a:pt x="10" y="4066"/>
                    </a:lnTo>
                    <a:lnTo>
                      <a:pt x="9" y="4069"/>
                    </a:lnTo>
                    <a:lnTo>
                      <a:pt x="7" y="4070"/>
                    </a:lnTo>
                    <a:lnTo>
                      <a:pt x="6" y="4071"/>
                    </a:lnTo>
                    <a:lnTo>
                      <a:pt x="3" y="4070"/>
                    </a:lnTo>
                    <a:lnTo>
                      <a:pt x="1" y="4069"/>
                    </a:lnTo>
                    <a:lnTo>
                      <a:pt x="0" y="4066"/>
                    </a:lnTo>
                    <a:lnTo>
                      <a:pt x="0" y="4065"/>
                    </a:lnTo>
                    <a:lnTo>
                      <a:pt x="0" y="3985"/>
                    </a:lnTo>
                    <a:lnTo>
                      <a:pt x="0" y="3982"/>
                    </a:lnTo>
                    <a:lnTo>
                      <a:pt x="1" y="3980"/>
                    </a:lnTo>
                    <a:lnTo>
                      <a:pt x="3" y="3979"/>
                    </a:lnTo>
                    <a:lnTo>
                      <a:pt x="6" y="3979"/>
                    </a:lnTo>
                    <a:lnTo>
                      <a:pt x="7" y="3979"/>
                    </a:lnTo>
                    <a:lnTo>
                      <a:pt x="9" y="3980"/>
                    </a:lnTo>
                    <a:lnTo>
                      <a:pt x="10" y="3982"/>
                    </a:lnTo>
                    <a:lnTo>
                      <a:pt x="10" y="3985"/>
                    </a:lnTo>
                    <a:close/>
                    <a:moveTo>
                      <a:pt x="10" y="4122"/>
                    </a:moveTo>
                    <a:lnTo>
                      <a:pt x="10" y="4201"/>
                    </a:lnTo>
                    <a:lnTo>
                      <a:pt x="10" y="4204"/>
                    </a:lnTo>
                    <a:lnTo>
                      <a:pt x="9" y="4206"/>
                    </a:lnTo>
                    <a:lnTo>
                      <a:pt x="7" y="4207"/>
                    </a:lnTo>
                    <a:lnTo>
                      <a:pt x="6" y="4207"/>
                    </a:lnTo>
                    <a:lnTo>
                      <a:pt x="3" y="4207"/>
                    </a:lnTo>
                    <a:lnTo>
                      <a:pt x="1" y="4206"/>
                    </a:lnTo>
                    <a:lnTo>
                      <a:pt x="0" y="4204"/>
                    </a:lnTo>
                    <a:lnTo>
                      <a:pt x="0" y="4201"/>
                    </a:lnTo>
                    <a:lnTo>
                      <a:pt x="0" y="4122"/>
                    </a:lnTo>
                    <a:lnTo>
                      <a:pt x="0" y="4120"/>
                    </a:lnTo>
                    <a:lnTo>
                      <a:pt x="1" y="4118"/>
                    </a:lnTo>
                    <a:lnTo>
                      <a:pt x="3" y="4116"/>
                    </a:lnTo>
                    <a:lnTo>
                      <a:pt x="6" y="4116"/>
                    </a:lnTo>
                    <a:lnTo>
                      <a:pt x="7" y="4116"/>
                    </a:lnTo>
                    <a:lnTo>
                      <a:pt x="9" y="4118"/>
                    </a:lnTo>
                    <a:lnTo>
                      <a:pt x="10" y="4120"/>
                    </a:lnTo>
                    <a:lnTo>
                      <a:pt x="10" y="4122"/>
                    </a:lnTo>
                    <a:close/>
                    <a:moveTo>
                      <a:pt x="10" y="4259"/>
                    </a:moveTo>
                    <a:lnTo>
                      <a:pt x="10" y="4339"/>
                    </a:lnTo>
                    <a:lnTo>
                      <a:pt x="10" y="4341"/>
                    </a:lnTo>
                    <a:lnTo>
                      <a:pt x="9" y="4344"/>
                    </a:lnTo>
                    <a:lnTo>
                      <a:pt x="7" y="4345"/>
                    </a:lnTo>
                    <a:lnTo>
                      <a:pt x="6" y="4345"/>
                    </a:lnTo>
                    <a:lnTo>
                      <a:pt x="3" y="4345"/>
                    </a:lnTo>
                    <a:lnTo>
                      <a:pt x="1" y="4344"/>
                    </a:lnTo>
                    <a:lnTo>
                      <a:pt x="0" y="4341"/>
                    </a:lnTo>
                    <a:lnTo>
                      <a:pt x="0" y="4339"/>
                    </a:lnTo>
                    <a:lnTo>
                      <a:pt x="0" y="4259"/>
                    </a:lnTo>
                    <a:lnTo>
                      <a:pt x="0" y="4256"/>
                    </a:lnTo>
                    <a:lnTo>
                      <a:pt x="1" y="4255"/>
                    </a:lnTo>
                    <a:lnTo>
                      <a:pt x="3" y="4254"/>
                    </a:lnTo>
                    <a:lnTo>
                      <a:pt x="6" y="4254"/>
                    </a:lnTo>
                    <a:lnTo>
                      <a:pt x="7" y="4254"/>
                    </a:lnTo>
                    <a:lnTo>
                      <a:pt x="9" y="4255"/>
                    </a:lnTo>
                    <a:lnTo>
                      <a:pt x="10" y="4256"/>
                    </a:lnTo>
                    <a:lnTo>
                      <a:pt x="10" y="4259"/>
                    </a:lnTo>
                    <a:close/>
                    <a:moveTo>
                      <a:pt x="10" y="4396"/>
                    </a:moveTo>
                    <a:lnTo>
                      <a:pt x="10" y="4476"/>
                    </a:lnTo>
                    <a:lnTo>
                      <a:pt x="10" y="4479"/>
                    </a:lnTo>
                    <a:lnTo>
                      <a:pt x="9" y="4480"/>
                    </a:lnTo>
                    <a:lnTo>
                      <a:pt x="7" y="4481"/>
                    </a:lnTo>
                    <a:lnTo>
                      <a:pt x="6" y="4482"/>
                    </a:lnTo>
                    <a:lnTo>
                      <a:pt x="3" y="4481"/>
                    </a:lnTo>
                    <a:lnTo>
                      <a:pt x="1" y="4480"/>
                    </a:lnTo>
                    <a:lnTo>
                      <a:pt x="0" y="4479"/>
                    </a:lnTo>
                    <a:lnTo>
                      <a:pt x="0" y="4476"/>
                    </a:lnTo>
                    <a:lnTo>
                      <a:pt x="0" y="4396"/>
                    </a:lnTo>
                    <a:lnTo>
                      <a:pt x="0" y="4394"/>
                    </a:lnTo>
                    <a:lnTo>
                      <a:pt x="1" y="4393"/>
                    </a:lnTo>
                    <a:lnTo>
                      <a:pt x="3" y="4391"/>
                    </a:lnTo>
                    <a:lnTo>
                      <a:pt x="6" y="4390"/>
                    </a:lnTo>
                    <a:lnTo>
                      <a:pt x="7" y="4391"/>
                    </a:lnTo>
                    <a:lnTo>
                      <a:pt x="9" y="4393"/>
                    </a:lnTo>
                    <a:lnTo>
                      <a:pt x="10" y="4394"/>
                    </a:lnTo>
                    <a:lnTo>
                      <a:pt x="10" y="4396"/>
                    </a:lnTo>
                    <a:close/>
                    <a:moveTo>
                      <a:pt x="10" y="4534"/>
                    </a:moveTo>
                    <a:lnTo>
                      <a:pt x="10" y="4614"/>
                    </a:lnTo>
                    <a:lnTo>
                      <a:pt x="10" y="4615"/>
                    </a:lnTo>
                    <a:lnTo>
                      <a:pt x="9" y="4617"/>
                    </a:lnTo>
                    <a:lnTo>
                      <a:pt x="7" y="4618"/>
                    </a:lnTo>
                    <a:lnTo>
                      <a:pt x="6" y="4620"/>
                    </a:lnTo>
                    <a:lnTo>
                      <a:pt x="3" y="4618"/>
                    </a:lnTo>
                    <a:lnTo>
                      <a:pt x="1" y="4617"/>
                    </a:lnTo>
                    <a:lnTo>
                      <a:pt x="0" y="4615"/>
                    </a:lnTo>
                    <a:lnTo>
                      <a:pt x="0" y="4614"/>
                    </a:lnTo>
                    <a:lnTo>
                      <a:pt x="0" y="4534"/>
                    </a:lnTo>
                    <a:lnTo>
                      <a:pt x="0" y="4531"/>
                    </a:lnTo>
                    <a:lnTo>
                      <a:pt x="1" y="4529"/>
                    </a:lnTo>
                    <a:lnTo>
                      <a:pt x="3" y="4528"/>
                    </a:lnTo>
                    <a:lnTo>
                      <a:pt x="6" y="4528"/>
                    </a:lnTo>
                    <a:lnTo>
                      <a:pt x="7" y="4528"/>
                    </a:lnTo>
                    <a:lnTo>
                      <a:pt x="9" y="4529"/>
                    </a:lnTo>
                    <a:lnTo>
                      <a:pt x="10" y="4531"/>
                    </a:lnTo>
                    <a:lnTo>
                      <a:pt x="10" y="4534"/>
                    </a:lnTo>
                    <a:close/>
                    <a:moveTo>
                      <a:pt x="10" y="4671"/>
                    </a:moveTo>
                    <a:lnTo>
                      <a:pt x="10" y="4750"/>
                    </a:lnTo>
                    <a:lnTo>
                      <a:pt x="10" y="4752"/>
                    </a:lnTo>
                    <a:lnTo>
                      <a:pt x="9" y="4755"/>
                    </a:lnTo>
                    <a:lnTo>
                      <a:pt x="7" y="4756"/>
                    </a:lnTo>
                    <a:lnTo>
                      <a:pt x="6" y="4756"/>
                    </a:lnTo>
                    <a:lnTo>
                      <a:pt x="3" y="4756"/>
                    </a:lnTo>
                    <a:lnTo>
                      <a:pt x="1" y="4755"/>
                    </a:lnTo>
                    <a:lnTo>
                      <a:pt x="0" y="4752"/>
                    </a:lnTo>
                    <a:lnTo>
                      <a:pt x="0" y="4750"/>
                    </a:lnTo>
                    <a:lnTo>
                      <a:pt x="0" y="4671"/>
                    </a:lnTo>
                    <a:lnTo>
                      <a:pt x="0" y="4669"/>
                    </a:lnTo>
                    <a:lnTo>
                      <a:pt x="1" y="4666"/>
                    </a:lnTo>
                    <a:lnTo>
                      <a:pt x="3" y="4665"/>
                    </a:lnTo>
                    <a:lnTo>
                      <a:pt x="6" y="4665"/>
                    </a:lnTo>
                    <a:lnTo>
                      <a:pt x="7" y="4665"/>
                    </a:lnTo>
                    <a:lnTo>
                      <a:pt x="9" y="4666"/>
                    </a:lnTo>
                    <a:lnTo>
                      <a:pt x="10" y="4669"/>
                    </a:lnTo>
                    <a:lnTo>
                      <a:pt x="10" y="4671"/>
                    </a:lnTo>
                    <a:close/>
                    <a:moveTo>
                      <a:pt x="10" y="4807"/>
                    </a:moveTo>
                    <a:lnTo>
                      <a:pt x="10" y="4888"/>
                    </a:lnTo>
                    <a:lnTo>
                      <a:pt x="10" y="4890"/>
                    </a:lnTo>
                    <a:lnTo>
                      <a:pt x="9" y="4892"/>
                    </a:lnTo>
                    <a:lnTo>
                      <a:pt x="7" y="4893"/>
                    </a:lnTo>
                    <a:lnTo>
                      <a:pt x="6" y="4893"/>
                    </a:lnTo>
                    <a:lnTo>
                      <a:pt x="3" y="4893"/>
                    </a:lnTo>
                    <a:lnTo>
                      <a:pt x="1" y="4892"/>
                    </a:lnTo>
                    <a:lnTo>
                      <a:pt x="0" y="4890"/>
                    </a:lnTo>
                    <a:lnTo>
                      <a:pt x="0" y="4888"/>
                    </a:lnTo>
                    <a:lnTo>
                      <a:pt x="0" y="4807"/>
                    </a:lnTo>
                    <a:lnTo>
                      <a:pt x="0" y="4805"/>
                    </a:lnTo>
                    <a:lnTo>
                      <a:pt x="1" y="4804"/>
                    </a:lnTo>
                    <a:lnTo>
                      <a:pt x="3" y="4803"/>
                    </a:lnTo>
                    <a:lnTo>
                      <a:pt x="6" y="4803"/>
                    </a:lnTo>
                    <a:lnTo>
                      <a:pt x="7" y="4803"/>
                    </a:lnTo>
                    <a:lnTo>
                      <a:pt x="9" y="4804"/>
                    </a:lnTo>
                    <a:lnTo>
                      <a:pt x="10" y="4805"/>
                    </a:lnTo>
                    <a:lnTo>
                      <a:pt x="10" y="4807"/>
                    </a:lnTo>
                    <a:close/>
                    <a:moveTo>
                      <a:pt x="10" y="4945"/>
                    </a:moveTo>
                    <a:lnTo>
                      <a:pt x="10" y="5025"/>
                    </a:lnTo>
                    <a:lnTo>
                      <a:pt x="10" y="5027"/>
                    </a:lnTo>
                    <a:lnTo>
                      <a:pt x="9" y="5029"/>
                    </a:lnTo>
                    <a:lnTo>
                      <a:pt x="7" y="5030"/>
                    </a:lnTo>
                    <a:lnTo>
                      <a:pt x="6" y="5031"/>
                    </a:lnTo>
                    <a:lnTo>
                      <a:pt x="3" y="5030"/>
                    </a:lnTo>
                    <a:lnTo>
                      <a:pt x="1" y="5029"/>
                    </a:lnTo>
                    <a:lnTo>
                      <a:pt x="0" y="5027"/>
                    </a:lnTo>
                    <a:lnTo>
                      <a:pt x="0" y="5025"/>
                    </a:lnTo>
                    <a:lnTo>
                      <a:pt x="0" y="4945"/>
                    </a:lnTo>
                    <a:lnTo>
                      <a:pt x="0" y="4943"/>
                    </a:lnTo>
                    <a:lnTo>
                      <a:pt x="1" y="4941"/>
                    </a:lnTo>
                    <a:lnTo>
                      <a:pt x="3" y="4940"/>
                    </a:lnTo>
                    <a:lnTo>
                      <a:pt x="6" y="4939"/>
                    </a:lnTo>
                    <a:lnTo>
                      <a:pt x="7" y="4940"/>
                    </a:lnTo>
                    <a:lnTo>
                      <a:pt x="9" y="4941"/>
                    </a:lnTo>
                    <a:lnTo>
                      <a:pt x="10" y="4943"/>
                    </a:lnTo>
                    <a:lnTo>
                      <a:pt x="10" y="4945"/>
                    </a:lnTo>
                    <a:close/>
                    <a:moveTo>
                      <a:pt x="10" y="5082"/>
                    </a:moveTo>
                    <a:lnTo>
                      <a:pt x="10" y="5162"/>
                    </a:lnTo>
                    <a:lnTo>
                      <a:pt x="10" y="5164"/>
                    </a:lnTo>
                    <a:lnTo>
                      <a:pt x="9" y="5166"/>
                    </a:lnTo>
                    <a:lnTo>
                      <a:pt x="7" y="5167"/>
                    </a:lnTo>
                    <a:lnTo>
                      <a:pt x="6" y="5168"/>
                    </a:lnTo>
                    <a:lnTo>
                      <a:pt x="3" y="5167"/>
                    </a:lnTo>
                    <a:lnTo>
                      <a:pt x="1" y="5166"/>
                    </a:lnTo>
                    <a:lnTo>
                      <a:pt x="0" y="5164"/>
                    </a:lnTo>
                    <a:lnTo>
                      <a:pt x="0" y="5162"/>
                    </a:lnTo>
                    <a:lnTo>
                      <a:pt x="0" y="5082"/>
                    </a:lnTo>
                    <a:lnTo>
                      <a:pt x="0" y="5080"/>
                    </a:lnTo>
                    <a:lnTo>
                      <a:pt x="1" y="5078"/>
                    </a:lnTo>
                    <a:lnTo>
                      <a:pt x="3" y="5076"/>
                    </a:lnTo>
                    <a:lnTo>
                      <a:pt x="6" y="5076"/>
                    </a:lnTo>
                    <a:lnTo>
                      <a:pt x="7" y="5076"/>
                    </a:lnTo>
                    <a:lnTo>
                      <a:pt x="9" y="5078"/>
                    </a:lnTo>
                    <a:lnTo>
                      <a:pt x="10" y="5080"/>
                    </a:lnTo>
                    <a:lnTo>
                      <a:pt x="10" y="5082"/>
                    </a:lnTo>
                    <a:close/>
                    <a:moveTo>
                      <a:pt x="10" y="5220"/>
                    </a:moveTo>
                    <a:lnTo>
                      <a:pt x="10" y="5299"/>
                    </a:lnTo>
                    <a:lnTo>
                      <a:pt x="10" y="5301"/>
                    </a:lnTo>
                    <a:lnTo>
                      <a:pt x="9" y="5304"/>
                    </a:lnTo>
                    <a:lnTo>
                      <a:pt x="7" y="5305"/>
                    </a:lnTo>
                    <a:lnTo>
                      <a:pt x="6" y="5305"/>
                    </a:lnTo>
                    <a:lnTo>
                      <a:pt x="3" y="5305"/>
                    </a:lnTo>
                    <a:lnTo>
                      <a:pt x="1" y="5304"/>
                    </a:lnTo>
                    <a:lnTo>
                      <a:pt x="0" y="5301"/>
                    </a:lnTo>
                    <a:lnTo>
                      <a:pt x="0" y="5299"/>
                    </a:lnTo>
                    <a:lnTo>
                      <a:pt x="0" y="5220"/>
                    </a:lnTo>
                    <a:lnTo>
                      <a:pt x="0" y="5217"/>
                    </a:lnTo>
                    <a:lnTo>
                      <a:pt x="1" y="5215"/>
                    </a:lnTo>
                    <a:lnTo>
                      <a:pt x="3" y="5214"/>
                    </a:lnTo>
                    <a:lnTo>
                      <a:pt x="6" y="5214"/>
                    </a:lnTo>
                    <a:lnTo>
                      <a:pt x="7" y="5214"/>
                    </a:lnTo>
                    <a:lnTo>
                      <a:pt x="9" y="5215"/>
                    </a:lnTo>
                    <a:lnTo>
                      <a:pt x="10" y="5217"/>
                    </a:lnTo>
                    <a:lnTo>
                      <a:pt x="10" y="5220"/>
                    </a:lnTo>
                    <a:close/>
                    <a:moveTo>
                      <a:pt x="10" y="5356"/>
                    </a:moveTo>
                    <a:lnTo>
                      <a:pt x="10" y="5436"/>
                    </a:lnTo>
                    <a:lnTo>
                      <a:pt x="10" y="5439"/>
                    </a:lnTo>
                    <a:lnTo>
                      <a:pt x="9" y="5441"/>
                    </a:lnTo>
                    <a:lnTo>
                      <a:pt x="7" y="5442"/>
                    </a:lnTo>
                    <a:lnTo>
                      <a:pt x="6" y="5442"/>
                    </a:lnTo>
                    <a:lnTo>
                      <a:pt x="3" y="5442"/>
                    </a:lnTo>
                    <a:lnTo>
                      <a:pt x="1" y="5441"/>
                    </a:lnTo>
                    <a:lnTo>
                      <a:pt x="0" y="5439"/>
                    </a:lnTo>
                    <a:lnTo>
                      <a:pt x="0" y="5436"/>
                    </a:lnTo>
                    <a:lnTo>
                      <a:pt x="0" y="5356"/>
                    </a:lnTo>
                    <a:lnTo>
                      <a:pt x="0" y="5354"/>
                    </a:lnTo>
                    <a:lnTo>
                      <a:pt x="1" y="5353"/>
                    </a:lnTo>
                    <a:lnTo>
                      <a:pt x="3" y="5351"/>
                    </a:lnTo>
                    <a:lnTo>
                      <a:pt x="6" y="5351"/>
                    </a:lnTo>
                    <a:lnTo>
                      <a:pt x="7" y="5351"/>
                    </a:lnTo>
                    <a:lnTo>
                      <a:pt x="9" y="5353"/>
                    </a:lnTo>
                    <a:lnTo>
                      <a:pt x="10" y="5354"/>
                    </a:lnTo>
                    <a:lnTo>
                      <a:pt x="10" y="5356"/>
                    </a:lnTo>
                    <a:close/>
                    <a:moveTo>
                      <a:pt x="10" y="5494"/>
                    </a:moveTo>
                    <a:lnTo>
                      <a:pt x="10" y="5574"/>
                    </a:lnTo>
                    <a:lnTo>
                      <a:pt x="10" y="5576"/>
                    </a:lnTo>
                    <a:lnTo>
                      <a:pt x="9" y="5577"/>
                    </a:lnTo>
                    <a:lnTo>
                      <a:pt x="7" y="5579"/>
                    </a:lnTo>
                    <a:lnTo>
                      <a:pt x="6" y="5580"/>
                    </a:lnTo>
                    <a:lnTo>
                      <a:pt x="3" y="5579"/>
                    </a:lnTo>
                    <a:lnTo>
                      <a:pt x="1" y="5577"/>
                    </a:lnTo>
                    <a:lnTo>
                      <a:pt x="0" y="5576"/>
                    </a:lnTo>
                    <a:lnTo>
                      <a:pt x="0" y="5574"/>
                    </a:lnTo>
                    <a:lnTo>
                      <a:pt x="0" y="5494"/>
                    </a:lnTo>
                    <a:lnTo>
                      <a:pt x="0" y="5491"/>
                    </a:lnTo>
                    <a:lnTo>
                      <a:pt x="1" y="5490"/>
                    </a:lnTo>
                    <a:lnTo>
                      <a:pt x="3" y="5489"/>
                    </a:lnTo>
                    <a:lnTo>
                      <a:pt x="6" y="5488"/>
                    </a:lnTo>
                    <a:lnTo>
                      <a:pt x="7" y="5489"/>
                    </a:lnTo>
                    <a:lnTo>
                      <a:pt x="9" y="5490"/>
                    </a:lnTo>
                    <a:lnTo>
                      <a:pt x="10" y="5491"/>
                    </a:lnTo>
                    <a:lnTo>
                      <a:pt x="10" y="5494"/>
                    </a:lnTo>
                    <a:close/>
                    <a:moveTo>
                      <a:pt x="10" y="5631"/>
                    </a:moveTo>
                    <a:lnTo>
                      <a:pt x="10" y="5711"/>
                    </a:lnTo>
                    <a:lnTo>
                      <a:pt x="10" y="5712"/>
                    </a:lnTo>
                    <a:lnTo>
                      <a:pt x="9" y="5715"/>
                    </a:lnTo>
                    <a:lnTo>
                      <a:pt x="7" y="5716"/>
                    </a:lnTo>
                    <a:lnTo>
                      <a:pt x="6" y="5717"/>
                    </a:lnTo>
                    <a:lnTo>
                      <a:pt x="3" y="5716"/>
                    </a:lnTo>
                    <a:lnTo>
                      <a:pt x="1" y="5715"/>
                    </a:lnTo>
                    <a:lnTo>
                      <a:pt x="0" y="5712"/>
                    </a:lnTo>
                    <a:lnTo>
                      <a:pt x="0" y="5711"/>
                    </a:lnTo>
                    <a:lnTo>
                      <a:pt x="0" y="5631"/>
                    </a:lnTo>
                    <a:lnTo>
                      <a:pt x="0" y="5629"/>
                    </a:lnTo>
                    <a:lnTo>
                      <a:pt x="1" y="5626"/>
                    </a:lnTo>
                    <a:lnTo>
                      <a:pt x="3" y="5625"/>
                    </a:lnTo>
                    <a:lnTo>
                      <a:pt x="6" y="5625"/>
                    </a:lnTo>
                    <a:lnTo>
                      <a:pt x="7" y="5625"/>
                    </a:lnTo>
                    <a:lnTo>
                      <a:pt x="9" y="5626"/>
                    </a:lnTo>
                    <a:lnTo>
                      <a:pt x="10" y="5629"/>
                    </a:lnTo>
                    <a:lnTo>
                      <a:pt x="10" y="5631"/>
                    </a:lnTo>
                    <a:close/>
                    <a:moveTo>
                      <a:pt x="10" y="5769"/>
                    </a:moveTo>
                    <a:lnTo>
                      <a:pt x="10" y="5848"/>
                    </a:lnTo>
                    <a:lnTo>
                      <a:pt x="10" y="5850"/>
                    </a:lnTo>
                    <a:lnTo>
                      <a:pt x="9" y="5852"/>
                    </a:lnTo>
                    <a:lnTo>
                      <a:pt x="7" y="5854"/>
                    </a:lnTo>
                    <a:lnTo>
                      <a:pt x="6" y="5854"/>
                    </a:lnTo>
                    <a:lnTo>
                      <a:pt x="3" y="5854"/>
                    </a:lnTo>
                    <a:lnTo>
                      <a:pt x="1" y="5852"/>
                    </a:lnTo>
                    <a:lnTo>
                      <a:pt x="0" y="5850"/>
                    </a:lnTo>
                    <a:lnTo>
                      <a:pt x="0" y="5848"/>
                    </a:lnTo>
                    <a:lnTo>
                      <a:pt x="0" y="5769"/>
                    </a:lnTo>
                    <a:lnTo>
                      <a:pt x="0" y="5766"/>
                    </a:lnTo>
                    <a:lnTo>
                      <a:pt x="1" y="5764"/>
                    </a:lnTo>
                    <a:lnTo>
                      <a:pt x="3" y="5763"/>
                    </a:lnTo>
                    <a:lnTo>
                      <a:pt x="6" y="5763"/>
                    </a:lnTo>
                    <a:lnTo>
                      <a:pt x="7" y="5763"/>
                    </a:lnTo>
                    <a:lnTo>
                      <a:pt x="9" y="5764"/>
                    </a:lnTo>
                    <a:lnTo>
                      <a:pt x="10" y="5766"/>
                    </a:lnTo>
                    <a:lnTo>
                      <a:pt x="10" y="5769"/>
                    </a:lnTo>
                    <a:close/>
                    <a:moveTo>
                      <a:pt x="10" y="5905"/>
                    </a:moveTo>
                    <a:lnTo>
                      <a:pt x="10" y="5985"/>
                    </a:lnTo>
                    <a:lnTo>
                      <a:pt x="10" y="5987"/>
                    </a:lnTo>
                    <a:lnTo>
                      <a:pt x="9" y="5990"/>
                    </a:lnTo>
                    <a:lnTo>
                      <a:pt x="7" y="5991"/>
                    </a:lnTo>
                    <a:lnTo>
                      <a:pt x="6" y="5991"/>
                    </a:lnTo>
                    <a:lnTo>
                      <a:pt x="3" y="5991"/>
                    </a:lnTo>
                    <a:lnTo>
                      <a:pt x="1" y="5990"/>
                    </a:lnTo>
                    <a:lnTo>
                      <a:pt x="0" y="5987"/>
                    </a:lnTo>
                    <a:lnTo>
                      <a:pt x="0" y="5985"/>
                    </a:lnTo>
                    <a:lnTo>
                      <a:pt x="0" y="5905"/>
                    </a:lnTo>
                    <a:lnTo>
                      <a:pt x="0" y="5903"/>
                    </a:lnTo>
                    <a:lnTo>
                      <a:pt x="1" y="5901"/>
                    </a:lnTo>
                    <a:lnTo>
                      <a:pt x="3" y="5900"/>
                    </a:lnTo>
                    <a:lnTo>
                      <a:pt x="6" y="5900"/>
                    </a:lnTo>
                    <a:lnTo>
                      <a:pt x="7" y="5900"/>
                    </a:lnTo>
                    <a:lnTo>
                      <a:pt x="9" y="5901"/>
                    </a:lnTo>
                    <a:lnTo>
                      <a:pt x="10" y="5903"/>
                    </a:lnTo>
                    <a:lnTo>
                      <a:pt x="10" y="5905"/>
                    </a:lnTo>
                    <a:close/>
                    <a:moveTo>
                      <a:pt x="10" y="6042"/>
                    </a:moveTo>
                    <a:lnTo>
                      <a:pt x="10" y="6123"/>
                    </a:lnTo>
                    <a:lnTo>
                      <a:pt x="10" y="6125"/>
                    </a:lnTo>
                    <a:lnTo>
                      <a:pt x="9" y="6126"/>
                    </a:lnTo>
                    <a:lnTo>
                      <a:pt x="7" y="6127"/>
                    </a:lnTo>
                    <a:lnTo>
                      <a:pt x="6" y="6129"/>
                    </a:lnTo>
                    <a:lnTo>
                      <a:pt x="3" y="6127"/>
                    </a:lnTo>
                    <a:lnTo>
                      <a:pt x="1" y="6126"/>
                    </a:lnTo>
                    <a:lnTo>
                      <a:pt x="0" y="6125"/>
                    </a:lnTo>
                    <a:lnTo>
                      <a:pt x="0" y="6123"/>
                    </a:lnTo>
                    <a:lnTo>
                      <a:pt x="0" y="6042"/>
                    </a:lnTo>
                    <a:lnTo>
                      <a:pt x="0" y="6040"/>
                    </a:lnTo>
                    <a:lnTo>
                      <a:pt x="1" y="6039"/>
                    </a:lnTo>
                    <a:lnTo>
                      <a:pt x="3" y="6038"/>
                    </a:lnTo>
                    <a:lnTo>
                      <a:pt x="6" y="6036"/>
                    </a:lnTo>
                    <a:lnTo>
                      <a:pt x="7" y="6038"/>
                    </a:lnTo>
                    <a:lnTo>
                      <a:pt x="9" y="6039"/>
                    </a:lnTo>
                    <a:lnTo>
                      <a:pt x="10" y="6040"/>
                    </a:lnTo>
                    <a:lnTo>
                      <a:pt x="10" y="6042"/>
                    </a:lnTo>
                    <a:close/>
                    <a:moveTo>
                      <a:pt x="10" y="6180"/>
                    </a:moveTo>
                    <a:lnTo>
                      <a:pt x="10" y="6260"/>
                    </a:lnTo>
                    <a:lnTo>
                      <a:pt x="10" y="6261"/>
                    </a:lnTo>
                    <a:lnTo>
                      <a:pt x="9" y="6264"/>
                    </a:lnTo>
                    <a:lnTo>
                      <a:pt x="7" y="6265"/>
                    </a:lnTo>
                    <a:lnTo>
                      <a:pt x="6" y="6266"/>
                    </a:lnTo>
                    <a:lnTo>
                      <a:pt x="3" y="6265"/>
                    </a:lnTo>
                    <a:lnTo>
                      <a:pt x="1" y="6264"/>
                    </a:lnTo>
                    <a:lnTo>
                      <a:pt x="0" y="6261"/>
                    </a:lnTo>
                    <a:lnTo>
                      <a:pt x="0" y="6260"/>
                    </a:lnTo>
                    <a:lnTo>
                      <a:pt x="0" y="6180"/>
                    </a:lnTo>
                    <a:lnTo>
                      <a:pt x="0" y="6178"/>
                    </a:lnTo>
                    <a:lnTo>
                      <a:pt x="1" y="6175"/>
                    </a:lnTo>
                    <a:lnTo>
                      <a:pt x="3" y="6174"/>
                    </a:lnTo>
                    <a:lnTo>
                      <a:pt x="6" y="6174"/>
                    </a:lnTo>
                    <a:lnTo>
                      <a:pt x="7" y="6174"/>
                    </a:lnTo>
                    <a:lnTo>
                      <a:pt x="9" y="6175"/>
                    </a:lnTo>
                    <a:lnTo>
                      <a:pt x="10" y="6178"/>
                    </a:lnTo>
                    <a:lnTo>
                      <a:pt x="10" y="6180"/>
                    </a:lnTo>
                    <a:close/>
                    <a:moveTo>
                      <a:pt x="10" y="6317"/>
                    </a:moveTo>
                    <a:lnTo>
                      <a:pt x="10" y="6396"/>
                    </a:lnTo>
                    <a:lnTo>
                      <a:pt x="10" y="6399"/>
                    </a:lnTo>
                    <a:lnTo>
                      <a:pt x="9" y="6401"/>
                    </a:lnTo>
                    <a:lnTo>
                      <a:pt x="7" y="6402"/>
                    </a:lnTo>
                    <a:lnTo>
                      <a:pt x="6" y="6402"/>
                    </a:lnTo>
                    <a:lnTo>
                      <a:pt x="3" y="6402"/>
                    </a:lnTo>
                    <a:lnTo>
                      <a:pt x="1" y="6401"/>
                    </a:lnTo>
                    <a:lnTo>
                      <a:pt x="0" y="6399"/>
                    </a:lnTo>
                    <a:lnTo>
                      <a:pt x="0" y="6396"/>
                    </a:lnTo>
                    <a:lnTo>
                      <a:pt x="0" y="6317"/>
                    </a:lnTo>
                    <a:lnTo>
                      <a:pt x="0" y="6315"/>
                    </a:lnTo>
                    <a:lnTo>
                      <a:pt x="1" y="6313"/>
                    </a:lnTo>
                    <a:lnTo>
                      <a:pt x="3" y="6311"/>
                    </a:lnTo>
                    <a:lnTo>
                      <a:pt x="6" y="6311"/>
                    </a:lnTo>
                    <a:lnTo>
                      <a:pt x="7" y="6311"/>
                    </a:lnTo>
                    <a:lnTo>
                      <a:pt x="9" y="6313"/>
                    </a:lnTo>
                    <a:lnTo>
                      <a:pt x="10" y="6315"/>
                    </a:lnTo>
                    <a:lnTo>
                      <a:pt x="10" y="6317"/>
                    </a:lnTo>
                    <a:close/>
                    <a:moveTo>
                      <a:pt x="10" y="6454"/>
                    </a:moveTo>
                    <a:lnTo>
                      <a:pt x="10" y="6534"/>
                    </a:lnTo>
                    <a:lnTo>
                      <a:pt x="10" y="6536"/>
                    </a:lnTo>
                    <a:lnTo>
                      <a:pt x="9" y="6537"/>
                    </a:lnTo>
                    <a:lnTo>
                      <a:pt x="7" y="6539"/>
                    </a:lnTo>
                    <a:lnTo>
                      <a:pt x="6" y="6540"/>
                    </a:lnTo>
                    <a:lnTo>
                      <a:pt x="3" y="6539"/>
                    </a:lnTo>
                    <a:lnTo>
                      <a:pt x="1" y="6537"/>
                    </a:lnTo>
                    <a:lnTo>
                      <a:pt x="0" y="6536"/>
                    </a:lnTo>
                    <a:lnTo>
                      <a:pt x="0" y="6534"/>
                    </a:lnTo>
                    <a:lnTo>
                      <a:pt x="0" y="6454"/>
                    </a:lnTo>
                    <a:lnTo>
                      <a:pt x="0" y="6451"/>
                    </a:lnTo>
                    <a:lnTo>
                      <a:pt x="1" y="6450"/>
                    </a:lnTo>
                    <a:lnTo>
                      <a:pt x="3" y="6449"/>
                    </a:lnTo>
                    <a:lnTo>
                      <a:pt x="6" y="6449"/>
                    </a:lnTo>
                    <a:lnTo>
                      <a:pt x="7" y="6449"/>
                    </a:lnTo>
                    <a:lnTo>
                      <a:pt x="9" y="6450"/>
                    </a:lnTo>
                    <a:lnTo>
                      <a:pt x="10" y="6451"/>
                    </a:lnTo>
                    <a:lnTo>
                      <a:pt x="10" y="645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0" name="Freeform 123"/>
              <p:cNvSpPr>
                <a:spLocks noEditPoints="1"/>
              </p:cNvSpPr>
              <p:nvPr/>
            </p:nvSpPr>
            <p:spPr bwMode="auto">
              <a:xfrm>
                <a:off x="6032500" y="838200"/>
                <a:ext cx="7938" cy="5191125"/>
              </a:xfrm>
              <a:custGeom>
                <a:avLst/>
                <a:gdLst>
                  <a:gd name="T0" fmla="*/ 2147483647 w 12"/>
                  <a:gd name="T1" fmla="*/ 2147483647 h 6539"/>
                  <a:gd name="T2" fmla="*/ 2147483647 w 12"/>
                  <a:gd name="T3" fmla="*/ 2147483647 h 6539"/>
                  <a:gd name="T4" fmla="*/ 2147483647 w 12"/>
                  <a:gd name="T5" fmla="*/ 2147483647 h 6539"/>
                  <a:gd name="T6" fmla="*/ 2147483647 w 12"/>
                  <a:gd name="T7" fmla="*/ 2147483647 h 6539"/>
                  <a:gd name="T8" fmla="*/ 0 w 12"/>
                  <a:gd name="T9" fmla="*/ 2147483647 h 6539"/>
                  <a:gd name="T10" fmla="*/ 2147483647 w 12"/>
                  <a:gd name="T11" fmla="*/ 2147483647 h 6539"/>
                  <a:gd name="T12" fmla="*/ 2147483647 w 12"/>
                  <a:gd name="T13" fmla="*/ 2147483647 h 6539"/>
                  <a:gd name="T14" fmla="*/ 2147483647 w 12"/>
                  <a:gd name="T15" fmla="*/ 2147483647 h 6539"/>
                  <a:gd name="T16" fmla="*/ 2147483647 w 12"/>
                  <a:gd name="T17" fmla="*/ 2147483647 h 6539"/>
                  <a:gd name="T18" fmla="*/ 0 w 12"/>
                  <a:gd name="T19" fmla="*/ 2147483647 h 6539"/>
                  <a:gd name="T20" fmla="*/ 2147483647 w 12"/>
                  <a:gd name="T21" fmla="*/ 2147483647 h 6539"/>
                  <a:gd name="T22" fmla="*/ 2147483647 w 12"/>
                  <a:gd name="T23" fmla="*/ 2147483647 h 6539"/>
                  <a:gd name="T24" fmla="*/ 2147483647 w 12"/>
                  <a:gd name="T25" fmla="*/ 2147483647 h 6539"/>
                  <a:gd name="T26" fmla="*/ 2147483647 w 12"/>
                  <a:gd name="T27" fmla="*/ 2147483647 h 6539"/>
                  <a:gd name="T28" fmla="*/ 0 w 12"/>
                  <a:gd name="T29" fmla="*/ 2147483647 h 6539"/>
                  <a:gd name="T30" fmla="*/ 2147483647 w 12"/>
                  <a:gd name="T31" fmla="*/ 2147483647 h 6539"/>
                  <a:gd name="T32" fmla="*/ 2147483647 w 12"/>
                  <a:gd name="T33" fmla="*/ 2147483647 h 6539"/>
                  <a:gd name="T34" fmla="*/ 2147483647 w 12"/>
                  <a:gd name="T35" fmla="*/ 2147483647 h 6539"/>
                  <a:gd name="T36" fmla="*/ 2147483647 w 12"/>
                  <a:gd name="T37" fmla="*/ 2147483647 h 6539"/>
                  <a:gd name="T38" fmla="*/ 0 w 12"/>
                  <a:gd name="T39" fmla="*/ 2147483647 h 6539"/>
                  <a:gd name="T40" fmla="*/ 2147483647 w 12"/>
                  <a:gd name="T41" fmla="*/ 2147483647 h 6539"/>
                  <a:gd name="T42" fmla="*/ 2147483647 w 12"/>
                  <a:gd name="T43" fmla="*/ 2147483647 h 6539"/>
                  <a:gd name="T44" fmla="*/ 2147483647 w 12"/>
                  <a:gd name="T45" fmla="*/ 2147483647 h 6539"/>
                  <a:gd name="T46" fmla="*/ 2147483647 w 12"/>
                  <a:gd name="T47" fmla="*/ 2147483647 h 6539"/>
                  <a:gd name="T48" fmla="*/ 0 w 12"/>
                  <a:gd name="T49" fmla="*/ 2147483647 h 6539"/>
                  <a:gd name="T50" fmla="*/ 2147483647 w 12"/>
                  <a:gd name="T51" fmla="*/ 2147483647 h 6539"/>
                  <a:gd name="T52" fmla="*/ 2147483647 w 12"/>
                  <a:gd name="T53" fmla="*/ 2147483647 h 6539"/>
                  <a:gd name="T54" fmla="*/ 2147483647 w 12"/>
                  <a:gd name="T55" fmla="*/ 2147483647 h 6539"/>
                  <a:gd name="T56" fmla="*/ 2147483647 w 12"/>
                  <a:gd name="T57" fmla="*/ 2147483647 h 6539"/>
                  <a:gd name="T58" fmla="*/ 0 w 12"/>
                  <a:gd name="T59" fmla="*/ 2147483647 h 6539"/>
                  <a:gd name="T60" fmla="*/ 2147483647 w 12"/>
                  <a:gd name="T61" fmla="*/ 2147483647 h 6539"/>
                  <a:gd name="T62" fmla="*/ 2147483647 w 12"/>
                  <a:gd name="T63" fmla="*/ 2147483647 h 6539"/>
                  <a:gd name="T64" fmla="*/ 2147483647 w 12"/>
                  <a:gd name="T65" fmla="*/ 2147483647 h 6539"/>
                  <a:gd name="T66" fmla="*/ 2147483647 w 12"/>
                  <a:gd name="T67" fmla="*/ 2147483647 h 6539"/>
                  <a:gd name="T68" fmla="*/ 0 w 12"/>
                  <a:gd name="T69" fmla="*/ 2147483647 h 6539"/>
                  <a:gd name="T70" fmla="*/ 2147483647 w 12"/>
                  <a:gd name="T71" fmla="*/ 2147483647 h 6539"/>
                  <a:gd name="T72" fmla="*/ 2147483647 w 12"/>
                  <a:gd name="T73" fmla="*/ 2147483647 h 6539"/>
                  <a:gd name="T74" fmla="*/ 2147483647 w 12"/>
                  <a:gd name="T75" fmla="*/ 2147483647 h 6539"/>
                  <a:gd name="T76" fmla="*/ 2147483647 w 12"/>
                  <a:gd name="T77" fmla="*/ 2147483647 h 6539"/>
                  <a:gd name="T78" fmla="*/ 0 w 12"/>
                  <a:gd name="T79" fmla="*/ 2147483647 h 6539"/>
                  <a:gd name="T80" fmla="*/ 2147483647 w 12"/>
                  <a:gd name="T81" fmla="*/ 2147483647 h 6539"/>
                  <a:gd name="T82" fmla="*/ 2147483647 w 12"/>
                  <a:gd name="T83" fmla="*/ 2147483647 h 6539"/>
                  <a:gd name="T84" fmla="*/ 2147483647 w 12"/>
                  <a:gd name="T85" fmla="*/ 2147483647 h 6539"/>
                  <a:gd name="T86" fmla="*/ 2147483647 w 12"/>
                  <a:gd name="T87" fmla="*/ 2147483647 h 6539"/>
                  <a:gd name="T88" fmla="*/ 0 w 12"/>
                  <a:gd name="T89" fmla="*/ 2147483647 h 6539"/>
                  <a:gd name="T90" fmla="*/ 2147483647 w 12"/>
                  <a:gd name="T91" fmla="*/ 2147483647 h 6539"/>
                  <a:gd name="T92" fmla="*/ 2147483647 w 12"/>
                  <a:gd name="T93" fmla="*/ 2147483647 h 6539"/>
                  <a:gd name="T94" fmla="*/ 2147483647 w 12"/>
                  <a:gd name="T95" fmla="*/ 2147483647 h 6539"/>
                  <a:gd name="T96" fmla="*/ 2147483647 w 12"/>
                  <a:gd name="T97" fmla="*/ 2147483647 h 6539"/>
                  <a:gd name="T98" fmla="*/ 0 w 12"/>
                  <a:gd name="T99" fmla="*/ 2147483647 h 6539"/>
                  <a:gd name="T100" fmla="*/ 2147483647 w 12"/>
                  <a:gd name="T101" fmla="*/ 2147483647 h 6539"/>
                  <a:gd name="T102" fmla="*/ 2147483647 w 12"/>
                  <a:gd name="T103" fmla="*/ 2147483647 h 6539"/>
                  <a:gd name="T104" fmla="*/ 2147483647 w 12"/>
                  <a:gd name="T105" fmla="*/ 2147483647 h 6539"/>
                  <a:gd name="T106" fmla="*/ 2147483647 w 12"/>
                  <a:gd name="T107" fmla="*/ 2147483647 h 6539"/>
                  <a:gd name="T108" fmla="*/ 0 w 12"/>
                  <a:gd name="T109" fmla="*/ 2147483647 h 6539"/>
                  <a:gd name="T110" fmla="*/ 2147483647 w 12"/>
                  <a:gd name="T111" fmla="*/ 2147483647 h 6539"/>
                  <a:gd name="T112" fmla="*/ 2147483647 w 12"/>
                  <a:gd name="T113" fmla="*/ 2147483647 h 6539"/>
                  <a:gd name="T114" fmla="*/ 2147483647 w 12"/>
                  <a:gd name="T115" fmla="*/ 2147483647 h 6539"/>
                  <a:gd name="T116" fmla="*/ 2147483647 w 12"/>
                  <a:gd name="T117" fmla="*/ 2147483647 h 6539"/>
                  <a:gd name="T118" fmla="*/ 0 w 12"/>
                  <a:gd name="T119" fmla="*/ 2147483647 h 65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"/>
                  <a:gd name="T181" fmla="*/ 0 h 6539"/>
                  <a:gd name="T182" fmla="*/ 12 w 12"/>
                  <a:gd name="T183" fmla="*/ 6539 h 65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" h="6539">
                    <a:moveTo>
                      <a:pt x="0" y="6533"/>
                    </a:moveTo>
                    <a:lnTo>
                      <a:pt x="0" y="6453"/>
                    </a:lnTo>
                    <a:lnTo>
                      <a:pt x="1" y="6451"/>
                    </a:lnTo>
                    <a:lnTo>
                      <a:pt x="2" y="6450"/>
                    </a:lnTo>
                    <a:lnTo>
                      <a:pt x="3" y="6449"/>
                    </a:lnTo>
                    <a:lnTo>
                      <a:pt x="6" y="6449"/>
                    </a:lnTo>
                    <a:lnTo>
                      <a:pt x="8" y="6449"/>
                    </a:lnTo>
                    <a:lnTo>
                      <a:pt x="9" y="6450"/>
                    </a:lnTo>
                    <a:lnTo>
                      <a:pt x="10" y="6451"/>
                    </a:lnTo>
                    <a:lnTo>
                      <a:pt x="12" y="6453"/>
                    </a:lnTo>
                    <a:lnTo>
                      <a:pt x="12" y="6533"/>
                    </a:lnTo>
                    <a:lnTo>
                      <a:pt x="10" y="6536"/>
                    </a:lnTo>
                    <a:lnTo>
                      <a:pt x="9" y="6538"/>
                    </a:lnTo>
                    <a:lnTo>
                      <a:pt x="8" y="6539"/>
                    </a:lnTo>
                    <a:lnTo>
                      <a:pt x="6" y="6539"/>
                    </a:lnTo>
                    <a:lnTo>
                      <a:pt x="3" y="6539"/>
                    </a:lnTo>
                    <a:lnTo>
                      <a:pt x="2" y="6538"/>
                    </a:lnTo>
                    <a:lnTo>
                      <a:pt x="1" y="6536"/>
                    </a:lnTo>
                    <a:lnTo>
                      <a:pt x="0" y="6533"/>
                    </a:lnTo>
                    <a:close/>
                    <a:moveTo>
                      <a:pt x="0" y="6397"/>
                    </a:moveTo>
                    <a:lnTo>
                      <a:pt x="0" y="6317"/>
                    </a:lnTo>
                    <a:lnTo>
                      <a:pt x="1" y="6315"/>
                    </a:lnTo>
                    <a:lnTo>
                      <a:pt x="2" y="6312"/>
                    </a:lnTo>
                    <a:lnTo>
                      <a:pt x="3" y="6311"/>
                    </a:lnTo>
                    <a:lnTo>
                      <a:pt x="6" y="6311"/>
                    </a:lnTo>
                    <a:lnTo>
                      <a:pt x="8" y="6311"/>
                    </a:lnTo>
                    <a:lnTo>
                      <a:pt x="9" y="6312"/>
                    </a:lnTo>
                    <a:lnTo>
                      <a:pt x="10" y="6315"/>
                    </a:lnTo>
                    <a:lnTo>
                      <a:pt x="12" y="6317"/>
                    </a:lnTo>
                    <a:lnTo>
                      <a:pt x="12" y="6397"/>
                    </a:lnTo>
                    <a:lnTo>
                      <a:pt x="10" y="6398"/>
                    </a:lnTo>
                    <a:lnTo>
                      <a:pt x="9" y="6401"/>
                    </a:lnTo>
                    <a:lnTo>
                      <a:pt x="8" y="6402"/>
                    </a:lnTo>
                    <a:lnTo>
                      <a:pt x="6" y="6402"/>
                    </a:lnTo>
                    <a:lnTo>
                      <a:pt x="3" y="6402"/>
                    </a:lnTo>
                    <a:lnTo>
                      <a:pt x="2" y="6401"/>
                    </a:lnTo>
                    <a:lnTo>
                      <a:pt x="1" y="6398"/>
                    </a:lnTo>
                    <a:lnTo>
                      <a:pt x="0" y="6397"/>
                    </a:lnTo>
                    <a:close/>
                    <a:moveTo>
                      <a:pt x="0" y="6260"/>
                    </a:moveTo>
                    <a:lnTo>
                      <a:pt x="0" y="6180"/>
                    </a:lnTo>
                    <a:lnTo>
                      <a:pt x="1" y="6177"/>
                    </a:lnTo>
                    <a:lnTo>
                      <a:pt x="2" y="6175"/>
                    </a:lnTo>
                    <a:lnTo>
                      <a:pt x="3" y="6174"/>
                    </a:lnTo>
                    <a:lnTo>
                      <a:pt x="6" y="6174"/>
                    </a:lnTo>
                    <a:lnTo>
                      <a:pt x="8" y="6174"/>
                    </a:lnTo>
                    <a:lnTo>
                      <a:pt x="9" y="6175"/>
                    </a:lnTo>
                    <a:lnTo>
                      <a:pt x="10" y="6177"/>
                    </a:lnTo>
                    <a:lnTo>
                      <a:pt x="12" y="6180"/>
                    </a:lnTo>
                    <a:lnTo>
                      <a:pt x="12" y="6260"/>
                    </a:lnTo>
                    <a:lnTo>
                      <a:pt x="10" y="6262"/>
                    </a:lnTo>
                    <a:lnTo>
                      <a:pt x="9" y="6263"/>
                    </a:lnTo>
                    <a:lnTo>
                      <a:pt x="8" y="6264"/>
                    </a:lnTo>
                    <a:lnTo>
                      <a:pt x="6" y="6266"/>
                    </a:lnTo>
                    <a:lnTo>
                      <a:pt x="3" y="6264"/>
                    </a:lnTo>
                    <a:lnTo>
                      <a:pt x="2" y="6263"/>
                    </a:lnTo>
                    <a:lnTo>
                      <a:pt x="1" y="6262"/>
                    </a:lnTo>
                    <a:lnTo>
                      <a:pt x="0" y="6260"/>
                    </a:lnTo>
                    <a:close/>
                    <a:moveTo>
                      <a:pt x="0" y="6122"/>
                    </a:moveTo>
                    <a:lnTo>
                      <a:pt x="0" y="6042"/>
                    </a:lnTo>
                    <a:lnTo>
                      <a:pt x="1" y="6040"/>
                    </a:lnTo>
                    <a:lnTo>
                      <a:pt x="2" y="6038"/>
                    </a:lnTo>
                    <a:lnTo>
                      <a:pt x="3" y="6037"/>
                    </a:lnTo>
                    <a:lnTo>
                      <a:pt x="6" y="6036"/>
                    </a:lnTo>
                    <a:lnTo>
                      <a:pt x="8" y="6037"/>
                    </a:lnTo>
                    <a:lnTo>
                      <a:pt x="9" y="6038"/>
                    </a:lnTo>
                    <a:lnTo>
                      <a:pt x="10" y="6040"/>
                    </a:lnTo>
                    <a:lnTo>
                      <a:pt x="12" y="6042"/>
                    </a:lnTo>
                    <a:lnTo>
                      <a:pt x="12" y="6122"/>
                    </a:lnTo>
                    <a:lnTo>
                      <a:pt x="10" y="6125"/>
                    </a:lnTo>
                    <a:lnTo>
                      <a:pt x="9" y="6126"/>
                    </a:lnTo>
                    <a:lnTo>
                      <a:pt x="8" y="6127"/>
                    </a:lnTo>
                    <a:lnTo>
                      <a:pt x="6" y="6128"/>
                    </a:lnTo>
                    <a:lnTo>
                      <a:pt x="3" y="6127"/>
                    </a:lnTo>
                    <a:lnTo>
                      <a:pt x="2" y="6126"/>
                    </a:lnTo>
                    <a:lnTo>
                      <a:pt x="1" y="6125"/>
                    </a:lnTo>
                    <a:lnTo>
                      <a:pt x="0" y="6122"/>
                    </a:lnTo>
                    <a:close/>
                    <a:moveTo>
                      <a:pt x="0" y="5985"/>
                    </a:moveTo>
                    <a:lnTo>
                      <a:pt x="0" y="5905"/>
                    </a:lnTo>
                    <a:lnTo>
                      <a:pt x="1" y="5902"/>
                    </a:lnTo>
                    <a:lnTo>
                      <a:pt x="2" y="5901"/>
                    </a:lnTo>
                    <a:lnTo>
                      <a:pt x="3" y="5900"/>
                    </a:lnTo>
                    <a:lnTo>
                      <a:pt x="6" y="5900"/>
                    </a:lnTo>
                    <a:lnTo>
                      <a:pt x="8" y="5900"/>
                    </a:lnTo>
                    <a:lnTo>
                      <a:pt x="9" y="5901"/>
                    </a:lnTo>
                    <a:lnTo>
                      <a:pt x="10" y="5902"/>
                    </a:lnTo>
                    <a:lnTo>
                      <a:pt x="12" y="5905"/>
                    </a:lnTo>
                    <a:lnTo>
                      <a:pt x="12" y="5985"/>
                    </a:lnTo>
                    <a:lnTo>
                      <a:pt x="10" y="5987"/>
                    </a:lnTo>
                    <a:lnTo>
                      <a:pt x="9" y="5989"/>
                    </a:lnTo>
                    <a:lnTo>
                      <a:pt x="8" y="5991"/>
                    </a:lnTo>
                    <a:lnTo>
                      <a:pt x="6" y="5991"/>
                    </a:lnTo>
                    <a:lnTo>
                      <a:pt x="3" y="5991"/>
                    </a:lnTo>
                    <a:lnTo>
                      <a:pt x="2" y="5989"/>
                    </a:lnTo>
                    <a:lnTo>
                      <a:pt x="1" y="5987"/>
                    </a:lnTo>
                    <a:lnTo>
                      <a:pt x="0" y="5985"/>
                    </a:lnTo>
                    <a:close/>
                    <a:moveTo>
                      <a:pt x="0" y="5848"/>
                    </a:moveTo>
                    <a:lnTo>
                      <a:pt x="0" y="5768"/>
                    </a:lnTo>
                    <a:lnTo>
                      <a:pt x="1" y="5766"/>
                    </a:lnTo>
                    <a:lnTo>
                      <a:pt x="2" y="5764"/>
                    </a:lnTo>
                    <a:lnTo>
                      <a:pt x="3" y="5762"/>
                    </a:lnTo>
                    <a:lnTo>
                      <a:pt x="6" y="5762"/>
                    </a:lnTo>
                    <a:lnTo>
                      <a:pt x="8" y="5762"/>
                    </a:lnTo>
                    <a:lnTo>
                      <a:pt x="9" y="5764"/>
                    </a:lnTo>
                    <a:lnTo>
                      <a:pt x="10" y="5766"/>
                    </a:lnTo>
                    <a:lnTo>
                      <a:pt x="12" y="5768"/>
                    </a:lnTo>
                    <a:lnTo>
                      <a:pt x="12" y="5848"/>
                    </a:lnTo>
                    <a:lnTo>
                      <a:pt x="10" y="5850"/>
                    </a:lnTo>
                    <a:lnTo>
                      <a:pt x="9" y="5852"/>
                    </a:lnTo>
                    <a:lnTo>
                      <a:pt x="8" y="5853"/>
                    </a:lnTo>
                    <a:lnTo>
                      <a:pt x="6" y="5853"/>
                    </a:lnTo>
                    <a:lnTo>
                      <a:pt x="3" y="5853"/>
                    </a:lnTo>
                    <a:lnTo>
                      <a:pt x="2" y="5852"/>
                    </a:lnTo>
                    <a:lnTo>
                      <a:pt x="1" y="5850"/>
                    </a:lnTo>
                    <a:lnTo>
                      <a:pt x="0" y="5848"/>
                    </a:lnTo>
                    <a:close/>
                    <a:moveTo>
                      <a:pt x="0" y="5711"/>
                    </a:moveTo>
                    <a:lnTo>
                      <a:pt x="0" y="5631"/>
                    </a:lnTo>
                    <a:lnTo>
                      <a:pt x="1" y="5628"/>
                    </a:lnTo>
                    <a:lnTo>
                      <a:pt x="2" y="5626"/>
                    </a:lnTo>
                    <a:lnTo>
                      <a:pt x="3" y="5625"/>
                    </a:lnTo>
                    <a:lnTo>
                      <a:pt x="6" y="5625"/>
                    </a:lnTo>
                    <a:lnTo>
                      <a:pt x="8" y="5625"/>
                    </a:lnTo>
                    <a:lnTo>
                      <a:pt x="9" y="5626"/>
                    </a:lnTo>
                    <a:lnTo>
                      <a:pt x="10" y="5628"/>
                    </a:lnTo>
                    <a:lnTo>
                      <a:pt x="12" y="5631"/>
                    </a:lnTo>
                    <a:lnTo>
                      <a:pt x="12" y="5711"/>
                    </a:lnTo>
                    <a:lnTo>
                      <a:pt x="10" y="5713"/>
                    </a:lnTo>
                    <a:lnTo>
                      <a:pt x="9" y="5714"/>
                    </a:lnTo>
                    <a:lnTo>
                      <a:pt x="8" y="5716"/>
                    </a:lnTo>
                    <a:lnTo>
                      <a:pt x="6" y="5717"/>
                    </a:lnTo>
                    <a:lnTo>
                      <a:pt x="3" y="5716"/>
                    </a:lnTo>
                    <a:lnTo>
                      <a:pt x="2" y="5714"/>
                    </a:lnTo>
                    <a:lnTo>
                      <a:pt x="1" y="5713"/>
                    </a:lnTo>
                    <a:lnTo>
                      <a:pt x="0" y="5711"/>
                    </a:lnTo>
                    <a:close/>
                    <a:moveTo>
                      <a:pt x="0" y="5573"/>
                    </a:moveTo>
                    <a:lnTo>
                      <a:pt x="0" y="5493"/>
                    </a:lnTo>
                    <a:lnTo>
                      <a:pt x="1" y="5491"/>
                    </a:lnTo>
                    <a:lnTo>
                      <a:pt x="2" y="5490"/>
                    </a:lnTo>
                    <a:lnTo>
                      <a:pt x="3" y="5489"/>
                    </a:lnTo>
                    <a:lnTo>
                      <a:pt x="6" y="5487"/>
                    </a:lnTo>
                    <a:lnTo>
                      <a:pt x="8" y="5489"/>
                    </a:lnTo>
                    <a:lnTo>
                      <a:pt x="9" y="5490"/>
                    </a:lnTo>
                    <a:lnTo>
                      <a:pt x="10" y="5491"/>
                    </a:lnTo>
                    <a:lnTo>
                      <a:pt x="12" y="5493"/>
                    </a:lnTo>
                    <a:lnTo>
                      <a:pt x="12" y="5573"/>
                    </a:lnTo>
                    <a:lnTo>
                      <a:pt x="10" y="5576"/>
                    </a:lnTo>
                    <a:lnTo>
                      <a:pt x="9" y="5577"/>
                    </a:lnTo>
                    <a:lnTo>
                      <a:pt x="8" y="5578"/>
                    </a:lnTo>
                    <a:lnTo>
                      <a:pt x="6" y="5579"/>
                    </a:lnTo>
                    <a:lnTo>
                      <a:pt x="3" y="5578"/>
                    </a:lnTo>
                    <a:lnTo>
                      <a:pt x="2" y="5577"/>
                    </a:lnTo>
                    <a:lnTo>
                      <a:pt x="1" y="5576"/>
                    </a:lnTo>
                    <a:lnTo>
                      <a:pt x="0" y="5573"/>
                    </a:lnTo>
                    <a:close/>
                    <a:moveTo>
                      <a:pt x="0" y="5436"/>
                    </a:moveTo>
                    <a:lnTo>
                      <a:pt x="0" y="5356"/>
                    </a:lnTo>
                    <a:lnTo>
                      <a:pt x="1" y="5353"/>
                    </a:lnTo>
                    <a:lnTo>
                      <a:pt x="2" y="5352"/>
                    </a:lnTo>
                    <a:lnTo>
                      <a:pt x="3" y="5351"/>
                    </a:lnTo>
                    <a:lnTo>
                      <a:pt x="6" y="5351"/>
                    </a:lnTo>
                    <a:lnTo>
                      <a:pt x="8" y="5351"/>
                    </a:lnTo>
                    <a:lnTo>
                      <a:pt x="9" y="5352"/>
                    </a:lnTo>
                    <a:lnTo>
                      <a:pt x="10" y="5353"/>
                    </a:lnTo>
                    <a:lnTo>
                      <a:pt x="12" y="5356"/>
                    </a:lnTo>
                    <a:lnTo>
                      <a:pt x="12" y="5436"/>
                    </a:lnTo>
                    <a:lnTo>
                      <a:pt x="10" y="5438"/>
                    </a:lnTo>
                    <a:lnTo>
                      <a:pt x="9" y="5441"/>
                    </a:lnTo>
                    <a:lnTo>
                      <a:pt x="8" y="5442"/>
                    </a:lnTo>
                    <a:lnTo>
                      <a:pt x="6" y="5442"/>
                    </a:lnTo>
                    <a:lnTo>
                      <a:pt x="3" y="5442"/>
                    </a:lnTo>
                    <a:lnTo>
                      <a:pt x="2" y="5441"/>
                    </a:lnTo>
                    <a:lnTo>
                      <a:pt x="1" y="5438"/>
                    </a:lnTo>
                    <a:lnTo>
                      <a:pt x="0" y="5436"/>
                    </a:lnTo>
                    <a:close/>
                    <a:moveTo>
                      <a:pt x="0" y="5300"/>
                    </a:moveTo>
                    <a:lnTo>
                      <a:pt x="0" y="5220"/>
                    </a:lnTo>
                    <a:lnTo>
                      <a:pt x="1" y="5217"/>
                    </a:lnTo>
                    <a:lnTo>
                      <a:pt x="2" y="5215"/>
                    </a:lnTo>
                    <a:lnTo>
                      <a:pt x="3" y="5214"/>
                    </a:lnTo>
                    <a:lnTo>
                      <a:pt x="6" y="5214"/>
                    </a:lnTo>
                    <a:lnTo>
                      <a:pt x="8" y="5214"/>
                    </a:lnTo>
                    <a:lnTo>
                      <a:pt x="9" y="5215"/>
                    </a:lnTo>
                    <a:lnTo>
                      <a:pt x="10" y="5217"/>
                    </a:lnTo>
                    <a:lnTo>
                      <a:pt x="12" y="5220"/>
                    </a:lnTo>
                    <a:lnTo>
                      <a:pt x="12" y="5300"/>
                    </a:lnTo>
                    <a:lnTo>
                      <a:pt x="10" y="5301"/>
                    </a:lnTo>
                    <a:lnTo>
                      <a:pt x="9" y="5303"/>
                    </a:lnTo>
                    <a:lnTo>
                      <a:pt x="8" y="5304"/>
                    </a:lnTo>
                    <a:lnTo>
                      <a:pt x="6" y="5304"/>
                    </a:lnTo>
                    <a:lnTo>
                      <a:pt x="3" y="5304"/>
                    </a:lnTo>
                    <a:lnTo>
                      <a:pt x="2" y="5303"/>
                    </a:lnTo>
                    <a:lnTo>
                      <a:pt x="1" y="5301"/>
                    </a:lnTo>
                    <a:lnTo>
                      <a:pt x="0" y="5300"/>
                    </a:lnTo>
                    <a:close/>
                    <a:moveTo>
                      <a:pt x="0" y="5162"/>
                    </a:moveTo>
                    <a:lnTo>
                      <a:pt x="0" y="5082"/>
                    </a:lnTo>
                    <a:lnTo>
                      <a:pt x="1" y="5080"/>
                    </a:lnTo>
                    <a:lnTo>
                      <a:pt x="2" y="5077"/>
                    </a:lnTo>
                    <a:lnTo>
                      <a:pt x="3" y="5076"/>
                    </a:lnTo>
                    <a:lnTo>
                      <a:pt x="6" y="5076"/>
                    </a:lnTo>
                    <a:lnTo>
                      <a:pt x="8" y="5076"/>
                    </a:lnTo>
                    <a:lnTo>
                      <a:pt x="9" y="5077"/>
                    </a:lnTo>
                    <a:lnTo>
                      <a:pt x="10" y="5080"/>
                    </a:lnTo>
                    <a:lnTo>
                      <a:pt x="12" y="5082"/>
                    </a:lnTo>
                    <a:lnTo>
                      <a:pt x="12" y="5162"/>
                    </a:lnTo>
                    <a:lnTo>
                      <a:pt x="10" y="5165"/>
                    </a:lnTo>
                    <a:lnTo>
                      <a:pt x="9" y="5166"/>
                    </a:lnTo>
                    <a:lnTo>
                      <a:pt x="8" y="5167"/>
                    </a:lnTo>
                    <a:lnTo>
                      <a:pt x="6" y="5168"/>
                    </a:lnTo>
                    <a:lnTo>
                      <a:pt x="3" y="5167"/>
                    </a:lnTo>
                    <a:lnTo>
                      <a:pt x="2" y="5166"/>
                    </a:lnTo>
                    <a:lnTo>
                      <a:pt x="1" y="5165"/>
                    </a:lnTo>
                    <a:lnTo>
                      <a:pt x="0" y="5162"/>
                    </a:lnTo>
                    <a:close/>
                    <a:moveTo>
                      <a:pt x="0" y="5025"/>
                    </a:moveTo>
                    <a:lnTo>
                      <a:pt x="0" y="4945"/>
                    </a:lnTo>
                    <a:lnTo>
                      <a:pt x="1" y="4942"/>
                    </a:lnTo>
                    <a:lnTo>
                      <a:pt x="2" y="4941"/>
                    </a:lnTo>
                    <a:lnTo>
                      <a:pt x="3" y="4940"/>
                    </a:lnTo>
                    <a:lnTo>
                      <a:pt x="6" y="4939"/>
                    </a:lnTo>
                    <a:lnTo>
                      <a:pt x="8" y="4940"/>
                    </a:lnTo>
                    <a:lnTo>
                      <a:pt x="9" y="4941"/>
                    </a:lnTo>
                    <a:lnTo>
                      <a:pt x="10" y="4942"/>
                    </a:lnTo>
                    <a:lnTo>
                      <a:pt x="12" y="4945"/>
                    </a:lnTo>
                    <a:lnTo>
                      <a:pt x="12" y="5025"/>
                    </a:lnTo>
                    <a:lnTo>
                      <a:pt x="10" y="5027"/>
                    </a:lnTo>
                    <a:lnTo>
                      <a:pt x="9" y="5028"/>
                    </a:lnTo>
                    <a:lnTo>
                      <a:pt x="8" y="5029"/>
                    </a:lnTo>
                    <a:lnTo>
                      <a:pt x="6" y="5031"/>
                    </a:lnTo>
                    <a:lnTo>
                      <a:pt x="3" y="5029"/>
                    </a:lnTo>
                    <a:lnTo>
                      <a:pt x="2" y="5028"/>
                    </a:lnTo>
                    <a:lnTo>
                      <a:pt x="1" y="5027"/>
                    </a:lnTo>
                    <a:lnTo>
                      <a:pt x="0" y="5025"/>
                    </a:lnTo>
                    <a:close/>
                    <a:moveTo>
                      <a:pt x="0" y="4887"/>
                    </a:moveTo>
                    <a:lnTo>
                      <a:pt x="0" y="4807"/>
                    </a:lnTo>
                    <a:lnTo>
                      <a:pt x="1" y="4805"/>
                    </a:lnTo>
                    <a:lnTo>
                      <a:pt x="2" y="4803"/>
                    </a:lnTo>
                    <a:lnTo>
                      <a:pt x="3" y="4802"/>
                    </a:lnTo>
                    <a:lnTo>
                      <a:pt x="6" y="4802"/>
                    </a:lnTo>
                    <a:lnTo>
                      <a:pt x="8" y="4802"/>
                    </a:lnTo>
                    <a:lnTo>
                      <a:pt x="9" y="4803"/>
                    </a:lnTo>
                    <a:lnTo>
                      <a:pt x="10" y="4805"/>
                    </a:lnTo>
                    <a:lnTo>
                      <a:pt x="12" y="4807"/>
                    </a:lnTo>
                    <a:lnTo>
                      <a:pt x="12" y="4887"/>
                    </a:lnTo>
                    <a:lnTo>
                      <a:pt x="10" y="4890"/>
                    </a:lnTo>
                    <a:lnTo>
                      <a:pt x="9" y="4892"/>
                    </a:lnTo>
                    <a:lnTo>
                      <a:pt x="8" y="4893"/>
                    </a:lnTo>
                    <a:lnTo>
                      <a:pt x="6" y="4893"/>
                    </a:lnTo>
                    <a:lnTo>
                      <a:pt x="3" y="4893"/>
                    </a:lnTo>
                    <a:lnTo>
                      <a:pt x="2" y="4892"/>
                    </a:lnTo>
                    <a:lnTo>
                      <a:pt x="1" y="4890"/>
                    </a:lnTo>
                    <a:lnTo>
                      <a:pt x="0" y="4887"/>
                    </a:lnTo>
                    <a:close/>
                    <a:moveTo>
                      <a:pt x="0" y="4751"/>
                    </a:moveTo>
                    <a:lnTo>
                      <a:pt x="0" y="4671"/>
                    </a:lnTo>
                    <a:lnTo>
                      <a:pt x="1" y="4668"/>
                    </a:lnTo>
                    <a:lnTo>
                      <a:pt x="2" y="4666"/>
                    </a:lnTo>
                    <a:lnTo>
                      <a:pt x="3" y="4665"/>
                    </a:lnTo>
                    <a:lnTo>
                      <a:pt x="6" y="4665"/>
                    </a:lnTo>
                    <a:lnTo>
                      <a:pt x="8" y="4665"/>
                    </a:lnTo>
                    <a:lnTo>
                      <a:pt x="9" y="4666"/>
                    </a:lnTo>
                    <a:lnTo>
                      <a:pt x="10" y="4668"/>
                    </a:lnTo>
                    <a:lnTo>
                      <a:pt x="12" y="4671"/>
                    </a:lnTo>
                    <a:lnTo>
                      <a:pt x="12" y="4751"/>
                    </a:lnTo>
                    <a:lnTo>
                      <a:pt x="10" y="4752"/>
                    </a:lnTo>
                    <a:lnTo>
                      <a:pt x="9" y="4754"/>
                    </a:lnTo>
                    <a:lnTo>
                      <a:pt x="8" y="4756"/>
                    </a:lnTo>
                    <a:lnTo>
                      <a:pt x="6" y="4756"/>
                    </a:lnTo>
                    <a:lnTo>
                      <a:pt x="3" y="4756"/>
                    </a:lnTo>
                    <a:lnTo>
                      <a:pt x="2" y="4754"/>
                    </a:lnTo>
                    <a:lnTo>
                      <a:pt x="1" y="4752"/>
                    </a:lnTo>
                    <a:lnTo>
                      <a:pt x="0" y="4751"/>
                    </a:lnTo>
                    <a:close/>
                    <a:moveTo>
                      <a:pt x="0" y="4613"/>
                    </a:moveTo>
                    <a:lnTo>
                      <a:pt x="0" y="4533"/>
                    </a:lnTo>
                    <a:lnTo>
                      <a:pt x="1" y="4531"/>
                    </a:lnTo>
                    <a:lnTo>
                      <a:pt x="2" y="4528"/>
                    </a:lnTo>
                    <a:lnTo>
                      <a:pt x="3" y="4527"/>
                    </a:lnTo>
                    <a:lnTo>
                      <a:pt x="6" y="4527"/>
                    </a:lnTo>
                    <a:lnTo>
                      <a:pt x="8" y="4527"/>
                    </a:lnTo>
                    <a:lnTo>
                      <a:pt x="9" y="4528"/>
                    </a:lnTo>
                    <a:lnTo>
                      <a:pt x="10" y="4531"/>
                    </a:lnTo>
                    <a:lnTo>
                      <a:pt x="12" y="4533"/>
                    </a:lnTo>
                    <a:lnTo>
                      <a:pt x="12" y="4613"/>
                    </a:lnTo>
                    <a:lnTo>
                      <a:pt x="10" y="4616"/>
                    </a:lnTo>
                    <a:lnTo>
                      <a:pt x="9" y="4617"/>
                    </a:lnTo>
                    <a:lnTo>
                      <a:pt x="8" y="4618"/>
                    </a:lnTo>
                    <a:lnTo>
                      <a:pt x="6" y="4619"/>
                    </a:lnTo>
                    <a:lnTo>
                      <a:pt x="3" y="4618"/>
                    </a:lnTo>
                    <a:lnTo>
                      <a:pt x="2" y="4617"/>
                    </a:lnTo>
                    <a:lnTo>
                      <a:pt x="1" y="4616"/>
                    </a:lnTo>
                    <a:lnTo>
                      <a:pt x="0" y="4613"/>
                    </a:lnTo>
                    <a:close/>
                    <a:moveTo>
                      <a:pt x="0" y="4476"/>
                    </a:moveTo>
                    <a:lnTo>
                      <a:pt x="0" y="4396"/>
                    </a:lnTo>
                    <a:lnTo>
                      <a:pt x="1" y="4393"/>
                    </a:lnTo>
                    <a:lnTo>
                      <a:pt x="2" y="4392"/>
                    </a:lnTo>
                    <a:lnTo>
                      <a:pt x="3" y="4391"/>
                    </a:lnTo>
                    <a:lnTo>
                      <a:pt x="6" y="4390"/>
                    </a:lnTo>
                    <a:lnTo>
                      <a:pt x="8" y="4391"/>
                    </a:lnTo>
                    <a:lnTo>
                      <a:pt x="9" y="4392"/>
                    </a:lnTo>
                    <a:lnTo>
                      <a:pt x="10" y="4393"/>
                    </a:lnTo>
                    <a:lnTo>
                      <a:pt x="12" y="4396"/>
                    </a:lnTo>
                    <a:lnTo>
                      <a:pt x="12" y="4476"/>
                    </a:lnTo>
                    <a:lnTo>
                      <a:pt x="10" y="4478"/>
                    </a:lnTo>
                    <a:lnTo>
                      <a:pt x="9" y="4479"/>
                    </a:lnTo>
                    <a:lnTo>
                      <a:pt x="8" y="4481"/>
                    </a:lnTo>
                    <a:lnTo>
                      <a:pt x="6" y="4482"/>
                    </a:lnTo>
                    <a:lnTo>
                      <a:pt x="3" y="4481"/>
                    </a:lnTo>
                    <a:lnTo>
                      <a:pt x="2" y="4479"/>
                    </a:lnTo>
                    <a:lnTo>
                      <a:pt x="1" y="4478"/>
                    </a:lnTo>
                    <a:lnTo>
                      <a:pt x="0" y="4476"/>
                    </a:lnTo>
                    <a:close/>
                    <a:moveTo>
                      <a:pt x="0" y="4338"/>
                    </a:moveTo>
                    <a:lnTo>
                      <a:pt x="0" y="4258"/>
                    </a:lnTo>
                    <a:lnTo>
                      <a:pt x="1" y="4256"/>
                    </a:lnTo>
                    <a:lnTo>
                      <a:pt x="2" y="4255"/>
                    </a:lnTo>
                    <a:lnTo>
                      <a:pt x="3" y="4253"/>
                    </a:lnTo>
                    <a:lnTo>
                      <a:pt x="6" y="4253"/>
                    </a:lnTo>
                    <a:lnTo>
                      <a:pt x="8" y="4253"/>
                    </a:lnTo>
                    <a:lnTo>
                      <a:pt x="9" y="4255"/>
                    </a:lnTo>
                    <a:lnTo>
                      <a:pt x="10" y="4256"/>
                    </a:lnTo>
                    <a:lnTo>
                      <a:pt x="12" y="4258"/>
                    </a:lnTo>
                    <a:lnTo>
                      <a:pt x="12" y="4338"/>
                    </a:lnTo>
                    <a:lnTo>
                      <a:pt x="10" y="4341"/>
                    </a:lnTo>
                    <a:lnTo>
                      <a:pt x="9" y="4343"/>
                    </a:lnTo>
                    <a:lnTo>
                      <a:pt x="8" y="4344"/>
                    </a:lnTo>
                    <a:lnTo>
                      <a:pt x="6" y="4344"/>
                    </a:lnTo>
                    <a:lnTo>
                      <a:pt x="3" y="4344"/>
                    </a:lnTo>
                    <a:lnTo>
                      <a:pt x="2" y="4343"/>
                    </a:lnTo>
                    <a:lnTo>
                      <a:pt x="1" y="4341"/>
                    </a:lnTo>
                    <a:lnTo>
                      <a:pt x="0" y="4338"/>
                    </a:lnTo>
                    <a:close/>
                    <a:moveTo>
                      <a:pt x="0" y="4202"/>
                    </a:moveTo>
                    <a:lnTo>
                      <a:pt x="0" y="4122"/>
                    </a:lnTo>
                    <a:lnTo>
                      <a:pt x="1" y="4120"/>
                    </a:lnTo>
                    <a:lnTo>
                      <a:pt x="2" y="4117"/>
                    </a:lnTo>
                    <a:lnTo>
                      <a:pt x="3" y="4116"/>
                    </a:lnTo>
                    <a:lnTo>
                      <a:pt x="6" y="4116"/>
                    </a:lnTo>
                    <a:lnTo>
                      <a:pt x="8" y="4116"/>
                    </a:lnTo>
                    <a:lnTo>
                      <a:pt x="9" y="4117"/>
                    </a:lnTo>
                    <a:lnTo>
                      <a:pt x="10" y="4120"/>
                    </a:lnTo>
                    <a:lnTo>
                      <a:pt x="12" y="4122"/>
                    </a:lnTo>
                    <a:lnTo>
                      <a:pt x="12" y="4202"/>
                    </a:lnTo>
                    <a:lnTo>
                      <a:pt x="10" y="4203"/>
                    </a:lnTo>
                    <a:lnTo>
                      <a:pt x="9" y="4206"/>
                    </a:lnTo>
                    <a:lnTo>
                      <a:pt x="8" y="4207"/>
                    </a:lnTo>
                    <a:lnTo>
                      <a:pt x="6" y="4207"/>
                    </a:lnTo>
                    <a:lnTo>
                      <a:pt x="3" y="4207"/>
                    </a:lnTo>
                    <a:lnTo>
                      <a:pt x="2" y="4206"/>
                    </a:lnTo>
                    <a:lnTo>
                      <a:pt x="1" y="4203"/>
                    </a:lnTo>
                    <a:lnTo>
                      <a:pt x="0" y="4202"/>
                    </a:lnTo>
                    <a:close/>
                    <a:moveTo>
                      <a:pt x="0" y="4065"/>
                    </a:moveTo>
                    <a:lnTo>
                      <a:pt x="0" y="3984"/>
                    </a:lnTo>
                    <a:lnTo>
                      <a:pt x="1" y="3982"/>
                    </a:lnTo>
                    <a:lnTo>
                      <a:pt x="2" y="3980"/>
                    </a:lnTo>
                    <a:lnTo>
                      <a:pt x="3" y="3978"/>
                    </a:lnTo>
                    <a:lnTo>
                      <a:pt x="6" y="3978"/>
                    </a:lnTo>
                    <a:lnTo>
                      <a:pt x="8" y="3978"/>
                    </a:lnTo>
                    <a:lnTo>
                      <a:pt x="9" y="3980"/>
                    </a:lnTo>
                    <a:lnTo>
                      <a:pt x="10" y="3982"/>
                    </a:lnTo>
                    <a:lnTo>
                      <a:pt x="12" y="3984"/>
                    </a:lnTo>
                    <a:lnTo>
                      <a:pt x="12" y="4065"/>
                    </a:lnTo>
                    <a:lnTo>
                      <a:pt x="10" y="4067"/>
                    </a:lnTo>
                    <a:lnTo>
                      <a:pt x="9" y="4068"/>
                    </a:lnTo>
                    <a:lnTo>
                      <a:pt x="8" y="4069"/>
                    </a:lnTo>
                    <a:lnTo>
                      <a:pt x="6" y="4071"/>
                    </a:lnTo>
                    <a:lnTo>
                      <a:pt x="3" y="4069"/>
                    </a:lnTo>
                    <a:lnTo>
                      <a:pt x="2" y="4068"/>
                    </a:lnTo>
                    <a:lnTo>
                      <a:pt x="1" y="4067"/>
                    </a:lnTo>
                    <a:lnTo>
                      <a:pt x="0" y="4065"/>
                    </a:lnTo>
                    <a:close/>
                    <a:moveTo>
                      <a:pt x="0" y="3927"/>
                    </a:moveTo>
                    <a:lnTo>
                      <a:pt x="0" y="3847"/>
                    </a:lnTo>
                    <a:lnTo>
                      <a:pt x="1" y="3845"/>
                    </a:lnTo>
                    <a:lnTo>
                      <a:pt x="2" y="3843"/>
                    </a:lnTo>
                    <a:lnTo>
                      <a:pt x="3" y="3842"/>
                    </a:lnTo>
                    <a:lnTo>
                      <a:pt x="6" y="3841"/>
                    </a:lnTo>
                    <a:lnTo>
                      <a:pt x="8" y="3842"/>
                    </a:lnTo>
                    <a:lnTo>
                      <a:pt x="9" y="3843"/>
                    </a:lnTo>
                    <a:lnTo>
                      <a:pt x="10" y="3845"/>
                    </a:lnTo>
                    <a:lnTo>
                      <a:pt x="12" y="3847"/>
                    </a:lnTo>
                    <a:lnTo>
                      <a:pt x="12" y="3927"/>
                    </a:lnTo>
                    <a:lnTo>
                      <a:pt x="10" y="3929"/>
                    </a:lnTo>
                    <a:lnTo>
                      <a:pt x="9" y="3931"/>
                    </a:lnTo>
                    <a:lnTo>
                      <a:pt x="8" y="3932"/>
                    </a:lnTo>
                    <a:lnTo>
                      <a:pt x="6" y="3933"/>
                    </a:lnTo>
                    <a:lnTo>
                      <a:pt x="3" y="3932"/>
                    </a:lnTo>
                    <a:lnTo>
                      <a:pt x="2" y="3931"/>
                    </a:lnTo>
                    <a:lnTo>
                      <a:pt x="1" y="3929"/>
                    </a:lnTo>
                    <a:lnTo>
                      <a:pt x="0" y="3927"/>
                    </a:lnTo>
                    <a:close/>
                    <a:moveTo>
                      <a:pt x="0" y="3790"/>
                    </a:moveTo>
                    <a:lnTo>
                      <a:pt x="0" y="3709"/>
                    </a:lnTo>
                    <a:lnTo>
                      <a:pt x="1" y="3707"/>
                    </a:lnTo>
                    <a:lnTo>
                      <a:pt x="2" y="3706"/>
                    </a:lnTo>
                    <a:lnTo>
                      <a:pt x="3" y="3705"/>
                    </a:lnTo>
                    <a:lnTo>
                      <a:pt x="6" y="3705"/>
                    </a:lnTo>
                    <a:lnTo>
                      <a:pt x="8" y="3705"/>
                    </a:lnTo>
                    <a:lnTo>
                      <a:pt x="9" y="3706"/>
                    </a:lnTo>
                    <a:lnTo>
                      <a:pt x="10" y="3707"/>
                    </a:lnTo>
                    <a:lnTo>
                      <a:pt x="12" y="3709"/>
                    </a:lnTo>
                    <a:lnTo>
                      <a:pt x="12" y="3790"/>
                    </a:lnTo>
                    <a:lnTo>
                      <a:pt x="10" y="3792"/>
                    </a:lnTo>
                    <a:lnTo>
                      <a:pt x="9" y="3794"/>
                    </a:lnTo>
                    <a:lnTo>
                      <a:pt x="8" y="3796"/>
                    </a:lnTo>
                    <a:lnTo>
                      <a:pt x="6" y="3796"/>
                    </a:lnTo>
                    <a:lnTo>
                      <a:pt x="3" y="3796"/>
                    </a:lnTo>
                    <a:lnTo>
                      <a:pt x="2" y="3794"/>
                    </a:lnTo>
                    <a:lnTo>
                      <a:pt x="1" y="3792"/>
                    </a:lnTo>
                    <a:lnTo>
                      <a:pt x="0" y="3790"/>
                    </a:lnTo>
                    <a:close/>
                    <a:moveTo>
                      <a:pt x="0" y="3653"/>
                    </a:moveTo>
                    <a:lnTo>
                      <a:pt x="0" y="3573"/>
                    </a:lnTo>
                    <a:lnTo>
                      <a:pt x="1" y="3571"/>
                    </a:lnTo>
                    <a:lnTo>
                      <a:pt x="2" y="3568"/>
                    </a:lnTo>
                    <a:lnTo>
                      <a:pt x="3" y="3567"/>
                    </a:lnTo>
                    <a:lnTo>
                      <a:pt x="6" y="3567"/>
                    </a:lnTo>
                    <a:lnTo>
                      <a:pt x="8" y="3567"/>
                    </a:lnTo>
                    <a:lnTo>
                      <a:pt x="9" y="3568"/>
                    </a:lnTo>
                    <a:lnTo>
                      <a:pt x="10" y="3571"/>
                    </a:lnTo>
                    <a:lnTo>
                      <a:pt x="12" y="3573"/>
                    </a:lnTo>
                    <a:lnTo>
                      <a:pt x="12" y="3653"/>
                    </a:lnTo>
                    <a:lnTo>
                      <a:pt x="10" y="3654"/>
                    </a:lnTo>
                    <a:lnTo>
                      <a:pt x="9" y="3657"/>
                    </a:lnTo>
                    <a:lnTo>
                      <a:pt x="8" y="3658"/>
                    </a:lnTo>
                    <a:lnTo>
                      <a:pt x="6" y="3658"/>
                    </a:lnTo>
                    <a:lnTo>
                      <a:pt x="3" y="3658"/>
                    </a:lnTo>
                    <a:lnTo>
                      <a:pt x="2" y="3657"/>
                    </a:lnTo>
                    <a:lnTo>
                      <a:pt x="1" y="3654"/>
                    </a:lnTo>
                    <a:lnTo>
                      <a:pt x="0" y="3653"/>
                    </a:lnTo>
                    <a:close/>
                    <a:moveTo>
                      <a:pt x="0" y="3516"/>
                    </a:moveTo>
                    <a:lnTo>
                      <a:pt x="0" y="3436"/>
                    </a:lnTo>
                    <a:lnTo>
                      <a:pt x="1" y="3433"/>
                    </a:lnTo>
                    <a:lnTo>
                      <a:pt x="2" y="3431"/>
                    </a:lnTo>
                    <a:lnTo>
                      <a:pt x="3" y="3430"/>
                    </a:lnTo>
                    <a:lnTo>
                      <a:pt x="6" y="3430"/>
                    </a:lnTo>
                    <a:lnTo>
                      <a:pt x="8" y="3430"/>
                    </a:lnTo>
                    <a:lnTo>
                      <a:pt x="9" y="3431"/>
                    </a:lnTo>
                    <a:lnTo>
                      <a:pt x="10" y="3433"/>
                    </a:lnTo>
                    <a:lnTo>
                      <a:pt x="12" y="3436"/>
                    </a:lnTo>
                    <a:lnTo>
                      <a:pt x="12" y="3516"/>
                    </a:lnTo>
                    <a:lnTo>
                      <a:pt x="10" y="3518"/>
                    </a:lnTo>
                    <a:lnTo>
                      <a:pt x="9" y="3519"/>
                    </a:lnTo>
                    <a:lnTo>
                      <a:pt x="8" y="3521"/>
                    </a:lnTo>
                    <a:lnTo>
                      <a:pt x="6" y="3522"/>
                    </a:lnTo>
                    <a:lnTo>
                      <a:pt x="3" y="3521"/>
                    </a:lnTo>
                    <a:lnTo>
                      <a:pt x="2" y="3519"/>
                    </a:lnTo>
                    <a:lnTo>
                      <a:pt x="1" y="3518"/>
                    </a:lnTo>
                    <a:lnTo>
                      <a:pt x="0" y="3516"/>
                    </a:lnTo>
                    <a:close/>
                    <a:moveTo>
                      <a:pt x="0" y="3378"/>
                    </a:moveTo>
                    <a:lnTo>
                      <a:pt x="0" y="3298"/>
                    </a:lnTo>
                    <a:lnTo>
                      <a:pt x="1" y="3296"/>
                    </a:lnTo>
                    <a:lnTo>
                      <a:pt x="2" y="3295"/>
                    </a:lnTo>
                    <a:lnTo>
                      <a:pt x="3" y="3293"/>
                    </a:lnTo>
                    <a:lnTo>
                      <a:pt x="6" y="3292"/>
                    </a:lnTo>
                    <a:lnTo>
                      <a:pt x="8" y="3293"/>
                    </a:lnTo>
                    <a:lnTo>
                      <a:pt x="9" y="3295"/>
                    </a:lnTo>
                    <a:lnTo>
                      <a:pt x="10" y="3296"/>
                    </a:lnTo>
                    <a:lnTo>
                      <a:pt x="12" y="3298"/>
                    </a:lnTo>
                    <a:lnTo>
                      <a:pt x="12" y="3378"/>
                    </a:lnTo>
                    <a:lnTo>
                      <a:pt x="10" y="3381"/>
                    </a:lnTo>
                    <a:lnTo>
                      <a:pt x="9" y="3382"/>
                    </a:lnTo>
                    <a:lnTo>
                      <a:pt x="8" y="3383"/>
                    </a:lnTo>
                    <a:lnTo>
                      <a:pt x="6" y="3384"/>
                    </a:lnTo>
                    <a:lnTo>
                      <a:pt x="3" y="3383"/>
                    </a:lnTo>
                    <a:lnTo>
                      <a:pt x="2" y="3382"/>
                    </a:lnTo>
                    <a:lnTo>
                      <a:pt x="1" y="3381"/>
                    </a:lnTo>
                    <a:lnTo>
                      <a:pt x="0" y="3378"/>
                    </a:lnTo>
                    <a:close/>
                    <a:moveTo>
                      <a:pt x="0" y="3241"/>
                    </a:moveTo>
                    <a:lnTo>
                      <a:pt x="0" y="3161"/>
                    </a:lnTo>
                    <a:lnTo>
                      <a:pt x="1" y="3158"/>
                    </a:lnTo>
                    <a:lnTo>
                      <a:pt x="2" y="3157"/>
                    </a:lnTo>
                    <a:lnTo>
                      <a:pt x="3" y="3156"/>
                    </a:lnTo>
                    <a:lnTo>
                      <a:pt x="6" y="3156"/>
                    </a:lnTo>
                    <a:lnTo>
                      <a:pt x="8" y="3156"/>
                    </a:lnTo>
                    <a:lnTo>
                      <a:pt x="9" y="3157"/>
                    </a:lnTo>
                    <a:lnTo>
                      <a:pt x="10" y="3158"/>
                    </a:lnTo>
                    <a:lnTo>
                      <a:pt x="12" y="3161"/>
                    </a:lnTo>
                    <a:lnTo>
                      <a:pt x="12" y="3241"/>
                    </a:lnTo>
                    <a:lnTo>
                      <a:pt x="10" y="3243"/>
                    </a:lnTo>
                    <a:lnTo>
                      <a:pt x="9" y="3246"/>
                    </a:lnTo>
                    <a:lnTo>
                      <a:pt x="8" y="3247"/>
                    </a:lnTo>
                    <a:lnTo>
                      <a:pt x="6" y="3247"/>
                    </a:lnTo>
                    <a:lnTo>
                      <a:pt x="3" y="3247"/>
                    </a:lnTo>
                    <a:lnTo>
                      <a:pt x="2" y="3246"/>
                    </a:lnTo>
                    <a:lnTo>
                      <a:pt x="1" y="3243"/>
                    </a:lnTo>
                    <a:lnTo>
                      <a:pt x="0" y="3241"/>
                    </a:lnTo>
                    <a:close/>
                    <a:moveTo>
                      <a:pt x="0" y="3105"/>
                    </a:moveTo>
                    <a:lnTo>
                      <a:pt x="0" y="3024"/>
                    </a:lnTo>
                    <a:lnTo>
                      <a:pt x="1" y="3022"/>
                    </a:lnTo>
                    <a:lnTo>
                      <a:pt x="2" y="3020"/>
                    </a:lnTo>
                    <a:lnTo>
                      <a:pt x="3" y="3018"/>
                    </a:lnTo>
                    <a:lnTo>
                      <a:pt x="6" y="3018"/>
                    </a:lnTo>
                    <a:lnTo>
                      <a:pt x="8" y="3018"/>
                    </a:lnTo>
                    <a:lnTo>
                      <a:pt x="9" y="3020"/>
                    </a:lnTo>
                    <a:lnTo>
                      <a:pt x="10" y="3022"/>
                    </a:lnTo>
                    <a:lnTo>
                      <a:pt x="12" y="3024"/>
                    </a:lnTo>
                    <a:lnTo>
                      <a:pt x="12" y="3105"/>
                    </a:lnTo>
                    <a:lnTo>
                      <a:pt x="10" y="3106"/>
                    </a:lnTo>
                    <a:lnTo>
                      <a:pt x="9" y="3108"/>
                    </a:lnTo>
                    <a:lnTo>
                      <a:pt x="8" y="3109"/>
                    </a:lnTo>
                    <a:lnTo>
                      <a:pt x="6" y="3109"/>
                    </a:lnTo>
                    <a:lnTo>
                      <a:pt x="3" y="3109"/>
                    </a:lnTo>
                    <a:lnTo>
                      <a:pt x="2" y="3108"/>
                    </a:lnTo>
                    <a:lnTo>
                      <a:pt x="1" y="3106"/>
                    </a:lnTo>
                    <a:lnTo>
                      <a:pt x="0" y="3105"/>
                    </a:lnTo>
                    <a:close/>
                    <a:moveTo>
                      <a:pt x="0" y="2967"/>
                    </a:moveTo>
                    <a:lnTo>
                      <a:pt x="0" y="2887"/>
                    </a:lnTo>
                    <a:lnTo>
                      <a:pt x="1" y="2885"/>
                    </a:lnTo>
                    <a:lnTo>
                      <a:pt x="2" y="2882"/>
                    </a:lnTo>
                    <a:lnTo>
                      <a:pt x="3" y="2881"/>
                    </a:lnTo>
                    <a:lnTo>
                      <a:pt x="6" y="2881"/>
                    </a:lnTo>
                    <a:lnTo>
                      <a:pt x="8" y="2881"/>
                    </a:lnTo>
                    <a:lnTo>
                      <a:pt x="9" y="2882"/>
                    </a:lnTo>
                    <a:lnTo>
                      <a:pt x="10" y="2885"/>
                    </a:lnTo>
                    <a:lnTo>
                      <a:pt x="12" y="2887"/>
                    </a:lnTo>
                    <a:lnTo>
                      <a:pt x="12" y="2967"/>
                    </a:lnTo>
                    <a:lnTo>
                      <a:pt x="10" y="2969"/>
                    </a:lnTo>
                    <a:lnTo>
                      <a:pt x="9" y="2971"/>
                    </a:lnTo>
                    <a:lnTo>
                      <a:pt x="8" y="2972"/>
                    </a:lnTo>
                    <a:lnTo>
                      <a:pt x="6" y="2973"/>
                    </a:lnTo>
                    <a:lnTo>
                      <a:pt x="3" y="2972"/>
                    </a:lnTo>
                    <a:lnTo>
                      <a:pt x="2" y="2971"/>
                    </a:lnTo>
                    <a:lnTo>
                      <a:pt x="1" y="2969"/>
                    </a:lnTo>
                    <a:lnTo>
                      <a:pt x="0" y="2967"/>
                    </a:lnTo>
                    <a:close/>
                    <a:moveTo>
                      <a:pt x="0" y="2830"/>
                    </a:moveTo>
                    <a:lnTo>
                      <a:pt x="0" y="2749"/>
                    </a:lnTo>
                    <a:lnTo>
                      <a:pt x="1" y="2747"/>
                    </a:lnTo>
                    <a:lnTo>
                      <a:pt x="2" y="2746"/>
                    </a:lnTo>
                    <a:lnTo>
                      <a:pt x="3" y="2745"/>
                    </a:lnTo>
                    <a:lnTo>
                      <a:pt x="6" y="2743"/>
                    </a:lnTo>
                    <a:lnTo>
                      <a:pt x="8" y="2745"/>
                    </a:lnTo>
                    <a:lnTo>
                      <a:pt x="9" y="2746"/>
                    </a:lnTo>
                    <a:lnTo>
                      <a:pt x="10" y="2747"/>
                    </a:lnTo>
                    <a:lnTo>
                      <a:pt x="12" y="2749"/>
                    </a:lnTo>
                    <a:lnTo>
                      <a:pt x="12" y="2830"/>
                    </a:lnTo>
                    <a:lnTo>
                      <a:pt x="10" y="2832"/>
                    </a:lnTo>
                    <a:lnTo>
                      <a:pt x="9" y="2833"/>
                    </a:lnTo>
                    <a:lnTo>
                      <a:pt x="8" y="2834"/>
                    </a:lnTo>
                    <a:lnTo>
                      <a:pt x="6" y="2836"/>
                    </a:lnTo>
                    <a:lnTo>
                      <a:pt x="3" y="2834"/>
                    </a:lnTo>
                    <a:lnTo>
                      <a:pt x="2" y="2833"/>
                    </a:lnTo>
                    <a:lnTo>
                      <a:pt x="1" y="2832"/>
                    </a:lnTo>
                    <a:lnTo>
                      <a:pt x="0" y="2830"/>
                    </a:lnTo>
                    <a:close/>
                    <a:moveTo>
                      <a:pt x="0" y="2692"/>
                    </a:moveTo>
                    <a:lnTo>
                      <a:pt x="0" y="2612"/>
                    </a:lnTo>
                    <a:lnTo>
                      <a:pt x="1" y="2610"/>
                    </a:lnTo>
                    <a:lnTo>
                      <a:pt x="2" y="2608"/>
                    </a:lnTo>
                    <a:lnTo>
                      <a:pt x="3" y="2607"/>
                    </a:lnTo>
                    <a:lnTo>
                      <a:pt x="6" y="2607"/>
                    </a:lnTo>
                    <a:lnTo>
                      <a:pt x="8" y="2607"/>
                    </a:lnTo>
                    <a:lnTo>
                      <a:pt x="9" y="2608"/>
                    </a:lnTo>
                    <a:lnTo>
                      <a:pt x="10" y="2610"/>
                    </a:lnTo>
                    <a:lnTo>
                      <a:pt x="12" y="2612"/>
                    </a:lnTo>
                    <a:lnTo>
                      <a:pt x="12" y="2692"/>
                    </a:lnTo>
                    <a:lnTo>
                      <a:pt x="10" y="2694"/>
                    </a:lnTo>
                    <a:lnTo>
                      <a:pt x="9" y="2697"/>
                    </a:lnTo>
                    <a:lnTo>
                      <a:pt x="8" y="2698"/>
                    </a:lnTo>
                    <a:lnTo>
                      <a:pt x="6" y="2698"/>
                    </a:lnTo>
                    <a:lnTo>
                      <a:pt x="3" y="2698"/>
                    </a:lnTo>
                    <a:lnTo>
                      <a:pt x="2" y="2697"/>
                    </a:lnTo>
                    <a:lnTo>
                      <a:pt x="1" y="2694"/>
                    </a:lnTo>
                    <a:lnTo>
                      <a:pt x="0" y="2692"/>
                    </a:lnTo>
                    <a:close/>
                    <a:moveTo>
                      <a:pt x="0" y="2556"/>
                    </a:moveTo>
                    <a:lnTo>
                      <a:pt x="0" y="2476"/>
                    </a:lnTo>
                    <a:lnTo>
                      <a:pt x="1" y="2473"/>
                    </a:lnTo>
                    <a:lnTo>
                      <a:pt x="2" y="2471"/>
                    </a:lnTo>
                    <a:lnTo>
                      <a:pt x="3" y="2470"/>
                    </a:lnTo>
                    <a:lnTo>
                      <a:pt x="6" y="2470"/>
                    </a:lnTo>
                    <a:lnTo>
                      <a:pt x="8" y="2470"/>
                    </a:lnTo>
                    <a:lnTo>
                      <a:pt x="9" y="2471"/>
                    </a:lnTo>
                    <a:lnTo>
                      <a:pt x="10" y="2473"/>
                    </a:lnTo>
                    <a:lnTo>
                      <a:pt x="12" y="2476"/>
                    </a:lnTo>
                    <a:lnTo>
                      <a:pt x="12" y="2556"/>
                    </a:lnTo>
                    <a:lnTo>
                      <a:pt x="10" y="2557"/>
                    </a:lnTo>
                    <a:lnTo>
                      <a:pt x="9" y="2559"/>
                    </a:lnTo>
                    <a:lnTo>
                      <a:pt x="8" y="2561"/>
                    </a:lnTo>
                    <a:lnTo>
                      <a:pt x="6" y="2561"/>
                    </a:lnTo>
                    <a:lnTo>
                      <a:pt x="3" y="2561"/>
                    </a:lnTo>
                    <a:lnTo>
                      <a:pt x="2" y="2559"/>
                    </a:lnTo>
                    <a:lnTo>
                      <a:pt x="1" y="2557"/>
                    </a:lnTo>
                    <a:lnTo>
                      <a:pt x="0" y="2556"/>
                    </a:lnTo>
                    <a:close/>
                    <a:moveTo>
                      <a:pt x="0" y="2418"/>
                    </a:moveTo>
                    <a:lnTo>
                      <a:pt x="0" y="2338"/>
                    </a:lnTo>
                    <a:lnTo>
                      <a:pt x="1" y="2336"/>
                    </a:lnTo>
                    <a:lnTo>
                      <a:pt x="2" y="2333"/>
                    </a:lnTo>
                    <a:lnTo>
                      <a:pt x="3" y="2332"/>
                    </a:lnTo>
                    <a:lnTo>
                      <a:pt x="6" y="2332"/>
                    </a:lnTo>
                    <a:lnTo>
                      <a:pt x="8" y="2332"/>
                    </a:lnTo>
                    <a:lnTo>
                      <a:pt x="9" y="2333"/>
                    </a:lnTo>
                    <a:lnTo>
                      <a:pt x="10" y="2336"/>
                    </a:lnTo>
                    <a:lnTo>
                      <a:pt x="12" y="2338"/>
                    </a:lnTo>
                    <a:lnTo>
                      <a:pt x="12" y="2418"/>
                    </a:lnTo>
                    <a:lnTo>
                      <a:pt x="10" y="2421"/>
                    </a:lnTo>
                    <a:lnTo>
                      <a:pt x="9" y="2422"/>
                    </a:lnTo>
                    <a:lnTo>
                      <a:pt x="8" y="2423"/>
                    </a:lnTo>
                    <a:lnTo>
                      <a:pt x="6" y="2424"/>
                    </a:lnTo>
                    <a:lnTo>
                      <a:pt x="3" y="2423"/>
                    </a:lnTo>
                    <a:lnTo>
                      <a:pt x="2" y="2422"/>
                    </a:lnTo>
                    <a:lnTo>
                      <a:pt x="1" y="2421"/>
                    </a:lnTo>
                    <a:lnTo>
                      <a:pt x="0" y="2418"/>
                    </a:lnTo>
                    <a:close/>
                    <a:moveTo>
                      <a:pt x="0" y="2281"/>
                    </a:moveTo>
                    <a:lnTo>
                      <a:pt x="0" y="2201"/>
                    </a:lnTo>
                    <a:lnTo>
                      <a:pt x="1" y="2198"/>
                    </a:lnTo>
                    <a:lnTo>
                      <a:pt x="2" y="2197"/>
                    </a:lnTo>
                    <a:lnTo>
                      <a:pt x="3" y="2196"/>
                    </a:lnTo>
                    <a:lnTo>
                      <a:pt x="6" y="2195"/>
                    </a:lnTo>
                    <a:lnTo>
                      <a:pt x="8" y="2196"/>
                    </a:lnTo>
                    <a:lnTo>
                      <a:pt x="9" y="2197"/>
                    </a:lnTo>
                    <a:lnTo>
                      <a:pt x="10" y="2198"/>
                    </a:lnTo>
                    <a:lnTo>
                      <a:pt x="12" y="2201"/>
                    </a:lnTo>
                    <a:lnTo>
                      <a:pt x="12" y="2281"/>
                    </a:lnTo>
                    <a:lnTo>
                      <a:pt x="10" y="2283"/>
                    </a:lnTo>
                    <a:lnTo>
                      <a:pt x="9" y="2284"/>
                    </a:lnTo>
                    <a:lnTo>
                      <a:pt x="8" y="2286"/>
                    </a:lnTo>
                    <a:lnTo>
                      <a:pt x="6" y="2287"/>
                    </a:lnTo>
                    <a:lnTo>
                      <a:pt x="3" y="2286"/>
                    </a:lnTo>
                    <a:lnTo>
                      <a:pt x="2" y="2284"/>
                    </a:lnTo>
                    <a:lnTo>
                      <a:pt x="1" y="2283"/>
                    </a:lnTo>
                    <a:lnTo>
                      <a:pt x="0" y="2281"/>
                    </a:lnTo>
                    <a:close/>
                    <a:moveTo>
                      <a:pt x="0" y="2143"/>
                    </a:moveTo>
                    <a:lnTo>
                      <a:pt x="0" y="2063"/>
                    </a:lnTo>
                    <a:lnTo>
                      <a:pt x="1" y="2061"/>
                    </a:lnTo>
                    <a:lnTo>
                      <a:pt x="2" y="2060"/>
                    </a:lnTo>
                    <a:lnTo>
                      <a:pt x="3" y="2058"/>
                    </a:lnTo>
                    <a:lnTo>
                      <a:pt x="6" y="2058"/>
                    </a:lnTo>
                    <a:lnTo>
                      <a:pt x="8" y="2058"/>
                    </a:lnTo>
                    <a:lnTo>
                      <a:pt x="9" y="2060"/>
                    </a:lnTo>
                    <a:lnTo>
                      <a:pt x="10" y="2061"/>
                    </a:lnTo>
                    <a:lnTo>
                      <a:pt x="12" y="2063"/>
                    </a:lnTo>
                    <a:lnTo>
                      <a:pt x="12" y="2143"/>
                    </a:lnTo>
                    <a:lnTo>
                      <a:pt x="10" y="2146"/>
                    </a:lnTo>
                    <a:lnTo>
                      <a:pt x="9" y="2148"/>
                    </a:lnTo>
                    <a:lnTo>
                      <a:pt x="8" y="2149"/>
                    </a:lnTo>
                    <a:lnTo>
                      <a:pt x="6" y="2149"/>
                    </a:lnTo>
                    <a:lnTo>
                      <a:pt x="3" y="2149"/>
                    </a:lnTo>
                    <a:lnTo>
                      <a:pt x="2" y="2148"/>
                    </a:lnTo>
                    <a:lnTo>
                      <a:pt x="1" y="2146"/>
                    </a:lnTo>
                    <a:lnTo>
                      <a:pt x="0" y="2143"/>
                    </a:lnTo>
                    <a:close/>
                    <a:moveTo>
                      <a:pt x="0" y="2007"/>
                    </a:moveTo>
                    <a:lnTo>
                      <a:pt x="0" y="1927"/>
                    </a:lnTo>
                    <a:lnTo>
                      <a:pt x="1" y="1924"/>
                    </a:lnTo>
                    <a:lnTo>
                      <a:pt x="2" y="1922"/>
                    </a:lnTo>
                    <a:lnTo>
                      <a:pt x="3" y="1921"/>
                    </a:lnTo>
                    <a:lnTo>
                      <a:pt x="6" y="1921"/>
                    </a:lnTo>
                    <a:lnTo>
                      <a:pt x="8" y="1921"/>
                    </a:lnTo>
                    <a:lnTo>
                      <a:pt x="9" y="1922"/>
                    </a:lnTo>
                    <a:lnTo>
                      <a:pt x="10" y="1924"/>
                    </a:lnTo>
                    <a:lnTo>
                      <a:pt x="12" y="1927"/>
                    </a:lnTo>
                    <a:lnTo>
                      <a:pt x="12" y="2007"/>
                    </a:lnTo>
                    <a:lnTo>
                      <a:pt x="10" y="2008"/>
                    </a:lnTo>
                    <a:lnTo>
                      <a:pt x="9" y="2011"/>
                    </a:lnTo>
                    <a:lnTo>
                      <a:pt x="8" y="2012"/>
                    </a:lnTo>
                    <a:lnTo>
                      <a:pt x="6" y="2012"/>
                    </a:lnTo>
                    <a:lnTo>
                      <a:pt x="3" y="2012"/>
                    </a:lnTo>
                    <a:lnTo>
                      <a:pt x="2" y="2011"/>
                    </a:lnTo>
                    <a:lnTo>
                      <a:pt x="1" y="2008"/>
                    </a:lnTo>
                    <a:lnTo>
                      <a:pt x="0" y="2007"/>
                    </a:lnTo>
                    <a:close/>
                    <a:moveTo>
                      <a:pt x="0" y="1869"/>
                    </a:moveTo>
                    <a:lnTo>
                      <a:pt x="0" y="1789"/>
                    </a:lnTo>
                    <a:lnTo>
                      <a:pt x="1" y="1787"/>
                    </a:lnTo>
                    <a:lnTo>
                      <a:pt x="2" y="1785"/>
                    </a:lnTo>
                    <a:lnTo>
                      <a:pt x="3" y="1783"/>
                    </a:lnTo>
                    <a:lnTo>
                      <a:pt x="6" y="1783"/>
                    </a:lnTo>
                    <a:lnTo>
                      <a:pt x="8" y="1783"/>
                    </a:lnTo>
                    <a:lnTo>
                      <a:pt x="9" y="1785"/>
                    </a:lnTo>
                    <a:lnTo>
                      <a:pt x="10" y="1787"/>
                    </a:lnTo>
                    <a:lnTo>
                      <a:pt x="12" y="1789"/>
                    </a:lnTo>
                    <a:lnTo>
                      <a:pt x="12" y="1869"/>
                    </a:lnTo>
                    <a:lnTo>
                      <a:pt x="10" y="1872"/>
                    </a:lnTo>
                    <a:lnTo>
                      <a:pt x="9" y="1873"/>
                    </a:lnTo>
                    <a:lnTo>
                      <a:pt x="8" y="1874"/>
                    </a:lnTo>
                    <a:lnTo>
                      <a:pt x="6" y="1875"/>
                    </a:lnTo>
                    <a:lnTo>
                      <a:pt x="3" y="1874"/>
                    </a:lnTo>
                    <a:lnTo>
                      <a:pt x="2" y="1873"/>
                    </a:lnTo>
                    <a:lnTo>
                      <a:pt x="1" y="1872"/>
                    </a:lnTo>
                    <a:lnTo>
                      <a:pt x="0" y="1869"/>
                    </a:lnTo>
                    <a:close/>
                    <a:moveTo>
                      <a:pt x="0" y="1732"/>
                    </a:moveTo>
                    <a:lnTo>
                      <a:pt x="0" y="1652"/>
                    </a:lnTo>
                    <a:lnTo>
                      <a:pt x="1" y="1649"/>
                    </a:lnTo>
                    <a:lnTo>
                      <a:pt x="2" y="1648"/>
                    </a:lnTo>
                    <a:lnTo>
                      <a:pt x="3" y="1647"/>
                    </a:lnTo>
                    <a:lnTo>
                      <a:pt x="6" y="1646"/>
                    </a:lnTo>
                    <a:lnTo>
                      <a:pt x="8" y="1647"/>
                    </a:lnTo>
                    <a:lnTo>
                      <a:pt x="9" y="1648"/>
                    </a:lnTo>
                    <a:lnTo>
                      <a:pt x="10" y="1649"/>
                    </a:lnTo>
                    <a:lnTo>
                      <a:pt x="12" y="1652"/>
                    </a:lnTo>
                    <a:lnTo>
                      <a:pt x="12" y="1732"/>
                    </a:lnTo>
                    <a:lnTo>
                      <a:pt x="10" y="1734"/>
                    </a:lnTo>
                    <a:lnTo>
                      <a:pt x="9" y="1736"/>
                    </a:lnTo>
                    <a:lnTo>
                      <a:pt x="8" y="1737"/>
                    </a:lnTo>
                    <a:lnTo>
                      <a:pt x="6" y="1738"/>
                    </a:lnTo>
                    <a:lnTo>
                      <a:pt x="3" y="1737"/>
                    </a:lnTo>
                    <a:lnTo>
                      <a:pt x="2" y="1736"/>
                    </a:lnTo>
                    <a:lnTo>
                      <a:pt x="1" y="1734"/>
                    </a:lnTo>
                    <a:lnTo>
                      <a:pt x="0" y="1732"/>
                    </a:lnTo>
                    <a:close/>
                    <a:moveTo>
                      <a:pt x="0" y="1594"/>
                    </a:moveTo>
                    <a:lnTo>
                      <a:pt x="0" y="1514"/>
                    </a:lnTo>
                    <a:lnTo>
                      <a:pt x="1" y="1512"/>
                    </a:lnTo>
                    <a:lnTo>
                      <a:pt x="2" y="1511"/>
                    </a:lnTo>
                    <a:lnTo>
                      <a:pt x="3" y="1510"/>
                    </a:lnTo>
                    <a:lnTo>
                      <a:pt x="6" y="1510"/>
                    </a:lnTo>
                    <a:lnTo>
                      <a:pt x="8" y="1510"/>
                    </a:lnTo>
                    <a:lnTo>
                      <a:pt x="9" y="1511"/>
                    </a:lnTo>
                    <a:lnTo>
                      <a:pt x="10" y="1512"/>
                    </a:lnTo>
                    <a:lnTo>
                      <a:pt x="12" y="1514"/>
                    </a:lnTo>
                    <a:lnTo>
                      <a:pt x="12" y="1594"/>
                    </a:lnTo>
                    <a:lnTo>
                      <a:pt x="10" y="1597"/>
                    </a:lnTo>
                    <a:lnTo>
                      <a:pt x="9" y="1599"/>
                    </a:lnTo>
                    <a:lnTo>
                      <a:pt x="8" y="1600"/>
                    </a:lnTo>
                    <a:lnTo>
                      <a:pt x="6" y="1600"/>
                    </a:lnTo>
                    <a:lnTo>
                      <a:pt x="3" y="1600"/>
                    </a:lnTo>
                    <a:lnTo>
                      <a:pt x="2" y="1599"/>
                    </a:lnTo>
                    <a:lnTo>
                      <a:pt x="1" y="1597"/>
                    </a:lnTo>
                    <a:lnTo>
                      <a:pt x="0" y="1594"/>
                    </a:lnTo>
                    <a:close/>
                    <a:moveTo>
                      <a:pt x="0" y="1458"/>
                    </a:moveTo>
                    <a:lnTo>
                      <a:pt x="0" y="1378"/>
                    </a:lnTo>
                    <a:lnTo>
                      <a:pt x="1" y="1376"/>
                    </a:lnTo>
                    <a:lnTo>
                      <a:pt x="2" y="1373"/>
                    </a:lnTo>
                    <a:lnTo>
                      <a:pt x="3" y="1372"/>
                    </a:lnTo>
                    <a:lnTo>
                      <a:pt x="6" y="1372"/>
                    </a:lnTo>
                    <a:lnTo>
                      <a:pt x="8" y="1372"/>
                    </a:lnTo>
                    <a:lnTo>
                      <a:pt x="9" y="1373"/>
                    </a:lnTo>
                    <a:lnTo>
                      <a:pt x="10" y="1376"/>
                    </a:lnTo>
                    <a:lnTo>
                      <a:pt x="12" y="1378"/>
                    </a:lnTo>
                    <a:lnTo>
                      <a:pt x="12" y="1458"/>
                    </a:lnTo>
                    <a:lnTo>
                      <a:pt x="10" y="1459"/>
                    </a:lnTo>
                    <a:lnTo>
                      <a:pt x="9" y="1462"/>
                    </a:lnTo>
                    <a:lnTo>
                      <a:pt x="8" y="1463"/>
                    </a:lnTo>
                    <a:lnTo>
                      <a:pt x="6" y="1463"/>
                    </a:lnTo>
                    <a:lnTo>
                      <a:pt x="3" y="1463"/>
                    </a:lnTo>
                    <a:lnTo>
                      <a:pt x="2" y="1462"/>
                    </a:lnTo>
                    <a:lnTo>
                      <a:pt x="1" y="1459"/>
                    </a:lnTo>
                    <a:lnTo>
                      <a:pt x="0" y="1458"/>
                    </a:lnTo>
                    <a:close/>
                    <a:moveTo>
                      <a:pt x="0" y="1321"/>
                    </a:moveTo>
                    <a:lnTo>
                      <a:pt x="0" y="1241"/>
                    </a:lnTo>
                    <a:lnTo>
                      <a:pt x="1" y="1238"/>
                    </a:lnTo>
                    <a:lnTo>
                      <a:pt x="2" y="1236"/>
                    </a:lnTo>
                    <a:lnTo>
                      <a:pt x="3" y="1235"/>
                    </a:lnTo>
                    <a:lnTo>
                      <a:pt x="6" y="1235"/>
                    </a:lnTo>
                    <a:lnTo>
                      <a:pt x="8" y="1235"/>
                    </a:lnTo>
                    <a:lnTo>
                      <a:pt x="9" y="1236"/>
                    </a:lnTo>
                    <a:lnTo>
                      <a:pt x="10" y="1238"/>
                    </a:lnTo>
                    <a:lnTo>
                      <a:pt x="12" y="1241"/>
                    </a:lnTo>
                    <a:lnTo>
                      <a:pt x="12" y="1321"/>
                    </a:lnTo>
                    <a:lnTo>
                      <a:pt x="10" y="1323"/>
                    </a:lnTo>
                    <a:lnTo>
                      <a:pt x="9" y="1324"/>
                    </a:lnTo>
                    <a:lnTo>
                      <a:pt x="8" y="1325"/>
                    </a:lnTo>
                    <a:lnTo>
                      <a:pt x="6" y="1327"/>
                    </a:lnTo>
                    <a:lnTo>
                      <a:pt x="3" y="1325"/>
                    </a:lnTo>
                    <a:lnTo>
                      <a:pt x="2" y="1324"/>
                    </a:lnTo>
                    <a:lnTo>
                      <a:pt x="1" y="1323"/>
                    </a:lnTo>
                    <a:lnTo>
                      <a:pt x="0" y="1321"/>
                    </a:lnTo>
                    <a:close/>
                    <a:moveTo>
                      <a:pt x="0" y="1183"/>
                    </a:moveTo>
                    <a:lnTo>
                      <a:pt x="0" y="1103"/>
                    </a:lnTo>
                    <a:lnTo>
                      <a:pt x="1" y="1101"/>
                    </a:lnTo>
                    <a:lnTo>
                      <a:pt x="2" y="1100"/>
                    </a:lnTo>
                    <a:lnTo>
                      <a:pt x="3" y="1098"/>
                    </a:lnTo>
                    <a:lnTo>
                      <a:pt x="6" y="1097"/>
                    </a:lnTo>
                    <a:lnTo>
                      <a:pt x="8" y="1098"/>
                    </a:lnTo>
                    <a:lnTo>
                      <a:pt x="9" y="1100"/>
                    </a:lnTo>
                    <a:lnTo>
                      <a:pt x="10" y="1101"/>
                    </a:lnTo>
                    <a:lnTo>
                      <a:pt x="12" y="1103"/>
                    </a:lnTo>
                    <a:lnTo>
                      <a:pt x="12" y="1183"/>
                    </a:lnTo>
                    <a:lnTo>
                      <a:pt x="10" y="1186"/>
                    </a:lnTo>
                    <a:lnTo>
                      <a:pt x="9" y="1187"/>
                    </a:lnTo>
                    <a:lnTo>
                      <a:pt x="8" y="1188"/>
                    </a:lnTo>
                    <a:lnTo>
                      <a:pt x="6" y="1189"/>
                    </a:lnTo>
                    <a:lnTo>
                      <a:pt x="3" y="1188"/>
                    </a:lnTo>
                    <a:lnTo>
                      <a:pt x="2" y="1187"/>
                    </a:lnTo>
                    <a:lnTo>
                      <a:pt x="1" y="1186"/>
                    </a:lnTo>
                    <a:lnTo>
                      <a:pt x="0" y="1183"/>
                    </a:lnTo>
                    <a:close/>
                    <a:moveTo>
                      <a:pt x="0" y="1046"/>
                    </a:moveTo>
                    <a:lnTo>
                      <a:pt x="0" y="966"/>
                    </a:lnTo>
                    <a:lnTo>
                      <a:pt x="1" y="963"/>
                    </a:lnTo>
                    <a:lnTo>
                      <a:pt x="2" y="962"/>
                    </a:lnTo>
                    <a:lnTo>
                      <a:pt x="3" y="961"/>
                    </a:lnTo>
                    <a:lnTo>
                      <a:pt x="6" y="961"/>
                    </a:lnTo>
                    <a:lnTo>
                      <a:pt x="8" y="961"/>
                    </a:lnTo>
                    <a:lnTo>
                      <a:pt x="9" y="962"/>
                    </a:lnTo>
                    <a:lnTo>
                      <a:pt x="10" y="963"/>
                    </a:lnTo>
                    <a:lnTo>
                      <a:pt x="12" y="966"/>
                    </a:lnTo>
                    <a:lnTo>
                      <a:pt x="12" y="1046"/>
                    </a:lnTo>
                    <a:lnTo>
                      <a:pt x="10" y="1048"/>
                    </a:lnTo>
                    <a:lnTo>
                      <a:pt x="9" y="1050"/>
                    </a:lnTo>
                    <a:lnTo>
                      <a:pt x="8" y="1052"/>
                    </a:lnTo>
                    <a:lnTo>
                      <a:pt x="6" y="1052"/>
                    </a:lnTo>
                    <a:lnTo>
                      <a:pt x="3" y="1052"/>
                    </a:lnTo>
                    <a:lnTo>
                      <a:pt x="2" y="1050"/>
                    </a:lnTo>
                    <a:lnTo>
                      <a:pt x="1" y="1048"/>
                    </a:lnTo>
                    <a:lnTo>
                      <a:pt x="0" y="1046"/>
                    </a:lnTo>
                    <a:close/>
                    <a:moveTo>
                      <a:pt x="0" y="909"/>
                    </a:moveTo>
                    <a:lnTo>
                      <a:pt x="0" y="829"/>
                    </a:lnTo>
                    <a:lnTo>
                      <a:pt x="1" y="827"/>
                    </a:lnTo>
                    <a:lnTo>
                      <a:pt x="2" y="825"/>
                    </a:lnTo>
                    <a:lnTo>
                      <a:pt x="3" y="823"/>
                    </a:lnTo>
                    <a:lnTo>
                      <a:pt x="6" y="823"/>
                    </a:lnTo>
                    <a:lnTo>
                      <a:pt x="8" y="823"/>
                    </a:lnTo>
                    <a:lnTo>
                      <a:pt x="9" y="825"/>
                    </a:lnTo>
                    <a:lnTo>
                      <a:pt x="10" y="827"/>
                    </a:lnTo>
                    <a:lnTo>
                      <a:pt x="12" y="829"/>
                    </a:lnTo>
                    <a:lnTo>
                      <a:pt x="12" y="909"/>
                    </a:lnTo>
                    <a:lnTo>
                      <a:pt x="10" y="911"/>
                    </a:lnTo>
                    <a:lnTo>
                      <a:pt x="9" y="913"/>
                    </a:lnTo>
                    <a:lnTo>
                      <a:pt x="8" y="914"/>
                    </a:lnTo>
                    <a:lnTo>
                      <a:pt x="6" y="914"/>
                    </a:lnTo>
                    <a:lnTo>
                      <a:pt x="3" y="914"/>
                    </a:lnTo>
                    <a:lnTo>
                      <a:pt x="2" y="913"/>
                    </a:lnTo>
                    <a:lnTo>
                      <a:pt x="1" y="911"/>
                    </a:lnTo>
                    <a:lnTo>
                      <a:pt x="0" y="909"/>
                    </a:lnTo>
                    <a:close/>
                    <a:moveTo>
                      <a:pt x="0" y="772"/>
                    </a:moveTo>
                    <a:lnTo>
                      <a:pt x="0" y="692"/>
                    </a:lnTo>
                    <a:lnTo>
                      <a:pt x="1" y="689"/>
                    </a:lnTo>
                    <a:lnTo>
                      <a:pt x="2" y="687"/>
                    </a:lnTo>
                    <a:lnTo>
                      <a:pt x="3" y="686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9" y="687"/>
                    </a:lnTo>
                    <a:lnTo>
                      <a:pt x="10" y="689"/>
                    </a:lnTo>
                    <a:lnTo>
                      <a:pt x="12" y="692"/>
                    </a:lnTo>
                    <a:lnTo>
                      <a:pt x="12" y="772"/>
                    </a:lnTo>
                    <a:lnTo>
                      <a:pt x="10" y="774"/>
                    </a:lnTo>
                    <a:lnTo>
                      <a:pt x="9" y="776"/>
                    </a:lnTo>
                    <a:lnTo>
                      <a:pt x="8" y="777"/>
                    </a:lnTo>
                    <a:lnTo>
                      <a:pt x="6" y="778"/>
                    </a:lnTo>
                    <a:lnTo>
                      <a:pt x="3" y="777"/>
                    </a:lnTo>
                    <a:lnTo>
                      <a:pt x="2" y="776"/>
                    </a:lnTo>
                    <a:lnTo>
                      <a:pt x="1" y="774"/>
                    </a:lnTo>
                    <a:lnTo>
                      <a:pt x="0" y="772"/>
                    </a:lnTo>
                    <a:close/>
                    <a:moveTo>
                      <a:pt x="0" y="634"/>
                    </a:moveTo>
                    <a:lnTo>
                      <a:pt x="0" y="554"/>
                    </a:lnTo>
                    <a:lnTo>
                      <a:pt x="1" y="552"/>
                    </a:lnTo>
                    <a:lnTo>
                      <a:pt x="2" y="551"/>
                    </a:lnTo>
                    <a:lnTo>
                      <a:pt x="3" y="550"/>
                    </a:lnTo>
                    <a:lnTo>
                      <a:pt x="6" y="548"/>
                    </a:lnTo>
                    <a:lnTo>
                      <a:pt x="8" y="550"/>
                    </a:lnTo>
                    <a:lnTo>
                      <a:pt x="9" y="551"/>
                    </a:lnTo>
                    <a:lnTo>
                      <a:pt x="10" y="552"/>
                    </a:lnTo>
                    <a:lnTo>
                      <a:pt x="12" y="554"/>
                    </a:lnTo>
                    <a:lnTo>
                      <a:pt x="12" y="634"/>
                    </a:lnTo>
                    <a:lnTo>
                      <a:pt x="10" y="637"/>
                    </a:lnTo>
                    <a:lnTo>
                      <a:pt x="9" y="638"/>
                    </a:lnTo>
                    <a:lnTo>
                      <a:pt x="8" y="639"/>
                    </a:lnTo>
                    <a:lnTo>
                      <a:pt x="6" y="640"/>
                    </a:lnTo>
                    <a:lnTo>
                      <a:pt x="3" y="639"/>
                    </a:lnTo>
                    <a:lnTo>
                      <a:pt x="2" y="638"/>
                    </a:lnTo>
                    <a:lnTo>
                      <a:pt x="1" y="637"/>
                    </a:lnTo>
                    <a:lnTo>
                      <a:pt x="0" y="634"/>
                    </a:lnTo>
                    <a:close/>
                    <a:moveTo>
                      <a:pt x="0" y="497"/>
                    </a:moveTo>
                    <a:lnTo>
                      <a:pt x="0" y="418"/>
                    </a:lnTo>
                    <a:lnTo>
                      <a:pt x="1" y="416"/>
                    </a:lnTo>
                    <a:lnTo>
                      <a:pt x="2" y="413"/>
                    </a:lnTo>
                    <a:lnTo>
                      <a:pt x="3" y="412"/>
                    </a:lnTo>
                    <a:lnTo>
                      <a:pt x="6" y="412"/>
                    </a:lnTo>
                    <a:lnTo>
                      <a:pt x="8" y="412"/>
                    </a:lnTo>
                    <a:lnTo>
                      <a:pt x="9" y="413"/>
                    </a:lnTo>
                    <a:lnTo>
                      <a:pt x="10" y="416"/>
                    </a:lnTo>
                    <a:lnTo>
                      <a:pt x="12" y="418"/>
                    </a:lnTo>
                    <a:lnTo>
                      <a:pt x="12" y="497"/>
                    </a:lnTo>
                    <a:lnTo>
                      <a:pt x="10" y="499"/>
                    </a:lnTo>
                    <a:lnTo>
                      <a:pt x="9" y="502"/>
                    </a:lnTo>
                    <a:lnTo>
                      <a:pt x="8" y="503"/>
                    </a:lnTo>
                    <a:lnTo>
                      <a:pt x="6" y="503"/>
                    </a:lnTo>
                    <a:lnTo>
                      <a:pt x="3" y="503"/>
                    </a:lnTo>
                    <a:lnTo>
                      <a:pt x="2" y="502"/>
                    </a:lnTo>
                    <a:lnTo>
                      <a:pt x="1" y="499"/>
                    </a:lnTo>
                    <a:lnTo>
                      <a:pt x="0" y="497"/>
                    </a:lnTo>
                    <a:close/>
                    <a:moveTo>
                      <a:pt x="0" y="361"/>
                    </a:moveTo>
                    <a:lnTo>
                      <a:pt x="0" y="281"/>
                    </a:lnTo>
                    <a:lnTo>
                      <a:pt x="1" y="278"/>
                    </a:lnTo>
                    <a:lnTo>
                      <a:pt x="2" y="276"/>
                    </a:lnTo>
                    <a:lnTo>
                      <a:pt x="3" y="275"/>
                    </a:lnTo>
                    <a:lnTo>
                      <a:pt x="6" y="275"/>
                    </a:lnTo>
                    <a:lnTo>
                      <a:pt x="8" y="275"/>
                    </a:lnTo>
                    <a:lnTo>
                      <a:pt x="9" y="276"/>
                    </a:lnTo>
                    <a:lnTo>
                      <a:pt x="10" y="278"/>
                    </a:lnTo>
                    <a:lnTo>
                      <a:pt x="12" y="281"/>
                    </a:lnTo>
                    <a:lnTo>
                      <a:pt x="12" y="361"/>
                    </a:lnTo>
                    <a:lnTo>
                      <a:pt x="10" y="362"/>
                    </a:lnTo>
                    <a:lnTo>
                      <a:pt x="9" y="364"/>
                    </a:lnTo>
                    <a:lnTo>
                      <a:pt x="8" y="365"/>
                    </a:lnTo>
                    <a:lnTo>
                      <a:pt x="6" y="365"/>
                    </a:lnTo>
                    <a:lnTo>
                      <a:pt x="3" y="365"/>
                    </a:lnTo>
                    <a:lnTo>
                      <a:pt x="2" y="364"/>
                    </a:lnTo>
                    <a:lnTo>
                      <a:pt x="1" y="362"/>
                    </a:lnTo>
                    <a:lnTo>
                      <a:pt x="0" y="361"/>
                    </a:lnTo>
                    <a:close/>
                    <a:moveTo>
                      <a:pt x="0" y="223"/>
                    </a:moveTo>
                    <a:lnTo>
                      <a:pt x="0" y="143"/>
                    </a:lnTo>
                    <a:lnTo>
                      <a:pt x="1" y="141"/>
                    </a:lnTo>
                    <a:lnTo>
                      <a:pt x="2" y="138"/>
                    </a:lnTo>
                    <a:lnTo>
                      <a:pt x="3" y="137"/>
                    </a:lnTo>
                    <a:lnTo>
                      <a:pt x="6" y="137"/>
                    </a:lnTo>
                    <a:lnTo>
                      <a:pt x="8" y="137"/>
                    </a:lnTo>
                    <a:lnTo>
                      <a:pt x="9" y="138"/>
                    </a:lnTo>
                    <a:lnTo>
                      <a:pt x="10" y="141"/>
                    </a:lnTo>
                    <a:lnTo>
                      <a:pt x="12" y="143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9" y="227"/>
                    </a:lnTo>
                    <a:lnTo>
                      <a:pt x="8" y="228"/>
                    </a:lnTo>
                    <a:lnTo>
                      <a:pt x="6" y="229"/>
                    </a:lnTo>
                    <a:lnTo>
                      <a:pt x="3" y="228"/>
                    </a:lnTo>
                    <a:lnTo>
                      <a:pt x="2" y="227"/>
                    </a:lnTo>
                    <a:lnTo>
                      <a:pt x="1" y="226"/>
                    </a:lnTo>
                    <a:lnTo>
                      <a:pt x="0" y="223"/>
                    </a:lnTo>
                    <a:close/>
                    <a:moveTo>
                      <a:pt x="0" y="86"/>
                    </a:move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2" y="86"/>
                    </a:lnTo>
                    <a:lnTo>
                      <a:pt x="10" y="88"/>
                    </a:lnTo>
                    <a:lnTo>
                      <a:pt x="9" y="89"/>
                    </a:lnTo>
                    <a:lnTo>
                      <a:pt x="8" y="90"/>
                    </a:lnTo>
                    <a:lnTo>
                      <a:pt x="6" y="92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1" name="Freeform 124"/>
              <p:cNvSpPr>
                <a:spLocks noEditPoints="1"/>
              </p:cNvSpPr>
              <p:nvPr/>
            </p:nvSpPr>
            <p:spPr bwMode="auto">
              <a:xfrm>
                <a:off x="7329488" y="838200"/>
                <a:ext cx="7937" cy="5191125"/>
              </a:xfrm>
              <a:custGeom>
                <a:avLst/>
                <a:gdLst>
                  <a:gd name="T0" fmla="*/ 2147483647 w 12"/>
                  <a:gd name="T1" fmla="*/ 2147483647 h 6539"/>
                  <a:gd name="T2" fmla="*/ 2147483647 w 12"/>
                  <a:gd name="T3" fmla="*/ 2147483647 h 6539"/>
                  <a:gd name="T4" fmla="*/ 2147483647 w 12"/>
                  <a:gd name="T5" fmla="*/ 2147483647 h 6539"/>
                  <a:gd name="T6" fmla="*/ 2147483647 w 12"/>
                  <a:gd name="T7" fmla="*/ 2147483647 h 6539"/>
                  <a:gd name="T8" fmla="*/ 0 w 12"/>
                  <a:gd name="T9" fmla="*/ 2147483647 h 6539"/>
                  <a:gd name="T10" fmla="*/ 2147483647 w 12"/>
                  <a:gd name="T11" fmla="*/ 2147483647 h 6539"/>
                  <a:gd name="T12" fmla="*/ 2147483647 w 12"/>
                  <a:gd name="T13" fmla="*/ 2147483647 h 6539"/>
                  <a:gd name="T14" fmla="*/ 2147483647 w 12"/>
                  <a:gd name="T15" fmla="*/ 2147483647 h 6539"/>
                  <a:gd name="T16" fmla="*/ 2147483647 w 12"/>
                  <a:gd name="T17" fmla="*/ 2147483647 h 6539"/>
                  <a:gd name="T18" fmla="*/ 0 w 12"/>
                  <a:gd name="T19" fmla="*/ 2147483647 h 6539"/>
                  <a:gd name="T20" fmla="*/ 2147483647 w 12"/>
                  <a:gd name="T21" fmla="*/ 2147483647 h 6539"/>
                  <a:gd name="T22" fmla="*/ 2147483647 w 12"/>
                  <a:gd name="T23" fmla="*/ 2147483647 h 6539"/>
                  <a:gd name="T24" fmla="*/ 2147483647 w 12"/>
                  <a:gd name="T25" fmla="*/ 2147483647 h 6539"/>
                  <a:gd name="T26" fmla="*/ 2147483647 w 12"/>
                  <a:gd name="T27" fmla="*/ 2147483647 h 6539"/>
                  <a:gd name="T28" fmla="*/ 0 w 12"/>
                  <a:gd name="T29" fmla="*/ 2147483647 h 6539"/>
                  <a:gd name="T30" fmla="*/ 2147483647 w 12"/>
                  <a:gd name="T31" fmla="*/ 2147483647 h 6539"/>
                  <a:gd name="T32" fmla="*/ 2147483647 w 12"/>
                  <a:gd name="T33" fmla="*/ 2147483647 h 6539"/>
                  <a:gd name="T34" fmla="*/ 2147483647 w 12"/>
                  <a:gd name="T35" fmla="*/ 2147483647 h 6539"/>
                  <a:gd name="T36" fmla="*/ 2147483647 w 12"/>
                  <a:gd name="T37" fmla="*/ 2147483647 h 6539"/>
                  <a:gd name="T38" fmla="*/ 0 w 12"/>
                  <a:gd name="T39" fmla="*/ 2147483647 h 6539"/>
                  <a:gd name="T40" fmla="*/ 2147483647 w 12"/>
                  <a:gd name="T41" fmla="*/ 2147483647 h 6539"/>
                  <a:gd name="T42" fmla="*/ 2147483647 w 12"/>
                  <a:gd name="T43" fmla="*/ 2147483647 h 6539"/>
                  <a:gd name="T44" fmla="*/ 2147483647 w 12"/>
                  <a:gd name="T45" fmla="*/ 2147483647 h 6539"/>
                  <a:gd name="T46" fmla="*/ 2147483647 w 12"/>
                  <a:gd name="T47" fmla="*/ 2147483647 h 6539"/>
                  <a:gd name="T48" fmla="*/ 0 w 12"/>
                  <a:gd name="T49" fmla="*/ 2147483647 h 6539"/>
                  <a:gd name="T50" fmla="*/ 2147483647 w 12"/>
                  <a:gd name="T51" fmla="*/ 2147483647 h 6539"/>
                  <a:gd name="T52" fmla="*/ 2147483647 w 12"/>
                  <a:gd name="T53" fmla="*/ 2147483647 h 6539"/>
                  <a:gd name="T54" fmla="*/ 2147483647 w 12"/>
                  <a:gd name="T55" fmla="*/ 2147483647 h 6539"/>
                  <a:gd name="T56" fmla="*/ 2147483647 w 12"/>
                  <a:gd name="T57" fmla="*/ 2147483647 h 6539"/>
                  <a:gd name="T58" fmla="*/ 0 w 12"/>
                  <a:gd name="T59" fmla="*/ 2147483647 h 6539"/>
                  <a:gd name="T60" fmla="*/ 2147483647 w 12"/>
                  <a:gd name="T61" fmla="*/ 2147483647 h 6539"/>
                  <a:gd name="T62" fmla="*/ 2147483647 w 12"/>
                  <a:gd name="T63" fmla="*/ 2147483647 h 6539"/>
                  <a:gd name="T64" fmla="*/ 2147483647 w 12"/>
                  <a:gd name="T65" fmla="*/ 2147483647 h 6539"/>
                  <a:gd name="T66" fmla="*/ 2147483647 w 12"/>
                  <a:gd name="T67" fmla="*/ 2147483647 h 6539"/>
                  <a:gd name="T68" fmla="*/ 0 w 12"/>
                  <a:gd name="T69" fmla="*/ 2147483647 h 6539"/>
                  <a:gd name="T70" fmla="*/ 2147483647 w 12"/>
                  <a:gd name="T71" fmla="*/ 2147483647 h 6539"/>
                  <a:gd name="T72" fmla="*/ 2147483647 w 12"/>
                  <a:gd name="T73" fmla="*/ 2147483647 h 6539"/>
                  <a:gd name="T74" fmla="*/ 2147483647 w 12"/>
                  <a:gd name="T75" fmla="*/ 2147483647 h 6539"/>
                  <a:gd name="T76" fmla="*/ 2147483647 w 12"/>
                  <a:gd name="T77" fmla="*/ 2147483647 h 6539"/>
                  <a:gd name="T78" fmla="*/ 0 w 12"/>
                  <a:gd name="T79" fmla="*/ 2147483647 h 6539"/>
                  <a:gd name="T80" fmla="*/ 2147483647 w 12"/>
                  <a:gd name="T81" fmla="*/ 2147483647 h 6539"/>
                  <a:gd name="T82" fmla="*/ 2147483647 w 12"/>
                  <a:gd name="T83" fmla="*/ 2147483647 h 6539"/>
                  <a:gd name="T84" fmla="*/ 2147483647 w 12"/>
                  <a:gd name="T85" fmla="*/ 2147483647 h 6539"/>
                  <a:gd name="T86" fmla="*/ 2147483647 w 12"/>
                  <a:gd name="T87" fmla="*/ 2147483647 h 6539"/>
                  <a:gd name="T88" fmla="*/ 0 w 12"/>
                  <a:gd name="T89" fmla="*/ 2147483647 h 6539"/>
                  <a:gd name="T90" fmla="*/ 2147483647 w 12"/>
                  <a:gd name="T91" fmla="*/ 2147483647 h 6539"/>
                  <a:gd name="T92" fmla="*/ 2147483647 w 12"/>
                  <a:gd name="T93" fmla="*/ 2147483647 h 6539"/>
                  <a:gd name="T94" fmla="*/ 2147483647 w 12"/>
                  <a:gd name="T95" fmla="*/ 2147483647 h 6539"/>
                  <a:gd name="T96" fmla="*/ 2147483647 w 12"/>
                  <a:gd name="T97" fmla="*/ 2147483647 h 6539"/>
                  <a:gd name="T98" fmla="*/ 0 w 12"/>
                  <a:gd name="T99" fmla="*/ 2147483647 h 6539"/>
                  <a:gd name="T100" fmla="*/ 2147483647 w 12"/>
                  <a:gd name="T101" fmla="*/ 2147483647 h 6539"/>
                  <a:gd name="T102" fmla="*/ 2147483647 w 12"/>
                  <a:gd name="T103" fmla="*/ 2147483647 h 6539"/>
                  <a:gd name="T104" fmla="*/ 2147483647 w 12"/>
                  <a:gd name="T105" fmla="*/ 2147483647 h 6539"/>
                  <a:gd name="T106" fmla="*/ 2147483647 w 12"/>
                  <a:gd name="T107" fmla="*/ 2147483647 h 6539"/>
                  <a:gd name="T108" fmla="*/ 0 w 12"/>
                  <a:gd name="T109" fmla="*/ 2147483647 h 6539"/>
                  <a:gd name="T110" fmla="*/ 2147483647 w 12"/>
                  <a:gd name="T111" fmla="*/ 2147483647 h 6539"/>
                  <a:gd name="T112" fmla="*/ 2147483647 w 12"/>
                  <a:gd name="T113" fmla="*/ 2147483647 h 6539"/>
                  <a:gd name="T114" fmla="*/ 2147483647 w 12"/>
                  <a:gd name="T115" fmla="*/ 2147483647 h 6539"/>
                  <a:gd name="T116" fmla="*/ 2147483647 w 12"/>
                  <a:gd name="T117" fmla="*/ 2147483647 h 6539"/>
                  <a:gd name="T118" fmla="*/ 0 w 12"/>
                  <a:gd name="T119" fmla="*/ 2147483647 h 65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"/>
                  <a:gd name="T181" fmla="*/ 0 h 6539"/>
                  <a:gd name="T182" fmla="*/ 12 w 12"/>
                  <a:gd name="T183" fmla="*/ 6539 h 65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" h="6539">
                    <a:moveTo>
                      <a:pt x="0" y="6533"/>
                    </a:moveTo>
                    <a:lnTo>
                      <a:pt x="0" y="6453"/>
                    </a:lnTo>
                    <a:lnTo>
                      <a:pt x="1" y="6451"/>
                    </a:lnTo>
                    <a:lnTo>
                      <a:pt x="2" y="6450"/>
                    </a:lnTo>
                    <a:lnTo>
                      <a:pt x="3" y="6449"/>
                    </a:lnTo>
                    <a:lnTo>
                      <a:pt x="6" y="6449"/>
                    </a:lnTo>
                    <a:lnTo>
                      <a:pt x="8" y="6449"/>
                    </a:lnTo>
                    <a:lnTo>
                      <a:pt x="9" y="6450"/>
                    </a:lnTo>
                    <a:lnTo>
                      <a:pt x="10" y="6451"/>
                    </a:lnTo>
                    <a:lnTo>
                      <a:pt x="12" y="6453"/>
                    </a:lnTo>
                    <a:lnTo>
                      <a:pt x="12" y="6533"/>
                    </a:lnTo>
                    <a:lnTo>
                      <a:pt x="10" y="6536"/>
                    </a:lnTo>
                    <a:lnTo>
                      <a:pt x="9" y="6538"/>
                    </a:lnTo>
                    <a:lnTo>
                      <a:pt x="8" y="6539"/>
                    </a:lnTo>
                    <a:lnTo>
                      <a:pt x="6" y="6539"/>
                    </a:lnTo>
                    <a:lnTo>
                      <a:pt x="3" y="6539"/>
                    </a:lnTo>
                    <a:lnTo>
                      <a:pt x="2" y="6538"/>
                    </a:lnTo>
                    <a:lnTo>
                      <a:pt x="1" y="6536"/>
                    </a:lnTo>
                    <a:lnTo>
                      <a:pt x="0" y="6533"/>
                    </a:lnTo>
                    <a:close/>
                    <a:moveTo>
                      <a:pt x="0" y="6397"/>
                    </a:moveTo>
                    <a:lnTo>
                      <a:pt x="0" y="6317"/>
                    </a:lnTo>
                    <a:lnTo>
                      <a:pt x="1" y="6315"/>
                    </a:lnTo>
                    <a:lnTo>
                      <a:pt x="2" y="6312"/>
                    </a:lnTo>
                    <a:lnTo>
                      <a:pt x="3" y="6311"/>
                    </a:lnTo>
                    <a:lnTo>
                      <a:pt x="6" y="6311"/>
                    </a:lnTo>
                    <a:lnTo>
                      <a:pt x="8" y="6311"/>
                    </a:lnTo>
                    <a:lnTo>
                      <a:pt x="9" y="6312"/>
                    </a:lnTo>
                    <a:lnTo>
                      <a:pt x="10" y="6315"/>
                    </a:lnTo>
                    <a:lnTo>
                      <a:pt x="12" y="6317"/>
                    </a:lnTo>
                    <a:lnTo>
                      <a:pt x="12" y="6397"/>
                    </a:lnTo>
                    <a:lnTo>
                      <a:pt x="10" y="6398"/>
                    </a:lnTo>
                    <a:lnTo>
                      <a:pt x="9" y="6401"/>
                    </a:lnTo>
                    <a:lnTo>
                      <a:pt x="8" y="6402"/>
                    </a:lnTo>
                    <a:lnTo>
                      <a:pt x="6" y="6402"/>
                    </a:lnTo>
                    <a:lnTo>
                      <a:pt x="3" y="6402"/>
                    </a:lnTo>
                    <a:lnTo>
                      <a:pt x="2" y="6401"/>
                    </a:lnTo>
                    <a:lnTo>
                      <a:pt x="1" y="6398"/>
                    </a:lnTo>
                    <a:lnTo>
                      <a:pt x="0" y="6397"/>
                    </a:lnTo>
                    <a:close/>
                    <a:moveTo>
                      <a:pt x="0" y="6260"/>
                    </a:moveTo>
                    <a:lnTo>
                      <a:pt x="0" y="6180"/>
                    </a:lnTo>
                    <a:lnTo>
                      <a:pt x="1" y="6177"/>
                    </a:lnTo>
                    <a:lnTo>
                      <a:pt x="2" y="6175"/>
                    </a:lnTo>
                    <a:lnTo>
                      <a:pt x="3" y="6174"/>
                    </a:lnTo>
                    <a:lnTo>
                      <a:pt x="6" y="6174"/>
                    </a:lnTo>
                    <a:lnTo>
                      <a:pt x="8" y="6174"/>
                    </a:lnTo>
                    <a:lnTo>
                      <a:pt x="9" y="6175"/>
                    </a:lnTo>
                    <a:lnTo>
                      <a:pt x="10" y="6177"/>
                    </a:lnTo>
                    <a:lnTo>
                      <a:pt x="12" y="6180"/>
                    </a:lnTo>
                    <a:lnTo>
                      <a:pt x="12" y="6260"/>
                    </a:lnTo>
                    <a:lnTo>
                      <a:pt x="10" y="6262"/>
                    </a:lnTo>
                    <a:lnTo>
                      <a:pt x="9" y="6263"/>
                    </a:lnTo>
                    <a:lnTo>
                      <a:pt x="8" y="6264"/>
                    </a:lnTo>
                    <a:lnTo>
                      <a:pt x="6" y="6266"/>
                    </a:lnTo>
                    <a:lnTo>
                      <a:pt x="3" y="6264"/>
                    </a:lnTo>
                    <a:lnTo>
                      <a:pt x="2" y="6263"/>
                    </a:lnTo>
                    <a:lnTo>
                      <a:pt x="1" y="6262"/>
                    </a:lnTo>
                    <a:lnTo>
                      <a:pt x="0" y="6260"/>
                    </a:lnTo>
                    <a:close/>
                    <a:moveTo>
                      <a:pt x="0" y="6122"/>
                    </a:moveTo>
                    <a:lnTo>
                      <a:pt x="0" y="6042"/>
                    </a:lnTo>
                    <a:lnTo>
                      <a:pt x="1" y="6040"/>
                    </a:lnTo>
                    <a:lnTo>
                      <a:pt x="2" y="6038"/>
                    </a:lnTo>
                    <a:lnTo>
                      <a:pt x="3" y="6037"/>
                    </a:lnTo>
                    <a:lnTo>
                      <a:pt x="6" y="6036"/>
                    </a:lnTo>
                    <a:lnTo>
                      <a:pt x="8" y="6037"/>
                    </a:lnTo>
                    <a:lnTo>
                      <a:pt x="9" y="6038"/>
                    </a:lnTo>
                    <a:lnTo>
                      <a:pt x="10" y="6040"/>
                    </a:lnTo>
                    <a:lnTo>
                      <a:pt x="12" y="6042"/>
                    </a:lnTo>
                    <a:lnTo>
                      <a:pt x="12" y="6122"/>
                    </a:lnTo>
                    <a:lnTo>
                      <a:pt x="10" y="6125"/>
                    </a:lnTo>
                    <a:lnTo>
                      <a:pt x="9" y="6126"/>
                    </a:lnTo>
                    <a:lnTo>
                      <a:pt x="8" y="6127"/>
                    </a:lnTo>
                    <a:lnTo>
                      <a:pt x="6" y="6128"/>
                    </a:lnTo>
                    <a:lnTo>
                      <a:pt x="3" y="6127"/>
                    </a:lnTo>
                    <a:lnTo>
                      <a:pt x="2" y="6126"/>
                    </a:lnTo>
                    <a:lnTo>
                      <a:pt x="1" y="6125"/>
                    </a:lnTo>
                    <a:lnTo>
                      <a:pt x="0" y="6122"/>
                    </a:lnTo>
                    <a:close/>
                    <a:moveTo>
                      <a:pt x="0" y="5985"/>
                    </a:moveTo>
                    <a:lnTo>
                      <a:pt x="0" y="5905"/>
                    </a:lnTo>
                    <a:lnTo>
                      <a:pt x="1" y="5902"/>
                    </a:lnTo>
                    <a:lnTo>
                      <a:pt x="2" y="5901"/>
                    </a:lnTo>
                    <a:lnTo>
                      <a:pt x="3" y="5900"/>
                    </a:lnTo>
                    <a:lnTo>
                      <a:pt x="6" y="5900"/>
                    </a:lnTo>
                    <a:lnTo>
                      <a:pt x="8" y="5900"/>
                    </a:lnTo>
                    <a:lnTo>
                      <a:pt x="9" y="5901"/>
                    </a:lnTo>
                    <a:lnTo>
                      <a:pt x="10" y="5902"/>
                    </a:lnTo>
                    <a:lnTo>
                      <a:pt x="12" y="5905"/>
                    </a:lnTo>
                    <a:lnTo>
                      <a:pt x="12" y="5985"/>
                    </a:lnTo>
                    <a:lnTo>
                      <a:pt x="10" y="5987"/>
                    </a:lnTo>
                    <a:lnTo>
                      <a:pt x="9" y="5989"/>
                    </a:lnTo>
                    <a:lnTo>
                      <a:pt x="8" y="5991"/>
                    </a:lnTo>
                    <a:lnTo>
                      <a:pt x="6" y="5991"/>
                    </a:lnTo>
                    <a:lnTo>
                      <a:pt x="3" y="5991"/>
                    </a:lnTo>
                    <a:lnTo>
                      <a:pt x="2" y="5989"/>
                    </a:lnTo>
                    <a:lnTo>
                      <a:pt x="1" y="5987"/>
                    </a:lnTo>
                    <a:lnTo>
                      <a:pt x="0" y="5985"/>
                    </a:lnTo>
                    <a:close/>
                    <a:moveTo>
                      <a:pt x="0" y="5848"/>
                    </a:moveTo>
                    <a:lnTo>
                      <a:pt x="0" y="5768"/>
                    </a:lnTo>
                    <a:lnTo>
                      <a:pt x="1" y="5766"/>
                    </a:lnTo>
                    <a:lnTo>
                      <a:pt x="2" y="5764"/>
                    </a:lnTo>
                    <a:lnTo>
                      <a:pt x="3" y="5762"/>
                    </a:lnTo>
                    <a:lnTo>
                      <a:pt x="6" y="5762"/>
                    </a:lnTo>
                    <a:lnTo>
                      <a:pt x="8" y="5762"/>
                    </a:lnTo>
                    <a:lnTo>
                      <a:pt x="9" y="5764"/>
                    </a:lnTo>
                    <a:lnTo>
                      <a:pt x="10" y="5766"/>
                    </a:lnTo>
                    <a:lnTo>
                      <a:pt x="12" y="5768"/>
                    </a:lnTo>
                    <a:lnTo>
                      <a:pt x="12" y="5848"/>
                    </a:lnTo>
                    <a:lnTo>
                      <a:pt x="10" y="5850"/>
                    </a:lnTo>
                    <a:lnTo>
                      <a:pt x="9" y="5852"/>
                    </a:lnTo>
                    <a:lnTo>
                      <a:pt x="8" y="5853"/>
                    </a:lnTo>
                    <a:lnTo>
                      <a:pt x="6" y="5853"/>
                    </a:lnTo>
                    <a:lnTo>
                      <a:pt x="3" y="5853"/>
                    </a:lnTo>
                    <a:lnTo>
                      <a:pt x="2" y="5852"/>
                    </a:lnTo>
                    <a:lnTo>
                      <a:pt x="1" y="5850"/>
                    </a:lnTo>
                    <a:lnTo>
                      <a:pt x="0" y="5848"/>
                    </a:lnTo>
                    <a:close/>
                    <a:moveTo>
                      <a:pt x="0" y="5711"/>
                    </a:moveTo>
                    <a:lnTo>
                      <a:pt x="0" y="5631"/>
                    </a:lnTo>
                    <a:lnTo>
                      <a:pt x="1" y="5628"/>
                    </a:lnTo>
                    <a:lnTo>
                      <a:pt x="2" y="5626"/>
                    </a:lnTo>
                    <a:lnTo>
                      <a:pt x="3" y="5625"/>
                    </a:lnTo>
                    <a:lnTo>
                      <a:pt x="6" y="5625"/>
                    </a:lnTo>
                    <a:lnTo>
                      <a:pt x="8" y="5625"/>
                    </a:lnTo>
                    <a:lnTo>
                      <a:pt x="9" y="5626"/>
                    </a:lnTo>
                    <a:lnTo>
                      <a:pt x="10" y="5628"/>
                    </a:lnTo>
                    <a:lnTo>
                      <a:pt x="12" y="5631"/>
                    </a:lnTo>
                    <a:lnTo>
                      <a:pt x="12" y="5711"/>
                    </a:lnTo>
                    <a:lnTo>
                      <a:pt x="10" y="5713"/>
                    </a:lnTo>
                    <a:lnTo>
                      <a:pt x="9" y="5714"/>
                    </a:lnTo>
                    <a:lnTo>
                      <a:pt x="8" y="5716"/>
                    </a:lnTo>
                    <a:lnTo>
                      <a:pt x="6" y="5717"/>
                    </a:lnTo>
                    <a:lnTo>
                      <a:pt x="3" y="5716"/>
                    </a:lnTo>
                    <a:lnTo>
                      <a:pt x="2" y="5714"/>
                    </a:lnTo>
                    <a:lnTo>
                      <a:pt x="1" y="5713"/>
                    </a:lnTo>
                    <a:lnTo>
                      <a:pt x="0" y="5711"/>
                    </a:lnTo>
                    <a:close/>
                    <a:moveTo>
                      <a:pt x="0" y="5573"/>
                    </a:moveTo>
                    <a:lnTo>
                      <a:pt x="0" y="5493"/>
                    </a:lnTo>
                    <a:lnTo>
                      <a:pt x="1" y="5491"/>
                    </a:lnTo>
                    <a:lnTo>
                      <a:pt x="2" y="5490"/>
                    </a:lnTo>
                    <a:lnTo>
                      <a:pt x="3" y="5489"/>
                    </a:lnTo>
                    <a:lnTo>
                      <a:pt x="6" y="5487"/>
                    </a:lnTo>
                    <a:lnTo>
                      <a:pt x="8" y="5489"/>
                    </a:lnTo>
                    <a:lnTo>
                      <a:pt x="9" y="5490"/>
                    </a:lnTo>
                    <a:lnTo>
                      <a:pt x="10" y="5491"/>
                    </a:lnTo>
                    <a:lnTo>
                      <a:pt x="12" y="5493"/>
                    </a:lnTo>
                    <a:lnTo>
                      <a:pt x="12" y="5573"/>
                    </a:lnTo>
                    <a:lnTo>
                      <a:pt x="10" y="5576"/>
                    </a:lnTo>
                    <a:lnTo>
                      <a:pt x="9" y="5577"/>
                    </a:lnTo>
                    <a:lnTo>
                      <a:pt x="8" y="5578"/>
                    </a:lnTo>
                    <a:lnTo>
                      <a:pt x="6" y="5579"/>
                    </a:lnTo>
                    <a:lnTo>
                      <a:pt x="3" y="5578"/>
                    </a:lnTo>
                    <a:lnTo>
                      <a:pt x="2" y="5577"/>
                    </a:lnTo>
                    <a:lnTo>
                      <a:pt x="1" y="5576"/>
                    </a:lnTo>
                    <a:lnTo>
                      <a:pt x="0" y="5573"/>
                    </a:lnTo>
                    <a:close/>
                    <a:moveTo>
                      <a:pt x="0" y="5436"/>
                    </a:moveTo>
                    <a:lnTo>
                      <a:pt x="0" y="5356"/>
                    </a:lnTo>
                    <a:lnTo>
                      <a:pt x="1" y="5353"/>
                    </a:lnTo>
                    <a:lnTo>
                      <a:pt x="2" y="5352"/>
                    </a:lnTo>
                    <a:lnTo>
                      <a:pt x="3" y="5351"/>
                    </a:lnTo>
                    <a:lnTo>
                      <a:pt x="6" y="5351"/>
                    </a:lnTo>
                    <a:lnTo>
                      <a:pt x="8" y="5351"/>
                    </a:lnTo>
                    <a:lnTo>
                      <a:pt x="9" y="5352"/>
                    </a:lnTo>
                    <a:lnTo>
                      <a:pt x="10" y="5353"/>
                    </a:lnTo>
                    <a:lnTo>
                      <a:pt x="12" y="5356"/>
                    </a:lnTo>
                    <a:lnTo>
                      <a:pt x="12" y="5436"/>
                    </a:lnTo>
                    <a:lnTo>
                      <a:pt x="10" y="5438"/>
                    </a:lnTo>
                    <a:lnTo>
                      <a:pt x="9" y="5441"/>
                    </a:lnTo>
                    <a:lnTo>
                      <a:pt x="8" y="5442"/>
                    </a:lnTo>
                    <a:lnTo>
                      <a:pt x="6" y="5442"/>
                    </a:lnTo>
                    <a:lnTo>
                      <a:pt x="3" y="5442"/>
                    </a:lnTo>
                    <a:lnTo>
                      <a:pt x="2" y="5441"/>
                    </a:lnTo>
                    <a:lnTo>
                      <a:pt x="1" y="5438"/>
                    </a:lnTo>
                    <a:lnTo>
                      <a:pt x="0" y="5436"/>
                    </a:lnTo>
                    <a:close/>
                    <a:moveTo>
                      <a:pt x="0" y="5300"/>
                    </a:moveTo>
                    <a:lnTo>
                      <a:pt x="0" y="5220"/>
                    </a:lnTo>
                    <a:lnTo>
                      <a:pt x="1" y="5217"/>
                    </a:lnTo>
                    <a:lnTo>
                      <a:pt x="2" y="5215"/>
                    </a:lnTo>
                    <a:lnTo>
                      <a:pt x="3" y="5214"/>
                    </a:lnTo>
                    <a:lnTo>
                      <a:pt x="6" y="5214"/>
                    </a:lnTo>
                    <a:lnTo>
                      <a:pt x="8" y="5214"/>
                    </a:lnTo>
                    <a:lnTo>
                      <a:pt x="9" y="5215"/>
                    </a:lnTo>
                    <a:lnTo>
                      <a:pt x="10" y="5217"/>
                    </a:lnTo>
                    <a:lnTo>
                      <a:pt x="12" y="5220"/>
                    </a:lnTo>
                    <a:lnTo>
                      <a:pt x="12" y="5300"/>
                    </a:lnTo>
                    <a:lnTo>
                      <a:pt x="10" y="5301"/>
                    </a:lnTo>
                    <a:lnTo>
                      <a:pt x="9" y="5303"/>
                    </a:lnTo>
                    <a:lnTo>
                      <a:pt x="8" y="5304"/>
                    </a:lnTo>
                    <a:lnTo>
                      <a:pt x="6" y="5304"/>
                    </a:lnTo>
                    <a:lnTo>
                      <a:pt x="3" y="5304"/>
                    </a:lnTo>
                    <a:lnTo>
                      <a:pt x="2" y="5303"/>
                    </a:lnTo>
                    <a:lnTo>
                      <a:pt x="1" y="5301"/>
                    </a:lnTo>
                    <a:lnTo>
                      <a:pt x="0" y="5300"/>
                    </a:lnTo>
                    <a:close/>
                    <a:moveTo>
                      <a:pt x="0" y="5162"/>
                    </a:moveTo>
                    <a:lnTo>
                      <a:pt x="0" y="5082"/>
                    </a:lnTo>
                    <a:lnTo>
                      <a:pt x="1" y="5080"/>
                    </a:lnTo>
                    <a:lnTo>
                      <a:pt x="2" y="5077"/>
                    </a:lnTo>
                    <a:lnTo>
                      <a:pt x="3" y="5076"/>
                    </a:lnTo>
                    <a:lnTo>
                      <a:pt x="6" y="5076"/>
                    </a:lnTo>
                    <a:lnTo>
                      <a:pt x="8" y="5076"/>
                    </a:lnTo>
                    <a:lnTo>
                      <a:pt x="9" y="5077"/>
                    </a:lnTo>
                    <a:lnTo>
                      <a:pt x="10" y="5080"/>
                    </a:lnTo>
                    <a:lnTo>
                      <a:pt x="12" y="5082"/>
                    </a:lnTo>
                    <a:lnTo>
                      <a:pt x="12" y="5162"/>
                    </a:lnTo>
                    <a:lnTo>
                      <a:pt x="10" y="5165"/>
                    </a:lnTo>
                    <a:lnTo>
                      <a:pt x="9" y="5166"/>
                    </a:lnTo>
                    <a:lnTo>
                      <a:pt x="8" y="5167"/>
                    </a:lnTo>
                    <a:lnTo>
                      <a:pt x="6" y="5168"/>
                    </a:lnTo>
                    <a:lnTo>
                      <a:pt x="3" y="5167"/>
                    </a:lnTo>
                    <a:lnTo>
                      <a:pt x="2" y="5166"/>
                    </a:lnTo>
                    <a:lnTo>
                      <a:pt x="1" y="5165"/>
                    </a:lnTo>
                    <a:lnTo>
                      <a:pt x="0" y="5162"/>
                    </a:lnTo>
                    <a:close/>
                    <a:moveTo>
                      <a:pt x="0" y="5025"/>
                    </a:moveTo>
                    <a:lnTo>
                      <a:pt x="0" y="4945"/>
                    </a:lnTo>
                    <a:lnTo>
                      <a:pt x="1" y="4942"/>
                    </a:lnTo>
                    <a:lnTo>
                      <a:pt x="2" y="4941"/>
                    </a:lnTo>
                    <a:lnTo>
                      <a:pt x="3" y="4940"/>
                    </a:lnTo>
                    <a:lnTo>
                      <a:pt x="6" y="4939"/>
                    </a:lnTo>
                    <a:lnTo>
                      <a:pt x="8" y="4940"/>
                    </a:lnTo>
                    <a:lnTo>
                      <a:pt x="9" y="4941"/>
                    </a:lnTo>
                    <a:lnTo>
                      <a:pt x="10" y="4942"/>
                    </a:lnTo>
                    <a:lnTo>
                      <a:pt x="12" y="4945"/>
                    </a:lnTo>
                    <a:lnTo>
                      <a:pt x="12" y="5025"/>
                    </a:lnTo>
                    <a:lnTo>
                      <a:pt x="10" y="5027"/>
                    </a:lnTo>
                    <a:lnTo>
                      <a:pt x="9" y="5028"/>
                    </a:lnTo>
                    <a:lnTo>
                      <a:pt x="8" y="5029"/>
                    </a:lnTo>
                    <a:lnTo>
                      <a:pt x="6" y="5031"/>
                    </a:lnTo>
                    <a:lnTo>
                      <a:pt x="3" y="5029"/>
                    </a:lnTo>
                    <a:lnTo>
                      <a:pt x="2" y="5028"/>
                    </a:lnTo>
                    <a:lnTo>
                      <a:pt x="1" y="5027"/>
                    </a:lnTo>
                    <a:lnTo>
                      <a:pt x="0" y="5025"/>
                    </a:lnTo>
                    <a:close/>
                    <a:moveTo>
                      <a:pt x="0" y="4887"/>
                    </a:moveTo>
                    <a:lnTo>
                      <a:pt x="0" y="4807"/>
                    </a:lnTo>
                    <a:lnTo>
                      <a:pt x="1" y="4805"/>
                    </a:lnTo>
                    <a:lnTo>
                      <a:pt x="2" y="4803"/>
                    </a:lnTo>
                    <a:lnTo>
                      <a:pt x="3" y="4802"/>
                    </a:lnTo>
                    <a:lnTo>
                      <a:pt x="6" y="4802"/>
                    </a:lnTo>
                    <a:lnTo>
                      <a:pt x="8" y="4802"/>
                    </a:lnTo>
                    <a:lnTo>
                      <a:pt x="9" y="4803"/>
                    </a:lnTo>
                    <a:lnTo>
                      <a:pt x="10" y="4805"/>
                    </a:lnTo>
                    <a:lnTo>
                      <a:pt x="12" y="4807"/>
                    </a:lnTo>
                    <a:lnTo>
                      <a:pt x="12" y="4887"/>
                    </a:lnTo>
                    <a:lnTo>
                      <a:pt x="10" y="4890"/>
                    </a:lnTo>
                    <a:lnTo>
                      <a:pt x="9" y="4892"/>
                    </a:lnTo>
                    <a:lnTo>
                      <a:pt x="8" y="4893"/>
                    </a:lnTo>
                    <a:lnTo>
                      <a:pt x="6" y="4893"/>
                    </a:lnTo>
                    <a:lnTo>
                      <a:pt x="3" y="4893"/>
                    </a:lnTo>
                    <a:lnTo>
                      <a:pt x="2" y="4892"/>
                    </a:lnTo>
                    <a:lnTo>
                      <a:pt x="1" y="4890"/>
                    </a:lnTo>
                    <a:lnTo>
                      <a:pt x="0" y="4887"/>
                    </a:lnTo>
                    <a:close/>
                    <a:moveTo>
                      <a:pt x="0" y="4751"/>
                    </a:moveTo>
                    <a:lnTo>
                      <a:pt x="0" y="4671"/>
                    </a:lnTo>
                    <a:lnTo>
                      <a:pt x="1" y="4668"/>
                    </a:lnTo>
                    <a:lnTo>
                      <a:pt x="2" y="4666"/>
                    </a:lnTo>
                    <a:lnTo>
                      <a:pt x="3" y="4665"/>
                    </a:lnTo>
                    <a:lnTo>
                      <a:pt x="6" y="4665"/>
                    </a:lnTo>
                    <a:lnTo>
                      <a:pt x="8" y="4665"/>
                    </a:lnTo>
                    <a:lnTo>
                      <a:pt x="9" y="4666"/>
                    </a:lnTo>
                    <a:lnTo>
                      <a:pt x="10" y="4668"/>
                    </a:lnTo>
                    <a:lnTo>
                      <a:pt x="12" y="4671"/>
                    </a:lnTo>
                    <a:lnTo>
                      <a:pt x="12" y="4751"/>
                    </a:lnTo>
                    <a:lnTo>
                      <a:pt x="10" y="4752"/>
                    </a:lnTo>
                    <a:lnTo>
                      <a:pt x="9" y="4754"/>
                    </a:lnTo>
                    <a:lnTo>
                      <a:pt x="8" y="4756"/>
                    </a:lnTo>
                    <a:lnTo>
                      <a:pt x="6" y="4756"/>
                    </a:lnTo>
                    <a:lnTo>
                      <a:pt x="3" y="4756"/>
                    </a:lnTo>
                    <a:lnTo>
                      <a:pt x="2" y="4754"/>
                    </a:lnTo>
                    <a:lnTo>
                      <a:pt x="1" y="4752"/>
                    </a:lnTo>
                    <a:lnTo>
                      <a:pt x="0" y="4751"/>
                    </a:lnTo>
                    <a:close/>
                    <a:moveTo>
                      <a:pt x="0" y="4613"/>
                    </a:moveTo>
                    <a:lnTo>
                      <a:pt x="0" y="4533"/>
                    </a:lnTo>
                    <a:lnTo>
                      <a:pt x="1" y="4531"/>
                    </a:lnTo>
                    <a:lnTo>
                      <a:pt x="2" y="4528"/>
                    </a:lnTo>
                    <a:lnTo>
                      <a:pt x="3" y="4527"/>
                    </a:lnTo>
                    <a:lnTo>
                      <a:pt x="6" y="4527"/>
                    </a:lnTo>
                    <a:lnTo>
                      <a:pt x="8" y="4527"/>
                    </a:lnTo>
                    <a:lnTo>
                      <a:pt x="9" y="4528"/>
                    </a:lnTo>
                    <a:lnTo>
                      <a:pt x="10" y="4531"/>
                    </a:lnTo>
                    <a:lnTo>
                      <a:pt x="12" y="4533"/>
                    </a:lnTo>
                    <a:lnTo>
                      <a:pt x="12" y="4613"/>
                    </a:lnTo>
                    <a:lnTo>
                      <a:pt x="10" y="4616"/>
                    </a:lnTo>
                    <a:lnTo>
                      <a:pt x="9" y="4617"/>
                    </a:lnTo>
                    <a:lnTo>
                      <a:pt x="8" y="4618"/>
                    </a:lnTo>
                    <a:lnTo>
                      <a:pt x="6" y="4619"/>
                    </a:lnTo>
                    <a:lnTo>
                      <a:pt x="3" y="4618"/>
                    </a:lnTo>
                    <a:lnTo>
                      <a:pt x="2" y="4617"/>
                    </a:lnTo>
                    <a:lnTo>
                      <a:pt x="1" y="4616"/>
                    </a:lnTo>
                    <a:lnTo>
                      <a:pt x="0" y="4613"/>
                    </a:lnTo>
                    <a:close/>
                    <a:moveTo>
                      <a:pt x="0" y="4476"/>
                    </a:moveTo>
                    <a:lnTo>
                      <a:pt x="0" y="4396"/>
                    </a:lnTo>
                    <a:lnTo>
                      <a:pt x="1" y="4393"/>
                    </a:lnTo>
                    <a:lnTo>
                      <a:pt x="2" y="4392"/>
                    </a:lnTo>
                    <a:lnTo>
                      <a:pt x="3" y="4391"/>
                    </a:lnTo>
                    <a:lnTo>
                      <a:pt x="6" y="4390"/>
                    </a:lnTo>
                    <a:lnTo>
                      <a:pt x="8" y="4391"/>
                    </a:lnTo>
                    <a:lnTo>
                      <a:pt x="9" y="4392"/>
                    </a:lnTo>
                    <a:lnTo>
                      <a:pt x="10" y="4393"/>
                    </a:lnTo>
                    <a:lnTo>
                      <a:pt x="12" y="4396"/>
                    </a:lnTo>
                    <a:lnTo>
                      <a:pt x="12" y="4476"/>
                    </a:lnTo>
                    <a:lnTo>
                      <a:pt x="10" y="4478"/>
                    </a:lnTo>
                    <a:lnTo>
                      <a:pt x="9" y="4479"/>
                    </a:lnTo>
                    <a:lnTo>
                      <a:pt x="8" y="4481"/>
                    </a:lnTo>
                    <a:lnTo>
                      <a:pt x="6" y="4482"/>
                    </a:lnTo>
                    <a:lnTo>
                      <a:pt x="3" y="4481"/>
                    </a:lnTo>
                    <a:lnTo>
                      <a:pt x="2" y="4479"/>
                    </a:lnTo>
                    <a:lnTo>
                      <a:pt x="1" y="4478"/>
                    </a:lnTo>
                    <a:lnTo>
                      <a:pt x="0" y="4476"/>
                    </a:lnTo>
                    <a:close/>
                    <a:moveTo>
                      <a:pt x="0" y="4338"/>
                    </a:moveTo>
                    <a:lnTo>
                      <a:pt x="0" y="4258"/>
                    </a:lnTo>
                    <a:lnTo>
                      <a:pt x="1" y="4256"/>
                    </a:lnTo>
                    <a:lnTo>
                      <a:pt x="2" y="4255"/>
                    </a:lnTo>
                    <a:lnTo>
                      <a:pt x="3" y="4253"/>
                    </a:lnTo>
                    <a:lnTo>
                      <a:pt x="6" y="4253"/>
                    </a:lnTo>
                    <a:lnTo>
                      <a:pt x="8" y="4253"/>
                    </a:lnTo>
                    <a:lnTo>
                      <a:pt x="9" y="4255"/>
                    </a:lnTo>
                    <a:lnTo>
                      <a:pt x="10" y="4256"/>
                    </a:lnTo>
                    <a:lnTo>
                      <a:pt x="12" y="4258"/>
                    </a:lnTo>
                    <a:lnTo>
                      <a:pt x="12" y="4338"/>
                    </a:lnTo>
                    <a:lnTo>
                      <a:pt x="10" y="4341"/>
                    </a:lnTo>
                    <a:lnTo>
                      <a:pt x="9" y="4343"/>
                    </a:lnTo>
                    <a:lnTo>
                      <a:pt x="8" y="4344"/>
                    </a:lnTo>
                    <a:lnTo>
                      <a:pt x="6" y="4344"/>
                    </a:lnTo>
                    <a:lnTo>
                      <a:pt x="3" y="4344"/>
                    </a:lnTo>
                    <a:lnTo>
                      <a:pt x="2" y="4343"/>
                    </a:lnTo>
                    <a:lnTo>
                      <a:pt x="1" y="4341"/>
                    </a:lnTo>
                    <a:lnTo>
                      <a:pt x="0" y="4338"/>
                    </a:lnTo>
                    <a:close/>
                    <a:moveTo>
                      <a:pt x="0" y="4202"/>
                    </a:moveTo>
                    <a:lnTo>
                      <a:pt x="0" y="4122"/>
                    </a:lnTo>
                    <a:lnTo>
                      <a:pt x="1" y="4120"/>
                    </a:lnTo>
                    <a:lnTo>
                      <a:pt x="2" y="4117"/>
                    </a:lnTo>
                    <a:lnTo>
                      <a:pt x="3" y="4116"/>
                    </a:lnTo>
                    <a:lnTo>
                      <a:pt x="6" y="4116"/>
                    </a:lnTo>
                    <a:lnTo>
                      <a:pt x="8" y="4116"/>
                    </a:lnTo>
                    <a:lnTo>
                      <a:pt x="9" y="4117"/>
                    </a:lnTo>
                    <a:lnTo>
                      <a:pt x="10" y="4120"/>
                    </a:lnTo>
                    <a:lnTo>
                      <a:pt x="12" y="4122"/>
                    </a:lnTo>
                    <a:lnTo>
                      <a:pt x="12" y="4202"/>
                    </a:lnTo>
                    <a:lnTo>
                      <a:pt x="10" y="4203"/>
                    </a:lnTo>
                    <a:lnTo>
                      <a:pt x="9" y="4206"/>
                    </a:lnTo>
                    <a:lnTo>
                      <a:pt x="8" y="4207"/>
                    </a:lnTo>
                    <a:lnTo>
                      <a:pt x="6" y="4207"/>
                    </a:lnTo>
                    <a:lnTo>
                      <a:pt x="3" y="4207"/>
                    </a:lnTo>
                    <a:lnTo>
                      <a:pt x="2" y="4206"/>
                    </a:lnTo>
                    <a:lnTo>
                      <a:pt x="1" y="4203"/>
                    </a:lnTo>
                    <a:lnTo>
                      <a:pt x="0" y="4202"/>
                    </a:lnTo>
                    <a:close/>
                    <a:moveTo>
                      <a:pt x="0" y="4065"/>
                    </a:moveTo>
                    <a:lnTo>
                      <a:pt x="0" y="3984"/>
                    </a:lnTo>
                    <a:lnTo>
                      <a:pt x="1" y="3982"/>
                    </a:lnTo>
                    <a:lnTo>
                      <a:pt x="2" y="3980"/>
                    </a:lnTo>
                    <a:lnTo>
                      <a:pt x="3" y="3978"/>
                    </a:lnTo>
                    <a:lnTo>
                      <a:pt x="6" y="3978"/>
                    </a:lnTo>
                    <a:lnTo>
                      <a:pt x="8" y="3978"/>
                    </a:lnTo>
                    <a:lnTo>
                      <a:pt x="9" y="3980"/>
                    </a:lnTo>
                    <a:lnTo>
                      <a:pt x="10" y="3982"/>
                    </a:lnTo>
                    <a:lnTo>
                      <a:pt x="12" y="3984"/>
                    </a:lnTo>
                    <a:lnTo>
                      <a:pt x="12" y="4065"/>
                    </a:lnTo>
                    <a:lnTo>
                      <a:pt x="10" y="4067"/>
                    </a:lnTo>
                    <a:lnTo>
                      <a:pt x="9" y="4068"/>
                    </a:lnTo>
                    <a:lnTo>
                      <a:pt x="8" y="4069"/>
                    </a:lnTo>
                    <a:lnTo>
                      <a:pt x="6" y="4071"/>
                    </a:lnTo>
                    <a:lnTo>
                      <a:pt x="3" y="4069"/>
                    </a:lnTo>
                    <a:lnTo>
                      <a:pt x="2" y="4068"/>
                    </a:lnTo>
                    <a:lnTo>
                      <a:pt x="1" y="4067"/>
                    </a:lnTo>
                    <a:lnTo>
                      <a:pt x="0" y="4065"/>
                    </a:lnTo>
                    <a:close/>
                    <a:moveTo>
                      <a:pt x="0" y="3927"/>
                    </a:moveTo>
                    <a:lnTo>
                      <a:pt x="0" y="3847"/>
                    </a:lnTo>
                    <a:lnTo>
                      <a:pt x="1" y="3845"/>
                    </a:lnTo>
                    <a:lnTo>
                      <a:pt x="2" y="3843"/>
                    </a:lnTo>
                    <a:lnTo>
                      <a:pt x="3" y="3842"/>
                    </a:lnTo>
                    <a:lnTo>
                      <a:pt x="6" y="3841"/>
                    </a:lnTo>
                    <a:lnTo>
                      <a:pt x="8" y="3842"/>
                    </a:lnTo>
                    <a:lnTo>
                      <a:pt x="9" y="3843"/>
                    </a:lnTo>
                    <a:lnTo>
                      <a:pt x="10" y="3845"/>
                    </a:lnTo>
                    <a:lnTo>
                      <a:pt x="12" y="3847"/>
                    </a:lnTo>
                    <a:lnTo>
                      <a:pt x="12" y="3927"/>
                    </a:lnTo>
                    <a:lnTo>
                      <a:pt x="10" y="3929"/>
                    </a:lnTo>
                    <a:lnTo>
                      <a:pt x="9" y="3931"/>
                    </a:lnTo>
                    <a:lnTo>
                      <a:pt x="8" y="3932"/>
                    </a:lnTo>
                    <a:lnTo>
                      <a:pt x="6" y="3933"/>
                    </a:lnTo>
                    <a:lnTo>
                      <a:pt x="3" y="3932"/>
                    </a:lnTo>
                    <a:lnTo>
                      <a:pt x="2" y="3931"/>
                    </a:lnTo>
                    <a:lnTo>
                      <a:pt x="1" y="3929"/>
                    </a:lnTo>
                    <a:lnTo>
                      <a:pt x="0" y="3927"/>
                    </a:lnTo>
                    <a:close/>
                    <a:moveTo>
                      <a:pt x="0" y="3790"/>
                    </a:moveTo>
                    <a:lnTo>
                      <a:pt x="0" y="3709"/>
                    </a:lnTo>
                    <a:lnTo>
                      <a:pt x="1" y="3707"/>
                    </a:lnTo>
                    <a:lnTo>
                      <a:pt x="2" y="3706"/>
                    </a:lnTo>
                    <a:lnTo>
                      <a:pt x="3" y="3705"/>
                    </a:lnTo>
                    <a:lnTo>
                      <a:pt x="6" y="3705"/>
                    </a:lnTo>
                    <a:lnTo>
                      <a:pt x="8" y="3705"/>
                    </a:lnTo>
                    <a:lnTo>
                      <a:pt x="9" y="3706"/>
                    </a:lnTo>
                    <a:lnTo>
                      <a:pt x="10" y="3707"/>
                    </a:lnTo>
                    <a:lnTo>
                      <a:pt x="12" y="3709"/>
                    </a:lnTo>
                    <a:lnTo>
                      <a:pt x="12" y="3790"/>
                    </a:lnTo>
                    <a:lnTo>
                      <a:pt x="10" y="3792"/>
                    </a:lnTo>
                    <a:lnTo>
                      <a:pt x="9" y="3794"/>
                    </a:lnTo>
                    <a:lnTo>
                      <a:pt x="8" y="3796"/>
                    </a:lnTo>
                    <a:lnTo>
                      <a:pt x="6" y="3796"/>
                    </a:lnTo>
                    <a:lnTo>
                      <a:pt x="3" y="3796"/>
                    </a:lnTo>
                    <a:lnTo>
                      <a:pt x="2" y="3794"/>
                    </a:lnTo>
                    <a:lnTo>
                      <a:pt x="1" y="3792"/>
                    </a:lnTo>
                    <a:lnTo>
                      <a:pt x="0" y="3790"/>
                    </a:lnTo>
                    <a:close/>
                    <a:moveTo>
                      <a:pt x="0" y="3653"/>
                    </a:moveTo>
                    <a:lnTo>
                      <a:pt x="0" y="3573"/>
                    </a:lnTo>
                    <a:lnTo>
                      <a:pt x="1" y="3571"/>
                    </a:lnTo>
                    <a:lnTo>
                      <a:pt x="2" y="3568"/>
                    </a:lnTo>
                    <a:lnTo>
                      <a:pt x="3" y="3567"/>
                    </a:lnTo>
                    <a:lnTo>
                      <a:pt x="6" y="3567"/>
                    </a:lnTo>
                    <a:lnTo>
                      <a:pt x="8" y="3567"/>
                    </a:lnTo>
                    <a:lnTo>
                      <a:pt x="9" y="3568"/>
                    </a:lnTo>
                    <a:lnTo>
                      <a:pt x="10" y="3571"/>
                    </a:lnTo>
                    <a:lnTo>
                      <a:pt x="12" y="3573"/>
                    </a:lnTo>
                    <a:lnTo>
                      <a:pt x="12" y="3653"/>
                    </a:lnTo>
                    <a:lnTo>
                      <a:pt x="10" y="3654"/>
                    </a:lnTo>
                    <a:lnTo>
                      <a:pt x="9" y="3657"/>
                    </a:lnTo>
                    <a:lnTo>
                      <a:pt x="8" y="3658"/>
                    </a:lnTo>
                    <a:lnTo>
                      <a:pt x="6" y="3658"/>
                    </a:lnTo>
                    <a:lnTo>
                      <a:pt x="3" y="3658"/>
                    </a:lnTo>
                    <a:lnTo>
                      <a:pt x="2" y="3657"/>
                    </a:lnTo>
                    <a:lnTo>
                      <a:pt x="1" y="3654"/>
                    </a:lnTo>
                    <a:lnTo>
                      <a:pt x="0" y="3653"/>
                    </a:lnTo>
                    <a:close/>
                    <a:moveTo>
                      <a:pt x="0" y="3516"/>
                    </a:moveTo>
                    <a:lnTo>
                      <a:pt x="0" y="3436"/>
                    </a:lnTo>
                    <a:lnTo>
                      <a:pt x="1" y="3433"/>
                    </a:lnTo>
                    <a:lnTo>
                      <a:pt x="2" y="3431"/>
                    </a:lnTo>
                    <a:lnTo>
                      <a:pt x="3" y="3430"/>
                    </a:lnTo>
                    <a:lnTo>
                      <a:pt x="6" y="3430"/>
                    </a:lnTo>
                    <a:lnTo>
                      <a:pt x="8" y="3430"/>
                    </a:lnTo>
                    <a:lnTo>
                      <a:pt x="9" y="3431"/>
                    </a:lnTo>
                    <a:lnTo>
                      <a:pt x="10" y="3433"/>
                    </a:lnTo>
                    <a:lnTo>
                      <a:pt x="12" y="3436"/>
                    </a:lnTo>
                    <a:lnTo>
                      <a:pt x="12" y="3516"/>
                    </a:lnTo>
                    <a:lnTo>
                      <a:pt x="10" y="3518"/>
                    </a:lnTo>
                    <a:lnTo>
                      <a:pt x="9" y="3519"/>
                    </a:lnTo>
                    <a:lnTo>
                      <a:pt x="8" y="3521"/>
                    </a:lnTo>
                    <a:lnTo>
                      <a:pt x="6" y="3522"/>
                    </a:lnTo>
                    <a:lnTo>
                      <a:pt x="3" y="3521"/>
                    </a:lnTo>
                    <a:lnTo>
                      <a:pt x="2" y="3519"/>
                    </a:lnTo>
                    <a:lnTo>
                      <a:pt x="1" y="3518"/>
                    </a:lnTo>
                    <a:lnTo>
                      <a:pt x="0" y="3516"/>
                    </a:lnTo>
                    <a:close/>
                    <a:moveTo>
                      <a:pt x="0" y="3378"/>
                    </a:moveTo>
                    <a:lnTo>
                      <a:pt x="0" y="3298"/>
                    </a:lnTo>
                    <a:lnTo>
                      <a:pt x="1" y="3296"/>
                    </a:lnTo>
                    <a:lnTo>
                      <a:pt x="2" y="3295"/>
                    </a:lnTo>
                    <a:lnTo>
                      <a:pt x="3" y="3293"/>
                    </a:lnTo>
                    <a:lnTo>
                      <a:pt x="6" y="3292"/>
                    </a:lnTo>
                    <a:lnTo>
                      <a:pt x="8" y="3293"/>
                    </a:lnTo>
                    <a:lnTo>
                      <a:pt x="9" y="3295"/>
                    </a:lnTo>
                    <a:lnTo>
                      <a:pt x="10" y="3296"/>
                    </a:lnTo>
                    <a:lnTo>
                      <a:pt x="12" y="3298"/>
                    </a:lnTo>
                    <a:lnTo>
                      <a:pt x="12" y="3378"/>
                    </a:lnTo>
                    <a:lnTo>
                      <a:pt x="10" y="3381"/>
                    </a:lnTo>
                    <a:lnTo>
                      <a:pt x="9" y="3382"/>
                    </a:lnTo>
                    <a:lnTo>
                      <a:pt x="8" y="3383"/>
                    </a:lnTo>
                    <a:lnTo>
                      <a:pt x="6" y="3384"/>
                    </a:lnTo>
                    <a:lnTo>
                      <a:pt x="3" y="3383"/>
                    </a:lnTo>
                    <a:lnTo>
                      <a:pt x="2" y="3382"/>
                    </a:lnTo>
                    <a:lnTo>
                      <a:pt x="1" y="3381"/>
                    </a:lnTo>
                    <a:lnTo>
                      <a:pt x="0" y="3378"/>
                    </a:lnTo>
                    <a:close/>
                    <a:moveTo>
                      <a:pt x="0" y="3241"/>
                    </a:moveTo>
                    <a:lnTo>
                      <a:pt x="0" y="3161"/>
                    </a:lnTo>
                    <a:lnTo>
                      <a:pt x="1" y="3158"/>
                    </a:lnTo>
                    <a:lnTo>
                      <a:pt x="2" y="3157"/>
                    </a:lnTo>
                    <a:lnTo>
                      <a:pt x="3" y="3156"/>
                    </a:lnTo>
                    <a:lnTo>
                      <a:pt x="6" y="3156"/>
                    </a:lnTo>
                    <a:lnTo>
                      <a:pt x="8" y="3156"/>
                    </a:lnTo>
                    <a:lnTo>
                      <a:pt x="9" y="3157"/>
                    </a:lnTo>
                    <a:lnTo>
                      <a:pt x="10" y="3158"/>
                    </a:lnTo>
                    <a:lnTo>
                      <a:pt x="12" y="3161"/>
                    </a:lnTo>
                    <a:lnTo>
                      <a:pt x="12" y="3241"/>
                    </a:lnTo>
                    <a:lnTo>
                      <a:pt x="10" y="3243"/>
                    </a:lnTo>
                    <a:lnTo>
                      <a:pt x="9" y="3246"/>
                    </a:lnTo>
                    <a:lnTo>
                      <a:pt x="8" y="3247"/>
                    </a:lnTo>
                    <a:lnTo>
                      <a:pt x="6" y="3247"/>
                    </a:lnTo>
                    <a:lnTo>
                      <a:pt x="3" y="3247"/>
                    </a:lnTo>
                    <a:lnTo>
                      <a:pt x="2" y="3246"/>
                    </a:lnTo>
                    <a:lnTo>
                      <a:pt x="1" y="3243"/>
                    </a:lnTo>
                    <a:lnTo>
                      <a:pt x="0" y="3241"/>
                    </a:lnTo>
                    <a:close/>
                    <a:moveTo>
                      <a:pt x="0" y="3105"/>
                    </a:moveTo>
                    <a:lnTo>
                      <a:pt x="0" y="3024"/>
                    </a:lnTo>
                    <a:lnTo>
                      <a:pt x="1" y="3022"/>
                    </a:lnTo>
                    <a:lnTo>
                      <a:pt x="2" y="3020"/>
                    </a:lnTo>
                    <a:lnTo>
                      <a:pt x="3" y="3018"/>
                    </a:lnTo>
                    <a:lnTo>
                      <a:pt x="6" y="3018"/>
                    </a:lnTo>
                    <a:lnTo>
                      <a:pt x="8" y="3018"/>
                    </a:lnTo>
                    <a:lnTo>
                      <a:pt x="9" y="3020"/>
                    </a:lnTo>
                    <a:lnTo>
                      <a:pt x="10" y="3022"/>
                    </a:lnTo>
                    <a:lnTo>
                      <a:pt x="12" y="3024"/>
                    </a:lnTo>
                    <a:lnTo>
                      <a:pt x="12" y="3105"/>
                    </a:lnTo>
                    <a:lnTo>
                      <a:pt x="10" y="3106"/>
                    </a:lnTo>
                    <a:lnTo>
                      <a:pt x="9" y="3108"/>
                    </a:lnTo>
                    <a:lnTo>
                      <a:pt x="8" y="3109"/>
                    </a:lnTo>
                    <a:lnTo>
                      <a:pt x="6" y="3109"/>
                    </a:lnTo>
                    <a:lnTo>
                      <a:pt x="3" y="3109"/>
                    </a:lnTo>
                    <a:lnTo>
                      <a:pt x="2" y="3108"/>
                    </a:lnTo>
                    <a:lnTo>
                      <a:pt x="1" y="3106"/>
                    </a:lnTo>
                    <a:lnTo>
                      <a:pt x="0" y="3105"/>
                    </a:lnTo>
                    <a:close/>
                    <a:moveTo>
                      <a:pt x="0" y="2967"/>
                    </a:moveTo>
                    <a:lnTo>
                      <a:pt x="0" y="2887"/>
                    </a:lnTo>
                    <a:lnTo>
                      <a:pt x="1" y="2885"/>
                    </a:lnTo>
                    <a:lnTo>
                      <a:pt x="2" y="2882"/>
                    </a:lnTo>
                    <a:lnTo>
                      <a:pt x="3" y="2881"/>
                    </a:lnTo>
                    <a:lnTo>
                      <a:pt x="6" y="2881"/>
                    </a:lnTo>
                    <a:lnTo>
                      <a:pt x="8" y="2881"/>
                    </a:lnTo>
                    <a:lnTo>
                      <a:pt x="9" y="2882"/>
                    </a:lnTo>
                    <a:lnTo>
                      <a:pt x="10" y="2885"/>
                    </a:lnTo>
                    <a:lnTo>
                      <a:pt x="12" y="2887"/>
                    </a:lnTo>
                    <a:lnTo>
                      <a:pt x="12" y="2967"/>
                    </a:lnTo>
                    <a:lnTo>
                      <a:pt x="10" y="2969"/>
                    </a:lnTo>
                    <a:lnTo>
                      <a:pt x="9" y="2971"/>
                    </a:lnTo>
                    <a:lnTo>
                      <a:pt x="8" y="2972"/>
                    </a:lnTo>
                    <a:lnTo>
                      <a:pt x="6" y="2973"/>
                    </a:lnTo>
                    <a:lnTo>
                      <a:pt x="3" y="2972"/>
                    </a:lnTo>
                    <a:lnTo>
                      <a:pt x="2" y="2971"/>
                    </a:lnTo>
                    <a:lnTo>
                      <a:pt x="1" y="2969"/>
                    </a:lnTo>
                    <a:lnTo>
                      <a:pt x="0" y="2967"/>
                    </a:lnTo>
                    <a:close/>
                    <a:moveTo>
                      <a:pt x="0" y="2830"/>
                    </a:moveTo>
                    <a:lnTo>
                      <a:pt x="0" y="2749"/>
                    </a:lnTo>
                    <a:lnTo>
                      <a:pt x="1" y="2747"/>
                    </a:lnTo>
                    <a:lnTo>
                      <a:pt x="2" y="2746"/>
                    </a:lnTo>
                    <a:lnTo>
                      <a:pt x="3" y="2745"/>
                    </a:lnTo>
                    <a:lnTo>
                      <a:pt x="6" y="2743"/>
                    </a:lnTo>
                    <a:lnTo>
                      <a:pt x="8" y="2745"/>
                    </a:lnTo>
                    <a:lnTo>
                      <a:pt x="9" y="2746"/>
                    </a:lnTo>
                    <a:lnTo>
                      <a:pt x="10" y="2747"/>
                    </a:lnTo>
                    <a:lnTo>
                      <a:pt x="12" y="2749"/>
                    </a:lnTo>
                    <a:lnTo>
                      <a:pt x="12" y="2830"/>
                    </a:lnTo>
                    <a:lnTo>
                      <a:pt x="10" y="2832"/>
                    </a:lnTo>
                    <a:lnTo>
                      <a:pt x="9" y="2833"/>
                    </a:lnTo>
                    <a:lnTo>
                      <a:pt x="8" y="2834"/>
                    </a:lnTo>
                    <a:lnTo>
                      <a:pt x="6" y="2836"/>
                    </a:lnTo>
                    <a:lnTo>
                      <a:pt x="3" y="2834"/>
                    </a:lnTo>
                    <a:lnTo>
                      <a:pt x="2" y="2833"/>
                    </a:lnTo>
                    <a:lnTo>
                      <a:pt x="1" y="2832"/>
                    </a:lnTo>
                    <a:lnTo>
                      <a:pt x="0" y="2830"/>
                    </a:lnTo>
                    <a:close/>
                    <a:moveTo>
                      <a:pt x="0" y="2692"/>
                    </a:moveTo>
                    <a:lnTo>
                      <a:pt x="0" y="2612"/>
                    </a:lnTo>
                    <a:lnTo>
                      <a:pt x="1" y="2610"/>
                    </a:lnTo>
                    <a:lnTo>
                      <a:pt x="2" y="2608"/>
                    </a:lnTo>
                    <a:lnTo>
                      <a:pt x="3" y="2607"/>
                    </a:lnTo>
                    <a:lnTo>
                      <a:pt x="6" y="2607"/>
                    </a:lnTo>
                    <a:lnTo>
                      <a:pt x="8" y="2607"/>
                    </a:lnTo>
                    <a:lnTo>
                      <a:pt x="9" y="2608"/>
                    </a:lnTo>
                    <a:lnTo>
                      <a:pt x="10" y="2610"/>
                    </a:lnTo>
                    <a:lnTo>
                      <a:pt x="12" y="2612"/>
                    </a:lnTo>
                    <a:lnTo>
                      <a:pt x="12" y="2692"/>
                    </a:lnTo>
                    <a:lnTo>
                      <a:pt x="10" y="2694"/>
                    </a:lnTo>
                    <a:lnTo>
                      <a:pt x="9" y="2697"/>
                    </a:lnTo>
                    <a:lnTo>
                      <a:pt x="8" y="2698"/>
                    </a:lnTo>
                    <a:lnTo>
                      <a:pt x="6" y="2698"/>
                    </a:lnTo>
                    <a:lnTo>
                      <a:pt x="3" y="2698"/>
                    </a:lnTo>
                    <a:lnTo>
                      <a:pt x="2" y="2697"/>
                    </a:lnTo>
                    <a:lnTo>
                      <a:pt x="1" y="2694"/>
                    </a:lnTo>
                    <a:lnTo>
                      <a:pt x="0" y="2692"/>
                    </a:lnTo>
                    <a:close/>
                    <a:moveTo>
                      <a:pt x="0" y="2556"/>
                    </a:moveTo>
                    <a:lnTo>
                      <a:pt x="0" y="2476"/>
                    </a:lnTo>
                    <a:lnTo>
                      <a:pt x="1" y="2473"/>
                    </a:lnTo>
                    <a:lnTo>
                      <a:pt x="2" y="2471"/>
                    </a:lnTo>
                    <a:lnTo>
                      <a:pt x="3" y="2470"/>
                    </a:lnTo>
                    <a:lnTo>
                      <a:pt x="6" y="2470"/>
                    </a:lnTo>
                    <a:lnTo>
                      <a:pt x="8" y="2470"/>
                    </a:lnTo>
                    <a:lnTo>
                      <a:pt x="9" y="2471"/>
                    </a:lnTo>
                    <a:lnTo>
                      <a:pt x="10" y="2473"/>
                    </a:lnTo>
                    <a:lnTo>
                      <a:pt x="12" y="2476"/>
                    </a:lnTo>
                    <a:lnTo>
                      <a:pt x="12" y="2556"/>
                    </a:lnTo>
                    <a:lnTo>
                      <a:pt x="10" y="2557"/>
                    </a:lnTo>
                    <a:lnTo>
                      <a:pt x="9" y="2559"/>
                    </a:lnTo>
                    <a:lnTo>
                      <a:pt x="8" y="2561"/>
                    </a:lnTo>
                    <a:lnTo>
                      <a:pt x="6" y="2561"/>
                    </a:lnTo>
                    <a:lnTo>
                      <a:pt x="3" y="2561"/>
                    </a:lnTo>
                    <a:lnTo>
                      <a:pt x="2" y="2559"/>
                    </a:lnTo>
                    <a:lnTo>
                      <a:pt x="1" y="2557"/>
                    </a:lnTo>
                    <a:lnTo>
                      <a:pt x="0" y="2556"/>
                    </a:lnTo>
                    <a:close/>
                    <a:moveTo>
                      <a:pt x="0" y="2418"/>
                    </a:moveTo>
                    <a:lnTo>
                      <a:pt x="0" y="2338"/>
                    </a:lnTo>
                    <a:lnTo>
                      <a:pt x="1" y="2336"/>
                    </a:lnTo>
                    <a:lnTo>
                      <a:pt x="2" y="2333"/>
                    </a:lnTo>
                    <a:lnTo>
                      <a:pt x="3" y="2332"/>
                    </a:lnTo>
                    <a:lnTo>
                      <a:pt x="6" y="2332"/>
                    </a:lnTo>
                    <a:lnTo>
                      <a:pt x="8" y="2332"/>
                    </a:lnTo>
                    <a:lnTo>
                      <a:pt x="9" y="2333"/>
                    </a:lnTo>
                    <a:lnTo>
                      <a:pt x="10" y="2336"/>
                    </a:lnTo>
                    <a:lnTo>
                      <a:pt x="12" y="2338"/>
                    </a:lnTo>
                    <a:lnTo>
                      <a:pt x="12" y="2418"/>
                    </a:lnTo>
                    <a:lnTo>
                      <a:pt x="10" y="2421"/>
                    </a:lnTo>
                    <a:lnTo>
                      <a:pt x="9" y="2422"/>
                    </a:lnTo>
                    <a:lnTo>
                      <a:pt x="8" y="2423"/>
                    </a:lnTo>
                    <a:lnTo>
                      <a:pt x="6" y="2424"/>
                    </a:lnTo>
                    <a:lnTo>
                      <a:pt x="3" y="2423"/>
                    </a:lnTo>
                    <a:lnTo>
                      <a:pt x="2" y="2422"/>
                    </a:lnTo>
                    <a:lnTo>
                      <a:pt x="1" y="2421"/>
                    </a:lnTo>
                    <a:lnTo>
                      <a:pt x="0" y="2418"/>
                    </a:lnTo>
                    <a:close/>
                    <a:moveTo>
                      <a:pt x="0" y="2281"/>
                    </a:moveTo>
                    <a:lnTo>
                      <a:pt x="0" y="2201"/>
                    </a:lnTo>
                    <a:lnTo>
                      <a:pt x="1" y="2198"/>
                    </a:lnTo>
                    <a:lnTo>
                      <a:pt x="2" y="2197"/>
                    </a:lnTo>
                    <a:lnTo>
                      <a:pt x="3" y="2196"/>
                    </a:lnTo>
                    <a:lnTo>
                      <a:pt x="6" y="2195"/>
                    </a:lnTo>
                    <a:lnTo>
                      <a:pt x="8" y="2196"/>
                    </a:lnTo>
                    <a:lnTo>
                      <a:pt x="9" y="2197"/>
                    </a:lnTo>
                    <a:lnTo>
                      <a:pt x="10" y="2198"/>
                    </a:lnTo>
                    <a:lnTo>
                      <a:pt x="12" y="2201"/>
                    </a:lnTo>
                    <a:lnTo>
                      <a:pt x="12" y="2281"/>
                    </a:lnTo>
                    <a:lnTo>
                      <a:pt x="10" y="2283"/>
                    </a:lnTo>
                    <a:lnTo>
                      <a:pt x="9" y="2284"/>
                    </a:lnTo>
                    <a:lnTo>
                      <a:pt x="8" y="2286"/>
                    </a:lnTo>
                    <a:lnTo>
                      <a:pt x="6" y="2287"/>
                    </a:lnTo>
                    <a:lnTo>
                      <a:pt x="3" y="2286"/>
                    </a:lnTo>
                    <a:lnTo>
                      <a:pt x="2" y="2284"/>
                    </a:lnTo>
                    <a:lnTo>
                      <a:pt x="1" y="2283"/>
                    </a:lnTo>
                    <a:lnTo>
                      <a:pt x="0" y="2281"/>
                    </a:lnTo>
                    <a:close/>
                    <a:moveTo>
                      <a:pt x="0" y="2143"/>
                    </a:moveTo>
                    <a:lnTo>
                      <a:pt x="0" y="2063"/>
                    </a:lnTo>
                    <a:lnTo>
                      <a:pt x="1" y="2061"/>
                    </a:lnTo>
                    <a:lnTo>
                      <a:pt x="2" y="2060"/>
                    </a:lnTo>
                    <a:lnTo>
                      <a:pt x="3" y="2058"/>
                    </a:lnTo>
                    <a:lnTo>
                      <a:pt x="6" y="2058"/>
                    </a:lnTo>
                    <a:lnTo>
                      <a:pt x="8" y="2058"/>
                    </a:lnTo>
                    <a:lnTo>
                      <a:pt x="9" y="2060"/>
                    </a:lnTo>
                    <a:lnTo>
                      <a:pt x="10" y="2061"/>
                    </a:lnTo>
                    <a:lnTo>
                      <a:pt x="12" y="2063"/>
                    </a:lnTo>
                    <a:lnTo>
                      <a:pt x="12" y="2143"/>
                    </a:lnTo>
                    <a:lnTo>
                      <a:pt x="10" y="2146"/>
                    </a:lnTo>
                    <a:lnTo>
                      <a:pt x="9" y="2148"/>
                    </a:lnTo>
                    <a:lnTo>
                      <a:pt x="8" y="2149"/>
                    </a:lnTo>
                    <a:lnTo>
                      <a:pt x="6" y="2149"/>
                    </a:lnTo>
                    <a:lnTo>
                      <a:pt x="3" y="2149"/>
                    </a:lnTo>
                    <a:lnTo>
                      <a:pt x="2" y="2148"/>
                    </a:lnTo>
                    <a:lnTo>
                      <a:pt x="1" y="2146"/>
                    </a:lnTo>
                    <a:lnTo>
                      <a:pt x="0" y="2143"/>
                    </a:lnTo>
                    <a:close/>
                    <a:moveTo>
                      <a:pt x="0" y="2007"/>
                    </a:moveTo>
                    <a:lnTo>
                      <a:pt x="0" y="1927"/>
                    </a:lnTo>
                    <a:lnTo>
                      <a:pt x="1" y="1924"/>
                    </a:lnTo>
                    <a:lnTo>
                      <a:pt x="2" y="1922"/>
                    </a:lnTo>
                    <a:lnTo>
                      <a:pt x="3" y="1921"/>
                    </a:lnTo>
                    <a:lnTo>
                      <a:pt x="6" y="1921"/>
                    </a:lnTo>
                    <a:lnTo>
                      <a:pt x="8" y="1921"/>
                    </a:lnTo>
                    <a:lnTo>
                      <a:pt x="9" y="1922"/>
                    </a:lnTo>
                    <a:lnTo>
                      <a:pt x="10" y="1924"/>
                    </a:lnTo>
                    <a:lnTo>
                      <a:pt x="12" y="1927"/>
                    </a:lnTo>
                    <a:lnTo>
                      <a:pt x="12" y="2007"/>
                    </a:lnTo>
                    <a:lnTo>
                      <a:pt x="10" y="2008"/>
                    </a:lnTo>
                    <a:lnTo>
                      <a:pt x="9" y="2011"/>
                    </a:lnTo>
                    <a:lnTo>
                      <a:pt x="8" y="2012"/>
                    </a:lnTo>
                    <a:lnTo>
                      <a:pt x="6" y="2012"/>
                    </a:lnTo>
                    <a:lnTo>
                      <a:pt x="3" y="2012"/>
                    </a:lnTo>
                    <a:lnTo>
                      <a:pt x="2" y="2011"/>
                    </a:lnTo>
                    <a:lnTo>
                      <a:pt x="1" y="2008"/>
                    </a:lnTo>
                    <a:lnTo>
                      <a:pt x="0" y="2007"/>
                    </a:lnTo>
                    <a:close/>
                    <a:moveTo>
                      <a:pt x="0" y="1869"/>
                    </a:moveTo>
                    <a:lnTo>
                      <a:pt x="0" y="1789"/>
                    </a:lnTo>
                    <a:lnTo>
                      <a:pt x="1" y="1787"/>
                    </a:lnTo>
                    <a:lnTo>
                      <a:pt x="2" y="1785"/>
                    </a:lnTo>
                    <a:lnTo>
                      <a:pt x="3" y="1783"/>
                    </a:lnTo>
                    <a:lnTo>
                      <a:pt x="6" y="1783"/>
                    </a:lnTo>
                    <a:lnTo>
                      <a:pt x="8" y="1783"/>
                    </a:lnTo>
                    <a:lnTo>
                      <a:pt x="9" y="1785"/>
                    </a:lnTo>
                    <a:lnTo>
                      <a:pt x="10" y="1787"/>
                    </a:lnTo>
                    <a:lnTo>
                      <a:pt x="12" y="1789"/>
                    </a:lnTo>
                    <a:lnTo>
                      <a:pt x="12" y="1869"/>
                    </a:lnTo>
                    <a:lnTo>
                      <a:pt x="10" y="1872"/>
                    </a:lnTo>
                    <a:lnTo>
                      <a:pt x="9" y="1873"/>
                    </a:lnTo>
                    <a:lnTo>
                      <a:pt x="8" y="1874"/>
                    </a:lnTo>
                    <a:lnTo>
                      <a:pt x="6" y="1875"/>
                    </a:lnTo>
                    <a:lnTo>
                      <a:pt x="3" y="1874"/>
                    </a:lnTo>
                    <a:lnTo>
                      <a:pt x="2" y="1873"/>
                    </a:lnTo>
                    <a:lnTo>
                      <a:pt x="1" y="1872"/>
                    </a:lnTo>
                    <a:lnTo>
                      <a:pt x="0" y="1869"/>
                    </a:lnTo>
                    <a:close/>
                    <a:moveTo>
                      <a:pt x="0" y="1732"/>
                    </a:moveTo>
                    <a:lnTo>
                      <a:pt x="0" y="1652"/>
                    </a:lnTo>
                    <a:lnTo>
                      <a:pt x="1" y="1649"/>
                    </a:lnTo>
                    <a:lnTo>
                      <a:pt x="2" y="1648"/>
                    </a:lnTo>
                    <a:lnTo>
                      <a:pt x="3" y="1647"/>
                    </a:lnTo>
                    <a:lnTo>
                      <a:pt x="6" y="1646"/>
                    </a:lnTo>
                    <a:lnTo>
                      <a:pt x="8" y="1647"/>
                    </a:lnTo>
                    <a:lnTo>
                      <a:pt x="9" y="1648"/>
                    </a:lnTo>
                    <a:lnTo>
                      <a:pt x="10" y="1649"/>
                    </a:lnTo>
                    <a:lnTo>
                      <a:pt x="12" y="1652"/>
                    </a:lnTo>
                    <a:lnTo>
                      <a:pt x="12" y="1732"/>
                    </a:lnTo>
                    <a:lnTo>
                      <a:pt x="10" y="1734"/>
                    </a:lnTo>
                    <a:lnTo>
                      <a:pt x="9" y="1736"/>
                    </a:lnTo>
                    <a:lnTo>
                      <a:pt x="8" y="1737"/>
                    </a:lnTo>
                    <a:lnTo>
                      <a:pt x="6" y="1738"/>
                    </a:lnTo>
                    <a:lnTo>
                      <a:pt x="3" y="1737"/>
                    </a:lnTo>
                    <a:lnTo>
                      <a:pt x="2" y="1736"/>
                    </a:lnTo>
                    <a:lnTo>
                      <a:pt x="1" y="1734"/>
                    </a:lnTo>
                    <a:lnTo>
                      <a:pt x="0" y="1732"/>
                    </a:lnTo>
                    <a:close/>
                    <a:moveTo>
                      <a:pt x="0" y="1594"/>
                    </a:moveTo>
                    <a:lnTo>
                      <a:pt x="0" y="1514"/>
                    </a:lnTo>
                    <a:lnTo>
                      <a:pt x="1" y="1512"/>
                    </a:lnTo>
                    <a:lnTo>
                      <a:pt x="2" y="1511"/>
                    </a:lnTo>
                    <a:lnTo>
                      <a:pt x="3" y="1510"/>
                    </a:lnTo>
                    <a:lnTo>
                      <a:pt x="6" y="1510"/>
                    </a:lnTo>
                    <a:lnTo>
                      <a:pt x="8" y="1510"/>
                    </a:lnTo>
                    <a:lnTo>
                      <a:pt x="9" y="1511"/>
                    </a:lnTo>
                    <a:lnTo>
                      <a:pt x="10" y="1512"/>
                    </a:lnTo>
                    <a:lnTo>
                      <a:pt x="12" y="1514"/>
                    </a:lnTo>
                    <a:lnTo>
                      <a:pt x="12" y="1594"/>
                    </a:lnTo>
                    <a:lnTo>
                      <a:pt x="10" y="1597"/>
                    </a:lnTo>
                    <a:lnTo>
                      <a:pt x="9" y="1599"/>
                    </a:lnTo>
                    <a:lnTo>
                      <a:pt x="8" y="1600"/>
                    </a:lnTo>
                    <a:lnTo>
                      <a:pt x="6" y="1600"/>
                    </a:lnTo>
                    <a:lnTo>
                      <a:pt x="3" y="1600"/>
                    </a:lnTo>
                    <a:lnTo>
                      <a:pt x="2" y="1599"/>
                    </a:lnTo>
                    <a:lnTo>
                      <a:pt x="1" y="1597"/>
                    </a:lnTo>
                    <a:lnTo>
                      <a:pt x="0" y="1594"/>
                    </a:lnTo>
                    <a:close/>
                    <a:moveTo>
                      <a:pt x="0" y="1458"/>
                    </a:moveTo>
                    <a:lnTo>
                      <a:pt x="0" y="1378"/>
                    </a:lnTo>
                    <a:lnTo>
                      <a:pt x="1" y="1376"/>
                    </a:lnTo>
                    <a:lnTo>
                      <a:pt x="2" y="1373"/>
                    </a:lnTo>
                    <a:lnTo>
                      <a:pt x="3" y="1372"/>
                    </a:lnTo>
                    <a:lnTo>
                      <a:pt x="6" y="1372"/>
                    </a:lnTo>
                    <a:lnTo>
                      <a:pt x="8" y="1372"/>
                    </a:lnTo>
                    <a:lnTo>
                      <a:pt x="9" y="1373"/>
                    </a:lnTo>
                    <a:lnTo>
                      <a:pt x="10" y="1376"/>
                    </a:lnTo>
                    <a:lnTo>
                      <a:pt x="12" y="1378"/>
                    </a:lnTo>
                    <a:lnTo>
                      <a:pt x="12" y="1458"/>
                    </a:lnTo>
                    <a:lnTo>
                      <a:pt x="10" y="1459"/>
                    </a:lnTo>
                    <a:lnTo>
                      <a:pt x="9" y="1462"/>
                    </a:lnTo>
                    <a:lnTo>
                      <a:pt x="8" y="1463"/>
                    </a:lnTo>
                    <a:lnTo>
                      <a:pt x="6" y="1463"/>
                    </a:lnTo>
                    <a:lnTo>
                      <a:pt x="3" y="1463"/>
                    </a:lnTo>
                    <a:lnTo>
                      <a:pt x="2" y="1462"/>
                    </a:lnTo>
                    <a:lnTo>
                      <a:pt x="1" y="1459"/>
                    </a:lnTo>
                    <a:lnTo>
                      <a:pt x="0" y="1458"/>
                    </a:lnTo>
                    <a:close/>
                    <a:moveTo>
                      <a:pt x="0" y="1321"/>
                    </a:moveTo>
                    <a:lnTo>
                      <a:pt x="0" y="1241"/>
                    </a:lnTo>
                    <a:lnTo>
                      <a:pt x="1" y="1238"/>
                    </a:lnTo>
                    <a:lnTo>
                      <a:pt x="2" y="1236"/>
                    </a:lnTo>
                    <a:lnTo>
                      <a:pt x="3" y="1235"/>
                    </a:lnTo>
                    <a:lnTo>
                      <a:pt x="6" y="1235"/>
                    </a:lnTo>
                    <a:lnTo>
                      <a:pt x="8" y="1235"/>
                    </a:lnTo>
                    <a:lnTo>
                      <a:pt x="9" y="1236"/>
                    </a:lnTo>
                    <a:lnTo>
                      <a:pt x="10" y="1238"/>
                    </a:lnTo>
                    <a:lnTo>
                      <a:pt x="12" y="1241"/>
                    </a:lnTo>
                    <a:lnTo>
                      <a:pt x="12" y="1321"/>
                    </a:lnTo>
                    <a:lnTo>
                      <a:pt x="10" y="1323"/>
                    </a:lnTo>
                    <a:lnTo>
                      <a:pt x="9" y="1324"/>
                    </a:lnTo>
                    <a:lnTo>
                      <a:pt x="8" y="1325"/>
                    </a:lnTo>
                    <a:lnTo>
                      <a:pt x="6" y="1327"/>
                    </a:lnTo>
                    <a:lnTo>
                      <a:pt x="3" y="1325"/>
                    </a:lnTo>
                    <a:lnTo>
                      <a:pt x="2" y="1324"/>
                    </a:lnTo>
                    <a:lnTo>
                      <a:pt x="1" y="1323"/>
                    </a:lnTo>
                    <a:lnTo>
                      <a:pt x="0" y="1321"/>
                    </a:lnTo>
                    <a:close/>
                    <a:moveTo>
                      <a:pt x="0" y="1183"/>
                    </a:moveTo>
                    <a:lnTo>
                      <a:pt x="0" y="1103"/>
                    </a:lnTo>
                    <a:lnTo>
                      <a:pt x="1" y="1101"/>
                    </a:lnTo>
                    <a:lnTo>
                      <a:pt x="2" y="1100"/>
                    </a:lnTo>
                    <a:lnTo>
                      <a:pt x="3" y="1098"/>
                    </a:lnTo>
                    <a:lnTo>
                      <a:pt x="6" y="1097"/>
                    </a:lnTo>
                    <a:lnTo>
                      <a:pt x="8" y="1098"/>
                    </a:lnTo>
                    <a:lnTo>
                      <a:pt x="9" y="1100"/>
                    </a:lnTo>
                    <a:lnTo>
                      <a:pt x="10" y="1101"/>
                    </a:lnTo>
                    <a:lnTo>
                      <a:pt x="12" y="1103"/>
                    </a:lnTo>
                    <a:lnTo>
                      <a:pt x="12" y="1183"/>
                    </a:lnTo>
                    <a:lnTo>
                      <a:pt x="10" y="1186"/>
                    </a:lnTo>
                    <a:lnTo>
                      <a:pt x="9" y="1187"/>
                    </a:lnTo>
                    <a:lnTo>
                      <a:pt x="8" y="1188"/>
                    </a:lnTo>
                    <a:lnTo>
                      <a:pt x="6" y="1189"/>
                    </a:lnTo>
                    <a:lnTo>
                      <a:pt x="3" y="1188"/>
                    </a:lnTo>
                    <a:lnTo>
                      <a:pt x="2" y="1187"/>
                    </a:lnTo>
                    <a:lnTo>
                      <a:pt x="1" y="1186"/>
                    </a:lnTo>
                    <a:lnTo>
                      <a:pt x="0" y="1183"/>
                    </a:lnTo>
                    <a:close/>
                    <a:moveTo>
                      <a:pt x="0" y="1046"/>
                    </a:moveTo>
                    <a:lnTo>
                      <a:pt x="0" y="966"/>
                    </a:lnTo>
                    <a:lnTo>
                      <a:pt x="1" y="963"/>
                    </a:lnTo>
                    <a:lnTo>
                      <a:pt x="2" y="962"/>
                    </a:lnTo>
                    <a:lnTo>
                      <a:pt x="3" y="961"/>
                    </a:lnTo>
                    <a:lnTo>
                      <a:pt x="6" y="961"/>
                    </a:lnTo>
                    <a:lnTo>
                      <a:pt x="8" y="961"/>
                    </a:lnTo>
                    <a:lnTo>
                      <a:pt x="9" y="962"/>
                    </a:lnTo>
                    <a:lnTo>
                      <a:pt x="10" y="963"/>
                    </a:lnTo>
                    <a:lnTo>
                      <a:pt x="12" y="966"/>
                    </a:lnTo>
                    <a:lnTo>
                      <a:pt x="12" y="1046"/>
                    </a:lnTo>
                    <a:lnTo>
                      <a:pt x="10" y="1048"/>
                    </a:lnTo>
                    <a:lnTo>
                      <a:pt x="9" y="1050"/>
                    </a:lnTo>
                    <a:lnTo>
                      <a:pt x="8" y="1052"/>
                    </a:lnTo>
                    <a:lnTo>
                      <a:pt x="6" y="1052"/>
                    </a:lnTo>
                    <a:lnTo>
                      <a:pt x="3" y="1052"/>
                    </a:lnTo>
                    <a:lnTo>
                      <a:pt x="2" y="1050"/>
                    </a:lnTo>
                    <a:lnTo>
                      <a:pt x="1" y="1048"/>
                    </a:lnTo>
                    <a:lnTo>
                      <a:pt x="0" y="1046"/>
                    </a:lnTo>
                    <a:close/>
                    <a:moveTo>
                      <a:pt x="0" y="909"/>
                    </a:moveTo>
                    <a:lnTo>
                      <a:pt x="0" y="829"/>
                    </a:lnTo>
                    <a:lnTo>
                      <a:pt x="1" y="827"/>
                    </a:lnTo>
                    <a:lnTo>
                      <a:pt x="2" y="825"/>
                    </a:lnTo>
                    <a:lnTo>
                      <a:pt x="3" y="823"/>
                    </a:lnTo>
                    <a:lnTo>
                      <a:pt x="6" y="823"/>
                    </a:lnTo>
                    <a:lnTo>
                      <a:pt x="8" y="823"/>
                    </a:lnTo>
                    <a:lnTo>
                      <a:pt x="9" y="825"/>
                    </a:lnTo>
                    <a:lnTo>
                      <a:pt x="10" y="827"/>
                    </a:lnTo>
                    <a:lnTo>
                      <a:pt x="12" y="829"/>
                    </a:lnTo>
                    <a:lnTo>
                      <a:pt x="12" y="909"/>
                    </a:lnTo>
                    <a:lnTo>
                      <a:pt x="10" y="911"/>
                    </a:lnTo>
                    <a:lnTo>
                      <a:pt x="9" y="913"/>
                    </a:lnTo>
                    <a:lnTo>
                      <a:pt x="8" y="914"/>
                    </a:lnTo>
                    <a:lnTo>
                      <a:pt x="6" y="914"/>
                    </a:lnTo>
                    <a:lnTo>
                      <a:pt x="3" y="914"/>
                    </a:lnTo>
                    <a:lnTo>
                      <a:pt x="2" y="913"/>
                    </a:lnTo>
                    <a:lnTo>
                      <a:pt x="1" y="911"/>
                    </a:lnTo>
                    <a:lnTo>
                      <a:pt x="0" y="909"/>
                    </a:lnTo>
                    <a:close/>
                    <a:moveTo>
                      <a:pt x="0" y="772"/>
                    </a:moveTo>
                    <a:lnTo>
                      <a:pt x="0" y="692"/>
                    </a:lnTo>
                    <a:lnTo>
                      <a:pt x="1" y="689"/>
                    </a:lnTo>
                    <a:lnTo>
                      <a:pt x="2" y="687"/>
                    </a:lnTo>
                    <a:lnTo>
                      <a:pt x="3" y="686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9" y="687"/>
                    </a:lnTo>
                    <a:lnTo>
                      <a:pt x="10" y="689"/>
                    </a:lnTo>
                    <a:lnTo>
                      <a:pt x="12" y="692"/>
                    </a:lnTo>
                    <a:lnTo>
                      <a:pt x="12" y="772"/>
                    </a:lnTo>
                    <a:lnTo>
                      <a:pt x="10" y="774"/>
                    </a:lnTo>
                    <a:lnTo>
                      <a:pt x="9" y="776"/>
                    </a:lnTo>
                    <a:lnTo>
                      <a:pt x="8" y="777"/>
                    </a:lnTo>
                    <a:lnTo>
                      <a:pt x="6" y="778"/>
                    </a:lnTo>
                    <a:lnTo>
                      <a:pt x="3" y="777"/>
                    </a:lnTo>
                    <a:lnTo>
                      <a:pt x="2" y="776"/>
                    </a:lnTo>
                    <a:lnTo>
                      <a:pt x="1" y="774"/>
                    </a:lnTo>
                    <a:lnTo>
                      <a:pt x="0" y="772"/>
                    </a:lnTo>
                    <a:close/>
                    <a:moveTo>
                      <a:pt x="0" y="634"/>
                    </a:moveTo>
                    <a:lnTo>
                      <a:pt x="0" y="554"/>
                    </a:lnTo>
                    <a:lnTo>
                      <a:pt x="1" y="552"/>
                    </a:lnTo>
                    <a:lnTo>
                      <a:pt x="2" y="551"/>
                    </a:lnTo>
                    <a:lnTo>
                      <a:pt x="3" y="550"/>
                    </a:lnTo>
                    <a:lnTo>
                      <a:pt x="6" y="548"/>
                    </a:lnTo>
                    <a:lnTo>
                      <a:pt x="8" y="550"/>
                    </a:lnTo>
                    <a:lnTo>
                      <a:pt x="9" y="551"/>
                    </a:lnTo>
                    <a:lnTo>
                      <a:pt x="10" y="552"/>
                    </a:lnTo>
                    <a:lnTo>
                      <a:pt x="12" y="554"/>
                    </a:lnTo>
                    <a:lnTo>
                      <a:pt x="12" y="634"/>
                    </a:lnTo>
                    <a:lnTo>
                      <a:pt x="10" y="637"/>
                    </a:lnTo>
                    <a:lnTo>
                      <a:pt x="9" y="638"/>
                    </a:lnTo>
                    <a:lnTo>
                      <a:pt x="8" y="639"/>
                    </a:lnTo>
                    <a:lnTo>
                      <a:pt x="6" y="640"/>
                    </a:lnTo>
                    <a:lnTo>
                      <a:pt x="3" y="639"/>
                    </a:lnTo>
                    <a:lnTo>
                      <a:pt x="2" y="638"/>
                    </a:lnTo>
                    <a:lnTo>
                      <a:pt x="1" y="637"/>
                    </a:lnTo>
                    <a:lnTo>
                      <a:pt x="0" y="634"/>
                    </a:lnTo>
                    <a:close/>
                    <a:moveTo>
                      <a:pt x="0" y="497"/>
                    </a:moveTo>
                    <a:lnTo>
                      <a:pt x="0" y="418"/>
                    </a:lnTo>
                    <a:lnTo>
                      <a:pt x="1" y="416"/>
                    </a:lnTo>
                    <a:lnTo>
                      <a:pt x="2" y="413"/>
                    </a:lnTo>
                    <a:lnTo>
                      <a:pt x="3" y="412"/>
                    </a:lnTo>
                    <a:lnTo>
                      <a:pt x="6" y="412"/>
                    </a:lnTo>
                    <a:lnTo>
                      <a:pt x="8" y="412"/>
                    </a:lnTo>
                    <a:lnTo>
                      <a:pt x="9" y="413"/>
                    </a:lnTo>
                    <a:lnTo>
                      <a:pt x="10" y="416"/>
                    </a:lnTo>
                    <a:lnTo>
                      <a:pt x="12" y="418"/>
                    </a:lnTo>
                    <a:lnTo>
                      <a:pt x="12" y="497"/>
                    </a:lnTo>
                    <a:lnTo>
                      <a:pt x="10" y="499"/>
                    </a:lnTo>
                    <a:lnTo>
                      <a:pt x="9" y="502"/>
                    </a:lnTo>
                    <a:lnTo>
                      <a:pt x="8" y="503"/>
                    </a:lnTo>
                    <a:lnTo>
                      <a:pt x="6" y="503"/>
                    </a:lnTo>
                    <a:lnTo>
                      <a:pt x="3" y="503"/>
                    </a:lnTo>
                    <a:lnTo>
                      <a:pt x="2" y="502"/>
                    </a:lnTo>
                    <a:lnTo>
                      <a:pt x="1" y="499"/>
                    </a:lnTo>
                    <a:lnTo>
                      <a:pt x="0" y="497"/>
                    </a:lnTo>
                    <a:close/>
                    <a:moveTo>
                      <a:pt x="0" y="361"/>
                    </a:moveTo>
                    <a:lnTo>
                      <a:pt x="0" y="281"/>
                    </a:lnTo>
                    <a:lnTo>
                      <a:pt x="1" y="278"/>
                    </a:lnTo>
                    <a:lnTo>
                      <a:pt x="2" y="276"/>
                    </a:lnTo>
                    <a:lnTo>
                      <a:pt x="3" y="275"/>
                    </a:lnTo>
                    <a:lnTo>
                      <a:pt x="6" y="275"/>
                    </a:lnTo>
                    <a:lnTo>
                      <a:pt x="8" y="275"/>
                    </a:lnTo>
                    <a:lnTo>
                      <a:pt x="9" y="276"/>
                    </a:lnTo>
                    <a:lnTo>
                      <a:pt x="10" y="278"/>
                    </a:lnTo>
                    <a:lnTo>
                      <a:pt x="12" y="281"/>
                    </a:lnTo>
                    <a:lnTo>
                      <a:pt x="12" y="361"/>
                    </a:lnTo>
                    <a:lnTo>
                      <a:pt x="10" y="362"/>
                    </a:lnTo>
                    <a:lnTo>
                      <a:pt x="9" y="364"/>
                    </a:lnTo>
                    <a:lnTo>
                      <a:pt x="8" y="365"/>
                    </a:lnTo>
                    <a:lnTo>
                      <a:pt x="6" y="365"/>
                    </a:lnTo>
                    <a:lnTo>
                      <a:pt x="3" y="365"/>
                    </a:lnTo>
                    <a:lnTo>
                      <a:pt x="2" y="364"/>
                    </a:lnTo>
                    <a:lnTo>
                      <a:pt x="1" y="362"/>
                    </a:lnTo>
                    <a:lnTo>
                      <a:pt x="0" y="361"/>
                    </a:lnTo>
                    <a:close/>
                    <a:moveTo>
                      <a:pt x="0" y="223"/>
                    </a:moveTo>
                    <a:lnTo>
                      <a:pt x="0" y="143"/>
                    </a:lnTo>
                    <a:lnTo>
                      <a:pt x="1" y="141"/>
                    </a:lnTo>
                    <a:lnTo>
                      <a:pt x="2" y="138"/>
                    </a:lnTo>
                    <a:lnTo>
                      <a:pt x="3" y="137"/>
                    </a:lnTo>
                    <a:lnTo>
                      <a:pt x="6" y="137"/>
                    </a:lnTo>
                    <a:lnTo>
                      <a:pt x="8" y="137"/>
                    </a:lnTo>
                    <a:lnTo>
                      <a:pt x="9" y="138"/>
                    </a:lnTo>
                    <a:lnTo>
                      <a:pt x="10" y="141"/>
                    </a:lnTo>
                    <a:lnTo>
                      <a:pt x="12" y="143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9" y="227"/>
                    </a:lnTo>
                    <a:lnTo>
                      <a:pt x="8" y="228"/>
                    </a:lnTo>
                    <a:lnTo>
                      <a:pt x="6" y="229"/>
                    </a:lnTo>
                    <a:lnTo>
                      <a:pt x="3" y="228"/>
                    </a:lnTo>
                    <a:lnTo>
                      <a:pt x="2" y="227"/>
                    </a:lnTo>
                    <a:lnTo>
                      <a:pt x="1" y="226"/>
                    </a:lnTo>
                    <a:lnTo>
                      <a:pt x="0" y="223"/>
                    </a:lnTo>
                    <a:close/>
                    <a:moveTo>
                      <a:pt x="0" y="86"/>
                    </a:move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2" y="86"/>
                    </a:lnTo>
                    <a:lnTo>
                      <a:pt x="10" y="88"/>
                    </a:lnTo>
                    <a:lnTo>
                      <a:pt x="9" y="89"/>
                    </a:lnTo>
                    <a:lnTo>
                      <a:pt x="8" y="90"/>
                    </a:lnTo>
                    <a:lnTo>
                      <a:pt x="6" y="92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2" name="Freeform 126"/>
              <p:cNvSpPr>
                <a:spLocks noEditPoints="1"/>
              </p:cNvSpPr>
              <p:nvPr/>
            </p:nvSpPr>
            <p:spPr bwMode="auto">
              <a:xfrm>
                <a:off x="8624888" y="838200"/>
                <a:ext cx="7937" cy="5191125"/>
              </a:xfrm>
              <a:custGeom>
                <a:avLst/>
                <a:gdLst>
                  <a:gd name="T0" fmla="*/ 2147483647 w 12"/>
                  <a:gd name="T1" fmla="*/ 2147483647 h 6539"/>
                  <a:gd name="T2" fmla="*/ 2147483647 w 12"/>
                  <a:gd name="T3" fmla="*/ 2147483647 h 6539"/>
                  <a:gd name="T4" fmla="*/ 2147483647 w 12"/>
                  <a:gd name="T5" fmla="*/ 2147483647 h 6539"/>
                  <a:gd name="T6" fmla="*/ 2147483647 w 12"/>
                  <a:gd name="T7" fmla="*/ 2147483647 h 6539"/>
                  <a:gd name="T8" fmla="*/ 0 w 12"/>
                  <a:gd name="T9" fmla="*/ 2147483647 h 6539"/>
                  <a:gd name="T10" fmla="*/ 2147483647 w 12"/>
                  <a:gd name="T11" fmla="*/ 2147483647 h 6539"/>
                  <a:gd name="T12" fmla="*/ 2147483647 w 12"/>
                  <a:gd name="T13" fmla="*/ 2147483647 h 6539"/>
                  <a:gd name="T14" fmla="*/ 2147483647 w 12"/>
                  <a:gd name="T15" fmla="*/ 2147483647 h 6539"/>
                  <a:gd name="T16" fmla="*/ 2147483647 w 12"/>
                  <a:gd name="T17" fmla="*/ 2147483647 h 6539"/>
                  <a:gd name="T18" fmla="*/ 0 w 12"/>
                  <a:gd name="T19" fmla="*/ 2147483647 h 6539"/>
                  <a:gd name="T20" fmla="*/ 2147483647 w 12"/>
                  <a:gd name="T21" fmla="*/ 2147483647 h 6539"/>
                  <a:gd name="T22" fmla="*/ 2147483647 w 12"/>
                  <a:gd name="T23" fmla="*/ 2147483647 h 6539"/>
                  <a:gd name="T24" fmla="*/ 2147483647 w 12"/>
                  <a:gd name="T25" fmla="*/ 2147483647 h 6539"/>
                  <a:gd name="T26" fmla="*/ 2147483647 w 12"/>
                  <a:gd name="T27" fmla="*/ 2147483647 h 6539"/>
                  <a:gd name="T28" fmla="*/ 0 w 12"/>
                  <a:gd name="T29" fmla="*/ 2147483647 h 6539"/>
                  <a:gd name="T30" fmla="*/ 2147483647 w 12"/>
                  <a:gd name="T31" fmla="*/ 2147483647 h 6539"/>
                  <a:gd name="T32" fmla="*/ 2147483647 w 12"/>
                  <a:gd name="T33" fmla="*/ 2147483647 h 6539"/>
                  <a:gd name="T34" fmla="*/ 2147483647 w 12"/>
                  <a:gd name="T35" fmla="*/ 2147483647 h 6539"/>
                  <a:gd name="T36" fmla="*/ 2147483647 w 12"/>
                  <a:gd name="T37" fmla="*/ 2147483647 h 6539"/>
                  <a:gd name="T38" fmla="*/ 0 w 12"/>
                  <a:gd name="T39" fmla="*/ 2147483647 h 6539"/>
                  <a:gd name="T40" fmla="*/ 2147483647 w 12"/>
                  <a:gd name="T41" fmla="*/ 2147483647 h 6539"/>
                  <a:gd name="T42" fmla="*/ 2147483647 w 12"/>
                  <a:gd name="T43" fmla="*/ 2147483647 h 6539"/>
                  <a:gd name="T44" fmla="*/ 2147483647 w 12"/>
                  <a:gd name="T45" fmla="*/ 2147483647 h 6539"/>
                  <a:gd name="T46" fmla="*/ 2147483647 w 12"/>
                  <a:gd name="T47" fmla="*/ 2147483647 h 6539"/>
                  <a:gd name="T48" fmla="*/ 0 w 12"/>
                  <a:gd name="T49" fmla="*/ 2147483647 h 6539"/>
                  <a:gd name="T50" fmla="*/ 2147483647 w 12"/>
                  <a:gd name="T51" fmla="*/ 2147483647 h 6539"/>
                  <a:gd name="T52" fmla="*/ 2147483647 w 12"/>
                  <a:gd name="T53" fmla="*/ 2147483647 h 6539"/>
                  <a:gd name="T54" fmla="*/ 2147483647 w 12"/>
                  <a:gd name="T55" fmla="*/ 2147483647 h 6539"/>
                  <a:gd name="T56" fmla="*/ 2147483647 w 12"/>
                  <a:gd name="T57" fmla="*/ 2147483647 h 6539"/>
                  <a:gd name="T58" fmla="*/ 0 w 12"/>
                  <a:gd name="T59" fmla="*/ 2147483647 h 6539"/>
                  <a:gd name="T60" fmla="*/ 2147483647 w 12"/>
                  <a:gd name="T61" fmla="*/ 2147483647 h 6539"/>
                  <a:gd name="T62" fmla="*/ 2147483647 w 12"/>
                  <a:gd name="T63" fmla="*/ 2147483647 h 6539"/>
                  <a:gd name="T64" fmla="*/ 2147483647 w 12"/>
                  <a:gd name="T65" fmla="*/ 2147483647 h 6539"/>
                  <a:gd name="T66" fmla="*/ 2147483647 w 12"/>
                  <a:gd name="T67" fmla="*/ 2147483647 h 6539"/>
                  <a:gd name="T68" fmla="*/ 0 w 12"/>
                  <a:gd name="T69" fmla="*/ 2147483647 h 6539"/>
                  <a:gd name="T70" fmla="*/ 2147483647 w 12"/>
                  <a:gd name="T71" fmla="*/ 2147483647 h 6539"/>
                  <a:gd name="T72" fmla="*/ 2147483647 w 12"/>
                  <a:gd name="T73" fmla="*/ 2147483647 h 6539"/>
                  <a:gd name="T74" fmla="*/ 2147483647 w 12"/>
                  <a:gd name="T75" fmla="*/ 2147483647 h 6539"/>
                  <a:gd name="T76" fmla="*/ 2147483647 w 12"/>
                  <a:gd name="T77" fmla="*/ 2147483647 h 6539"/>
                  <a:gd name="T78" fmla="*/ 0 w 12"/>
                  <a:gd name="T79" fmla="*/ 2147483647 h 6539"/>
                  <a:gd name="T80" fmla="*/ 2147483647 w 12"/>
                  <a:gd name="T81" fmla="*/ 2147483647 h 6539"/>
                  <a:gd name="T82" fmla="*/ 2147483647 w 12"/>
                  <a:gd name="T83" fmla="*/ 2147483647 h 6539"/>
                  <a:gd name="T84" fmla="*/ 2147483647 w 12"/>
                  <a:gd name="T85" fmla="*/ 2147483647 h 6539"/>
                  <a:gd name="T86" fmla="*/ 2147483647 w 12"/>
                  <a:gd name="T87" fmla="*/ 2147483647 h 6539"/>
                  <a:gd name="T88" fmla="*/ 0 w 12"/>
                  <a:gd name="T89" fmla="*/ 2147483647 h 6539"/>
                  <a:gd name="T90" fmla="*/ 2147483647 w 12"/>
                  <a:gd name="T91" fmla="*/ 2147483647 h 6539"/>
                  <a:gd name="T92" fmla="*/ 2147483647 w 12"/>
                  <a:gd name="T93" fmla="*/ 2147483647 h 6539"/>
                  <a:gd name="T94" fmla="*/ 2147483647 w 12"/>
                  <a:gd name="T95" fmla="*/ 2147483647 h 6539"/>
                  <a:gd name="T96" fmla="*/ 2147483647 w 12"/>
                  <a:gd name="T97" fmla="*/ 2147483647 h 6539"/>
                  <a:gd name="T98" fmla="*/ 0 w 12"/>
                  <a:gd name="T99" fmla="*/ 2147483647 h 6539"/>
                  <a:gd name="T100" fmla="*/ 2147483647 w 12"/>
                  <a:gd name="T101" fmla="*/ 2147483647 h 6539"/>
                  <a:gd name="T102" fmla="*/ 2147483647 w 12"/>
                  <a:gd name="T103" fmla="*/ 2147483647 h 6539"/>
                  <a:gd name="T104" fmla="*/ 2147483647 w 12"/>
                  <a:gd name="T105" fmla="*/ 2147483647 h 6539"/>
                  <a:gd name="T106" fmla="*/ 2147483647 w 12"/>
                  <a:gd name="T107" fmla="*/ 2147483647 h 6539"/>
                  <a:gd name="T108" fmla="*/ 0 w 12"/>
                  <a:gd name="T109" fmla="*/ 2147483647 h 6539"/>
                  <a:gd name="T110" fmla="*/ 2147483647 w 12"/>
                  <a:gd name="T111" fmla="*/ 2147483647 h 6539"/>
                  <a:gd name="T112" fmla="*/ 2147483647 w 12"/>
                  <a:gd name="T113" fmla="*/ 2147483647 h 6539"/>
                  <a:gd name="T114" fmla="*/ 2147483647 w 12"/>
                  <a:gd name="T115" fmla="*/ 2147483647 h 6539"/>
                  <a:gd name="T116" fmla="*/ 2147483647 w 12"/>
                  <a:gd name="T117" fmla="*/ 2147483647 h 6539"/>
                  <a:gd name="T118" fmla="*/ 0 w 12"/>
                  <a:gd name="T119" fmla="*/ 2147483647 h 65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"/>
                  <a:gd name="T181" fmla="*/ 0 h 6539"/>
                  <a:gd name="T182" fmla="*/ 12 w 12"/>
                  <a:gd name="T183" fmla="*/ 6539 h 65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" h="6539">
                    <a:moveTo>
                      <a:pt x="0" y="6533"/>
                    </a:moveTo>
                    <a:lnTo>
                      <a:pt x="0" y="6453"/>
                    </a:lnTo>
                    <a:lnTo>
                      <a:pt x="1" y="6451"/>
                    </a:lnTo>
                    <a:lnTo>
                      <a:pt x="2" y="6450"/>
                    </a:lnTo>
                    <a:lnTo>
                      <a:pt x="3" y="6449"/>
                    </a:lnTo>
                    <a:lnTo>
                      <a:pt x="6" y="6449"/>
                    </a:lnTo>
                    <a:lnTo>
                      <a:pt x="8" y="6449"/>
                    </a:lnTo>
                    <a:lnTo>
                      <a:pt x="9" y="6450"/>
                    </a:lnTo>
                    <a:lnTo>
                      <a:pt x="10" y="6451"/>
                    </a:lnTo>
                    <a:lnTo>
                      <a:pt x="12" y="6453"/>
                    </a:lnTo>
                    <a:lnTo>
                      <a:pt x="12" y="6533"/>
                    </a:lnTo>
                    <a:lnTo>
                      <a:pt x="10" y="6536"/>
                    </a:lnTo>
                    <a:lnTo>
                      <a:pt x="9" y="6538"/>
                    </a:lnTo>
                    <a:lnTo>
                      <a:pt x="8" y="6539"/>
                    </a:lnTo>
                    <a:lnTo>
                      <a:pt x="6" y="6539"/>
                    </a:lnTo>
                    <a:lnTo>
                      <a:pt x="3" y="6539"/>
                    </a:lnTo>
                    <a:lnTo>
                      <a:pt x="2" y="6538"/>
                    </a:lnTo>
                    <a:lnTo>
                      <a:pt x="1" y="6536"/>
                    </a:lnTo>
                    <a:lnTo>
                      <a:pt x="0" y="6533"/>
                    </a:lnTo>
                    <a:close/>
                    <a:moveTo>
                      <a:pt x="0" y="6397"/>
                    </a:moveTo>
                    <a:lnTo>
                      <a:pt x="0" y="6317"/>
                    </a:lnTo>
                    <a:lnTo>
                      <a:pt x="1" y="6315"/>
                    </a:lnTo>
                    <a:lnTo>
                      <a:pt x="2" y="6312"/>
                    </a:lnTo>
                    <a:lnTo>
                      <a:pt x="3" y="6311"/>
                    </a:lnTo>
                    <a:lnTo>
                      <a:pt x="6" y="6311"/>
                    </a:lnTo>
                    <a:lnTo>
                      <a:pt x="8" y="6311"/>
                    </a:lnTo>
                    <a:lnTo>
                      <a:pt x="9" y="6312"/>
                    </a:lnTo>
                    <a:lnTo>
                      <a:pt x="10" y="6315"/>
                    </a:lnTo>
                    <a:lnTo>
                      <a:pt x="12" y="6317"/>
                    </a:lnTo>
                    <a:lnTo>
                      <a:pt x="12" y="6397"/>
                    </a:lnTo>
                    <a:lnTo>
                      <a:pt x="10" y="6398"/>
                    </a:lnTo>
                    <a:lnTo>
                      <a:pt x="9" y="6401"/>
                    </a:lnTo>
                    <a:lnTo>
                      <a:pt x="8" y="6402"/>
                    </a:lnTo>
                    <a:lnTo>
                      <a:pt x="6" y="6402"/>
                    </a:lnTo>
                    <a:lnTo>
                      <a:pt x="3" y="6402"/>
                    </a:lnTo>
                    <a:lnTo>
                      <a:pt x="2" y="6401"/>
                    </a:lnTo>
                    <a:lnTo>
                      <a:pt x="1" y="6398"/>
                    </a:lnTo>
                    <a:lnTo>
                      <a:pt x="0" y="6397"/>
                    </a:lnTo>
                    <a:close/>
                    <a:moveTo>
                      <a:pt x="0" y="6260"/>
                    </a:moveTo>
                    <a:lnTo>
                      <a:pt x="0" y="6180"/>
                    </a:lnTo>
                    <a:lnTo>
                      <a:pt x="1" y="6177"/>
                    </a:lnTo>
                    <a:lnTo>
                      <a:pt x="2" y="6175"/>
                    </a:lnTo>
                    <a:lnTo>
                      <a:pt x="3" y="6174"/>
                    </a:lnTo>
                    <a:lnTo>
                      <a:pt x="6" y="6174"/>
                    </a:lnTo>
                    <a:lnTo>
                      <a:pt x="8" y="6174"/>
                    </a:lnTo>
                    <a:lnTo>
                      <a:pt x="9" y="6175"/>
                    </a:lnTo>
                    <a:lnTo>
                      <a:pt x="10" y="6177"/>
                    </a:lnTo>
                    <a:lnTo>
                      <a:pt x="12" y="6180"/>
                    </a:lnTo>
                    <a:lnTo>
                      <a:pt x="12" y="6260"/>
                    </a:lnTo>
                    <a:lnTo>
                      <a:pt x="10" y="6262"/>
                    </a:lnTo>
                    <a:lnTo>
                      <a:pt x="9" y="6263"/>
                    </a:lnTo>
                    <a:lnTo>
                      <a:pt x="8" y="6264"/>
                    </a:lnTo>
                    <a:lnTo>
                      <a:pt x="6" y="6266"/>
                    </a:lnTo>
                    <a:lnTo>
                      <a:pt x="3" y="6264"/>
                    </a:lnTo>
                    <a:lnTo>
                      <a:pt x="2" y="6263"/>
                    </a:lnTo>
                    <a:lnTo>
                      <a:pt x="1" y="6262"/>
                    </a:lnTo>
                    <a:lnTo>
                      <a:pt x="0" y="6260"/>
                    </a:lnTo>
                    <a:close/>
                    <a:moveTo>
                      <a:pt x="0" y="6122"/>
                    </a:moveTo>
                    <a:lnTo>
                      <a:pt x="0" y="6042"/>
                    </a:lnTo>
                    <a:lnTo>
                      <a:pt x="1" y="6040"/>
                    </a:lnTo>
                    <a:lnTo>
                      <a:pt x="2" y="6038"/>
                    </a:lnTo>
                    <a:lnTo>
                      <a:pt x="3" y="6037"/>
                    </a:lnTo>
                    <a:lnTo>
                      <a:pt x="6" y="6036"/>
                    </a:lnTo>
                    <a:lnTo>
                      <a:pt x="8" y="6037"/>
                    </a:lnTo>
                    <a:lnTo>
                      <a:pt x="9" y="6038"/>
                    </a:lnTo>
                    <a:lnTo>
                      <a:pt x="10" y="6040"/>
                    </a:lnTo>
                    <a:lnTo>
                      <a:pt x="12" y="6042"/>
                    </a:lnTo>
                    <a:lnTo>
                      <a:pt x="12" y="6122"/>
                    </a:lnTo>
                    <a:lnTo>
                      <a:pt x="10" y="6125"/>
                    </a:lnTo>
                    <a:lnTo>
                      <a:pt x="9" y="6126"/>
                    </a:lnTo>
                    <a:lnTo>
                      <a:pt x="8" y="6127"/>
                    </a:lnTo>
                    <a:lnTo>
                      <a:pt x="6" y="6128"/>
                    </a:lnTo>
                    <a:lnTo>
                      <a:pt x="3" y="6127"/>
                    </a:lnTo>
                    <a:lnTo>
                      <a:pt x="2" y="6126"/>
                    </a:lnTo>
                    <a:lnTo>
                      <a:pt x="1" y="6125"/>
                    </a:lnTo>
                    <a:lnTo>
                      <a:pt x="0" y="6122"/>
                    </a:lnTo>
                    <a:close/>
                    <a:moveTo>
                      <a:pt x="0" y="5985"/>
                    </a:moveTo>
                    <a:lnTo>
                      <a:pt x="0" y="5905"/>
                    </a:lnTo>
                    <a:lnTo>
                      <a:pt x="1" y="5902"/>
                    </a:lnTo>
                    <a:lnTo>
                      <a:pt x="2" y="5901"/>
                    </a:lnTo>
                    <a:lnTo>
                      <a:pt x="3" y="5900"/>
                    </a:lnTo>
                    <a:lnTo>
                      <a:pt x="6" y="5900"/>
                    </a:lnTo>
                    <a:lnTo>
                      <a:pt x="8" y="5900"/>
                    </a:lnTo>
                    <a:lnTo>
                      <a:pt x="9" y="5901"/>
                    </a:lnTo>
                    <a:lnTo>
                      <a:pt x="10" y="5902"/>
                    </a:lnTo>
                    <a:lnTo>
                      <a:pt x="12" y="5905"/>
                    </a:lnTo>
                    <a:lnTo>
                      <a:pt x="12" y="5985"/>
                    </a:lnTo>
                    <a:lnTo>
                      <a:pt x="10" y="5987"/>
                    </a:lnTo>
                    <a:lnTo>
                      <a:pt x="9" y="5989"/>
                    </a:lnTo>
                    <a:lnTo>
                      <a:pt x="8" y="5991"/>
                    </a:lnTo>
                    <a:lnTo>
                      <a:pt x="6" y="5991"/>
                    </a:lnTo>
                    <a:lnTo>
                      <a:pt x="3" y="5991"/>
                    </a:lnTo>
                    <a:lnTo>
                      <a:pt x="2" y="5989"/>
                    </a:lnTo>
                    <a:lnTo>
                      <a:pt x="1" y="5987"/>
                    </a:lnTo>
                    <a:lnTo>
                      <a:pt x="0" y="5985"/>
                    </a:lnTo>
                    <a:close/>
                    <a:moveTo>
                      <a:pt x="0" y="5848"/>
                    </a:moveTo>
                    <a:lnTo>
                      <a:pt x="0" y="5768"/>
                    </a:lnTo>
                    <a:lnTo>
                      <a:pt x="1" y="5766"/>
                    </a:lnTo>
                    <a:lnTo>
                      <a:pt x="2" y="5764"/>
                    </a:lnTo>
                    <a:lnTo>
                      <a:pt x="3" y="5762"/>
                    </a:lnTo>
                    <a:lnTo>
                      <a:pt x="6" y="5762"/>
                    </a:lnTo>
                    <a:lnTo>
                      <a:pt x="8" y="5762"/>
                    </a:lnTo>
                    <a:lnTo>
                      <a:pt x="9" y="5764"/>
                    </a:lnTo>
                    <a:lnTo>
                      <a:pt x="10" y="5766"/>
                    </a:lnTo>
                    <a:lnTo>
                      <a:pt x="12" y="5768"/>
                    </a:lnTo>
                    <a:lnTo>
                      <a:pt x="12" y="5848"/>
                    </a:lnTo>
                    <a:lnTo>
                      <a:pt x="10" y="5850"/>
                    </a:lnTo>
                    <a:lnTo>
                      <a:pt x="9" y="5852"/>
                    </a:lnTo>
                    <a:lnTo>
                      <a:pt x="8" y="5853"/>
                    </a:lnTo>
                    <a:lnTo>
                      <a:pt x="6" y="5853"/>
                    </a:lnTo>
                    <a:lnTo>
                      <a:pt x="3" y="5853"/>
                    </a:lnTo>
                    <a:lnTo>
                      <a:pt x="2" y="5852"/>
                    </a:lnTo>
                    <a:lnTo>
                      <a:pt x="1" y="5850"/>
                    </a:lnTo>
                    <a:lnTo>
                      <a:pt x="0" y="5848"/>
                    </a:lnTo>
                    <a:close/>
                    <a:moveTo>
                      <a:pt x="0" y="5711"/>
                    </a:moveTo>
                    <a:lnTo>
                      <a:pt x="0" y="5631"/>
                    </a:lnTo>
                    <a:lnTo>
                      <a:pt x="1" y="5628"/>
                    </a:lnTo>
                    <a:lnTo>
                      <a:pt x="2" y="5626"/>
                    </a:lnTo>
                    <a:lnTo>
                      <a:pt x="3" y="5625"/>
                    </a:lnTo>
                    <a:lnTo>
                      <a:pt x="6" y="5625"/>
                    </a:lnTo>
                    <a:lnTo>
                      <a:pt x="8" y="5625"/>
                    </a:lnTo>
                    <a:lnTo>
                      <a:pt x="9" y="5626"/>
                    </a:lnTo>
                    <a:lnTo>
                      <a:pt x="10" y="5628"/>
                    </a:lnTo>
                    <a:lnTo>
                      <a:pt x="12" y="5631"/>
                    </a:lnTo>
                    <a:lnTo>
                      <a:pt x="12" y="5711"/>
                    </a:lnTo>
                    <a:lnTo>
                      <a:pt x="10" y="5713"/>
                    </a:lnTo>
                    <a:lnTo>
                      <a:pt x="9" y="5714"/>
                    </a:lnTo>
                    <a:lnTo>
                      <a:pt x="8" y="5716"/>
                    </a:lnTo>
                    <a:lnTo>
                      <a:pt x="6" y="5717"/>
                    </a:lnTo>
                    <a:lnTo>
                      <a:pt x="3" y="5716"/>
                    </a:lnTo>
                    <a:lnTo>
                      <a:pt x="2" y="5714"/>
                    </a:lnTo>
                    <a:lnTo>
                      <a:pt x="1" y="5713"/>
                    </a:lnTo>
                    <a:lnTo>
                      <a:pt x="0" y="5711"/>
                    </a:lnTo>
                    <a:close/>
                    <a:moveTo>
                      <a:pt x="0" y="5573"/>
                    </a:moveTo>
                    <a:lnTo>
                      <a:pt x="0" y="5493"/>
                    </a:lnTo>
                    <a:lnTo>
                      <a:pt x="1" y="5491"/>
                    </a:lnTo>
                    <a:lnTo>
                      <a:pt x="2" y="5490"/>
                    </a:lnTo>
                    <a:lnTo>
                      <a:pt x="3" y="5489"/>
                    </a:lnTo>
                    <a:lnTo>
                      <a:pt x="6" y="5487"/>
                    </a:lnTo>
                    <a:lnTo>
                      <a:pt x="8" y="5489"/>
                    </a:lnTo>
                    <a:lnTo>
                      <a:pt x="9" y="5490"/>
                    </a:lnTo>
                    <a:lnTo>
                      <a:pt x="10" y="5491"/>
                    </a:lnTo>
                    <a:lnTo>
                      <a:pt x="12" y="5493"/>
                    </a:lnTo>
                    <a:lnTo>
                      <a:pt x="12" y="5573"/>
                    </a:lnTo>
                    <a:lnTo>
                      <a:pt x="10" y="5576"/>
                    </a:lnTo>
                    <a:lnTo>
                      <a:pt x="9" y="5577"/>
                    </a:lnTo>
                    <a:lnTo>
                      <a:pt x="8" y="5578"/>
                    </a:lnTo>
                    <a:lnTo>
                      <a:pt x="6" y="5579"/>
                    </a:lnTo>
                    <a:lnTo>
                      <a:pt x="3" y="5578"/>
                    </a:lnTo>
                    <a:lnTo>
                      <a:pt x="2" y="5577"/>
                    </a:lnTo>
                    <a:lnTo>
                      <a:pt x="1" y="5576"/>
                    </a:lnTo>
                    <a:lnTo>
                      <a:pt x="0" y="5573"/>
                    </a:lnTo>
                    <a:close/>
                    <a:moveTo>
                      <a:pt x="0" y="5436"/>
                    </a:moveTo>
                    <a:lnTo>
                      <a:pt x="0" y="5356"/>
                    </a:lnTo>
                    <a:lnTo>
                      <a:pt x="1" y="5353"/>
                    </a:lnTo>
                    <a:lnTo>
                      <a:pt x="2" y="5352"/>
                    </a:lnTo>
                    <a:lnTo>
                      <a:pt x="3" y="5351"/>
                    </a:lnTo>
                    <a:lnTo>
                      <a:pt x="6" y="5351"/>
                    </a:lnTo>
                    <a:lnTo>
                      <a:pt x="8" y="5351"/>
                    </a:lnTo>
                    <a:lnTo>
                      <a:pt x="9" y="5352"/>
                    </a:lnTo>
                    <a:lnTo>
                      <a:pt x="10" y="5353"/>
                    </a:lnTo>
                    <a:lnTo>
                      <a:pt x="12" y="5356"/>
                    </a:lnTo>
                    <a:lnTo>
                      <a:pt x="12" y="5436"/>
                    </a:lnTo>
                    <a:lnTo>
                      <a:pt x="10" y="5438"/>
                    </a:lnTo>
                    <a:lnTo>
                      <a:pt x="9" y="5441"/>
                    </a:lnTo>
                    <a:lnTo>
                      <a:pt x="8" y="5442"/>
                    </a:lnTo>
                    <a:lnTo>
                      <a:pt x="6" y="5442"/>
                    </a:lnTo>
                    <a:lnTo>
                      <a:pt x="3" y="5442"/>
                    </a:lnTo>
                    <a:lnTo>
                      <a:pt x="2" y="5441"/>
                    </a:lnTo>
                    <a:lnTo>
                      <a:pt x="1" y="5438"/>
                    </a:lnTo>
                    <a:lnTo>
                      <a:pt x="0" y="5436"/>
                    </a:lnTo>
                    <a:close/>
                    <a:moveTo>
                      <a:pt x="0" y="5300"/>
                    </a:moveTo>
                    <a:lnTo>
                      <a:pt x="0" y="5220"/>
                    </a:lnTo>
                    <a:lnTo>
                      <a:pt x="1" y="5217"/>
                    </a:lnTo>
                    <a:lnTo>
                      <a:pt x="2" y="5215"/>
                    </a:lnTo>
                    <a:lnTo>
                      <a:pt x="3" y="5214"/>
                    </a:lnTo>
                    <a:lnTo>
                      <a:pt x="6" y="5214"/>
                    </a:lnTo>
                    <a:lnTo>
                      <a:pt x="8" y="5214"/>
                    </a:lnTo>
                    <a:lnTo>
                      <a:pt x="9" y="5215"/>
                    </a:lnTo>
                    <a:lnTo>
                      <a:pt x="10" y="5217"/>
                    </a:lnTo>
                    <a:lnTo>
                      <a:pt x="12" y="5220"/>
                    </a:lnTo>
                    <a:lnTo>
                      <a:pt x="12" y="5300"/>
                    </a:lnTo>
                    <a:lnTo>
                      <a:pt x="10" y="5301"/>
                    </a:lnTo>
                    <a:lnTo>
                      <a:pt x="9" y="5303"/>
                    </a:lnTo>
                    <a:lnTo>
                      <a:pt x="8" y="5304"/>
                    </a:lnTo>
                    <a:lnTo>
                      <a:pt x="6" y="5304"/>
                    </a:lnTo>
                    <a:lnTo>
                      <a:pt x="3" y="5304"/>
                    </a:lnTo>
                    <a:lnTo>
                      <a:pt x="2" y="5303"/>
                    </a:lnTo>
                    <a:lnTo>
                      <a:pt x="1" y="5301"/>
                    </a:lnTo>
                    <a:lnTo>
                      <a:pt x="0" y="5300"/>
                    </a:lnTo>
                    <a:close/>
                    <a:moveTo>
                      <a:pt x="0" y="5162"/>
                    </a:moveTo>
                    <a:lnTo>
                      <a:pt x="0" y="5082"/>
                    </a:lnTo>
                    <a:lnTo>
                      <a:pt x="1" y="5080"/>
                    </a:lnTo>
                    <a:lnTo>
                      <a:pt x="2" y="5077"/>
                    </a:lnTo>
                    <a:lnTo>
                      <a:pt x="3" y="5076"/>
                    </a:lnTo>
                    <a:lnTo>
                      <a:pt x="6" y="5076"/>
                    </a:lnTo>
                    <a:lnTo>
                      <a:pt x="8" y="5076"/>
                    </a:lnTo>
                    <a:lnTo>
                      <a:pt x="9" y="5077"/>
                    </a:lnTo>
                    <a:lnTo>
                      <a:pt x="10" y="5080"/>
                    </a:lnTo>
                    <a:lnTo>
                      <a:pt x="12" y="5082"/>
                    </a:lnTo>
                    <a:lnTo>
                      <a:pt x="12" y="5162"/>
                    </a:lnTo>
                    <a:lnTo>
                      <a:pt x="10" y="5165"/>
                    </a:lnTo>
                    <a:lnTo>
                      <a:pt x="9" y="5166"/>
                    </a:lnTo>
                    <a:lnTo>
                      <a:pt x="8" y="5167"/>
                    </a:lnTo>
                    <a:lnTo>
                      <a:pt x="6" y="5168"/>
                    </a:lnTo>
                    <a:lnTo>
                      <a:pt x="3" y="5167"/>
                    </a:lnTo>
                    <a:lnTo>
                      <a:pt x="2" y="5166"/>
                    </a:lnTo>
                    <a:lnTo>
                      <a:pt x="1" y="5165"/>
                    </a:lnTo>
                    <a:lnTo>
                      <a:pt x="0" y="5162"/>
                    </a:lnTo>
                    <a:close/>
                    <a:moveTo>
                      <a:pt x="0" y="5025"/>
                    </a:moveTo>
                    <a:lnTo>
                      <a:pt x="0" y="4945"/>
                    </a:lnTo>
                    <a:lnTo>
                      <a:pt x="1" y="4942"/>
                    </a:lnTo>
                    <a:lnTo>
                      <a:pt x="2" y="4941"/>
                    </a:lnTo>
                    <a:lnTo>
                      <a:pt x="3" y="4940"/>
                    </a:lnTo>
                    <a:lnTo>
                      <a:pt x="6" y="4939"/>
                    </a:lnTo>
                    <a:lnTo>
                      <a:pt x="8" y="4940"/>
                    </a:lnTo>
                    <a:lnTo>
                      <a:pt x="9" y="4941"/>
                    </a:lnTo>
                    <a:lnTo>
                      <a:pt x="10" y="4942"/>
                    </a:lnTo>
                    <a:lnTo>
                      <a:pt x="12" y="4945"/>
                    </a:lnTo>
                    <a:lnTo>
                      <a:pt x="12" y="5025"/>
                    </a:lnTo>
                    <a:lnTo>
                      <a:pt x="10" y="5027"/>
                    </a:lnTo>
                    <a:lnTo>
                      <a:pt x="9" y="5028"/>
                    </a:lnTo>
                    <a:lnTo>
                      <a:pt x="8" y="5029"/>
                    </a:lnTo>
                    <a:lnTo>
                      <a:pt x="6" y="5031"/>
                    </a:lnTo>
                    <a:lnTo>
                      <a:pt x="3" y="5029"/>
                    </a:lnTo>
                    <a:lnTo>
                      <a:pt x="2" y="5028"/>
                    </a:lnTo>
                    <a:lnTo>
                      <a:pt x="1" y="5027"/>
                    </a:lnTo>
                    <a:lnTo>
                      <a:pt x="0" y="5025"/>
                    </a:lnTo>
                    <a:close/>
                    <a:moveTo>
                      <a:pt x="0" y="4887"/>
                    </a:moveTo>
                    <a:lnTo>
                      <a:pt x="0" y="4807"/>
                    </a:lnTo>
                    <a:lnTo>
                      <a:pt x="1" y="4805"/>
                    </a:lnTo>
                    <a:lnTo>
                      <a:pt x="2" y="4803"/>
                    </a:lnTo>
                    <a:lnTo>
                      <a:pt x="3" y="4802"/>
                    </a:lnTo>
                    <a:lnTo>
                      <a:pt x="6" y="4802"/>
                    </a:lnTo>
                    <a:lnTo>
                      <a:pt x="8" y="4802"/>
                    </a:lnTo>
                    <a:lnTo>
                      <a:pt x="9" y="4803"/>
                    </a:lnTo>
                    <a:lnTo>
                      <a:pt x="10" y="4805"/>
                    </a:lnTo>
                    <a:lnTo>
                      <a:pt x="12" y="4807"/>
                    </a:lnTo>
                    <a:lnTo>
                      <a:pt x="12" y="4887"/>
                    </a:lnTo>
                    <a:lnTo>
                      <a:pt x="10" y="4890"/>
                    </a:lnTo>
                    <a:lnTo>
                      <a:pt x="9" y="4892"/>
                    </a:lnTo>
                    <a:lnTo>
                      <a:pt x="8" y="4893"/>
                    </a:lnTo>
                    <a:lnTo>
                      <a:pt x="6" y="4893"/>
                    </a:lnTo>
                    <a:lnTo>
                      <a:pt x="3" y="4893"/>
                    </a:lnTo>
                    <a:lnTo>
                      <a:pt x="2" y="4892"/>
                    </a:lnTo>
                    <a:lnTo>
                      <a:pt x="1" y="4890"/>
                    </a:lnTo>
                    <a:lnTo>
                      <a:pt x="0" y="4887"/>
                    </a:lnTo>
                    <a:close/>
                    <a:moveTo>
                      <a:pt x="0" y="4751"/>
                    </a:moveTo>
                    <a:lnTo>
                      <a:pt x="0" y="4671"/>
                    </a:lnTo>
                    <a:lnTo>
                      <a:pt x="1" y="4668"/>
                    </a:lnTo>
                    <a:lnTo>
                      <a:pt x="2" y="4666"/>
                    </a:lnTo>
                    <a:lnTo>
                      <a:pt x="3" y="4665"/>
                    </a:lnTo>
                    <a:lnTo>
                      <a:pt x="6" y="4665"/>
                    </a:lnTo>
                    <a:lnTo>
                      <a:pt x="8" y="4665"/>
                    </a:lnTo>
                    <a:lnTo>
                      <a:pt x="9" y="4666"/>
                    </a:lnTo>
                    <a:lnTo>
                      <a:pt x="10" y="4668"/>
                    </a:lnTo>
                    <a:lnTo>
                      <a:pt x="12" y="4671"/>
                    </a:lnTo>
                    <a:lnTo>
                      <a:pt x="12" y="4751"/>
                    </a:lnTo>
                    <a:lnTo>
                      <a:pt x="10" y="4752"/>
                    </a:lnTo>
                    <a:lnTo>
                      <a:pt x="9" y="4754"/>
                    </a:lnTo>
                    <a:lnTo>
                      <a:pt x="8" y="4756"/>
                    </a:lnTo>
                    <a:lnTo>
                      <a:pt x="6" y="4756"/>
                    </a:lnTo>
                    <a:lnTo>
                      <a:pt x="3" y="4756"/>
                    </a:lnTo>
                    <a:lnTo>
                      <a:pt x="2" y="4754"/>
                    </a:lnTo>
                    <a:lnTo>
                      <a:pt x="1" y="4752"/>
                    </a:lnTo>
                    <a:lnTo>
                      <a:pt x="0" y="4751"/>
                    </a:lnTo>
                    <a:close/>
                    <a:moveTo>
                      <a:pt x="0" y="4613"/>
                    </a:moveTo>
                    <a:lnTo>
                      <a:pt x="0" y="4533"/>
                    </a:lnTo>
                    <a:lnTo>
                      <a:pt x="1" y="4531"/>
                    </a:lnTo>
                    <a:lnTo>
                      <a:pt x="2" y="4528"/>
                    </a:lnTo>
                    <a:lnTo>
                      <a:pt x="3" y="4527"/>
                    </a:lnTo>
                    <a:lnTo>
                      <a:pt x="6" y="4527"/>
                    </a:lnTo>
                    <a:lnTo>
                      <a:pt x="8" y="4527"/>
                    </a:lnTo>
                    <a:lnTo>
                      <a:pt x="9" y="4528"/>
                    </a:lnTo>
                    <a:lnTo>
                      <a:pt x="10" y="4531"/>
                    </a:lnTo>
                    <a:lnTo>
                      <a:pt x="12" y="4533"/>
                    </a:lnTo>
                    <a:lnTo>
                      <a:pt x="12" y="4613"/>
                    </a:lnTo>
                    <a:lnTo>
                      <a:pt x="10" y="4616"/>
                    </a:lnTo>
                    <a:lnTo>
                      <a:pt x="9" y="4617"/>
                    </a:lnTo>
                    <a:lnTo>
                      <a:pt x="8" y="4618"/>
                    </a:lnTo>
                    <a:lnTo>
                      <a:pt x="6" y="4619"/>
                    </a:lnTo>
                    <a:lnTo>
                      <a:pt x="3" y="4618"/>
                    </a:lnTo>
                    <a:lnTo>
                      <a:pt x="2" y="4617"/>
                    </a:lnTo>
                    <a:lnTo>
                      <a:pt x="1" y="4616"/>
                    </a:lnTo>
                    <a:lnTo>
                      <a:pt x="0" y="4613"/>
                    </a:lnTo>
                    <a:close/>
                    <a:moveTo>
                      <a:pt x="0" y="4476"/>
                    </a:moveTo>
                    <a:lnTo>
                      <a:pt x="0" y="4396"/>
                    </a:lnTo>
                    <a:lnTo>
                      <a:pt x="1" y="4393"/>
                    </a:lnTo>
                    <a:lnTo>
                      <a:pt x="2" y="4392"/>
                    </a:lnTo>
                    <a:lnTo>
                      <a:pt x="3" y="4391"/>
                    </a:lnTo>
                    <a:lnTo>
                      <a:pt x="6" y="4390"/>
                    </a:lnTo>
                    <a:lnTo>
                      <a:pt x="8" y="4391"/>
                    </a:lnTo>
                    <a:lnTo>
                      <a:pt x="9" y="4392"/>
                    </a:lnTo>
                    <a:lnTo>
                      <a:pt x="10" y="4393"/>
                    </a:lnTo>
                    <a:lnTo>
                      <a:pt x="12" y="4396"/>
                    </a:lnTo>
                    <a:lnTo>
                      <a:pt x="12" y="4476"/>
                    </a:lnTo>
                    <a:lnTo>
                      <a:pt x="10" y="4478"/>
                    </a:lnTo>
                    <a:lnTo>
                      <a:pt x="9" y="4479"/>
                    </a:lnTo>
                    <a:lnTo>
                      <a:pt x="8" y="4481"/>
                    </a:lnTo>
                    <a:lnTo>
                      <a:pt x="6" y="4482"/>
                    </a:lnTo>
                    <a:lnTo>
                      <a:pt x="3" y="4481"/>
                    </a:lnTo>
                    <a:lnTo>
                      <a:pt x="2" y="4479"/>
                    </a:lnTo>
                    <a:lnTo>
                      <a:pt x="1" y="4478"/>
                    </a:lnTo>
                    <a:lnTo>
                      <a:pt x="0" y="4476"/>
                    </a:lnTo>
                    <a:close/>
                    <a:moveTo>
                      <a:pt x="0" y="4338"/>
                    </a:moveTo>
                    <a:lnTo>
                      <a:pt x="0" y="4258"/>
                    </a:lnTo>
                    <a:lnTo>
                      <a:pt x="1" y="4256"/>
                    </a:lnTo>
                    <a:lnTo>
                      <a:pt x="2" y="4255"/>
                    </a:lnTo>
                    <a:lnTo>
                      <a:pt x="3" y="4253"/>
                    </a:lnTo>
                    <a:lnTo>
                      <a:pt x="6" y="4253"/>
                    </a:lnTo>
                    <a:lnTo>
                      <a:pt x="8" y="4253"/>
                    </a:lnTo>
                    <a:lnTo>
                      <a:pt x="9" y="4255"/>
                    </a:lnTo>
                    <a:lnTo>
                      <a:pt x="10" y="4256"/>
                    </a:lnTo>
                    <a:lnTo>
                      <a:pt x="12" y="4258"/>
                    </a:lnTo>
                    <a:lnTo>
                      <a:pt x="12" y="4338"/>
                    </a:lnTo>
                    <a:lnTo>
                      <a:pt x="10" y="4341"/>
                    </a:lnTo>
                    <a:lnTo>
                      <a:pt x="9" y="4343"/>
                    </a:lnTo>
                    <a:lnTo>
                      <a:pt x="8" y="4344"/>
                    </a:lnTo>
                    <a:lnTo>
                      <a:pt x="6" y="4344"/>
                    </a:lnTo>
                    <a:lnTo>
                      <a:pt x="3" y="4344"/>
                    </a:lnTo>
                    <a:lnTo>
                      <a:pt x="2" y="4343"/>
                    </a:lnTo>
                    <a:lnTo>
                      <a:pt x="1" y="4341"/>
                    </a:lnTo>
                    <a:lnTo>
                      <a:pt x="0" y="4338"/>
                    </a:lnTo>
                    <a:close/>
                    <a:moveTo>
                      <a:pt x="0" y="4202"/>
                    </a:moveTo>
                    <a:lnTo>
                      <a:pt x="0" y="4122"/>
                    </a:lnTo>
                    <a:lnTo>
                      <a:pt x="1" y="4120"/>
                    </a:lnTo>
                    <a:lnTo>
                      <a:pt x="2" y="4117"/>
                    </a:lnTo>
                    <a:lnTo>
                      <a:pt x="3" y="4116"/>
                    </a:lnTo>
                    <a:lnTo>
                      <a:pt x="6" y="4116"/>
                    </a:lnTo>
                    <a:lnTo>
                      <a:pt x="8" y="4116"/>
                    </a:lnTo>
                    <a:lnTo>
                      <a:pt x="9" y="4117"/>
                    </a:lnTo>
                    <a:lnTo>
                      <a:pt x="10" y="4120"/>
                    </a:lnTo>
                    <a:lnTo>
                      <a:pt x="12" y="4122"/>
                    </a:lnTo>
                    <a:lnTo>
                      <a:pt x="12" y="4202"/>
                    </a:lnTo>
                    <a:lnTo>
                      <a:pt x="10" y="4203"/>
                    </a:lnTo>
                    <a:lnTo>
                      <a:pt x="9" y="4206"/>
                    </a:lnTo>
                    <a:lnTo>
                      <a:pt x="8" y="4207"/>
                    </a:lnTo>
                    <a:lnTo>
                      <a:pt x="6" y="4207"/>
                    </a:lnTo>
                    <a:lnTo>
                      <a:pt x="3" y="4207"/>
                    </a:lnTo>
                    <a:lnTo>
                      <a:pt x="2" y="4206"/>
                    </a:lnTo>
                    <a:lnTo>
                      <a:pt x="1" y="4203"/>
                    </a:lnTo>
                    <a:lnTo>
                      <a:pt x="0" y="4202"/>
                    </a:lnTo>
                    <a:close/>
                    <a:moveTo>
                      <a:pt x="0" y="4065"/>
                    </a:moveTo>
                    <a:lnTo>
                      <a:pt x="0" y="3984"/>
                    </a:lnTo>
                    <a:lnTo>
                      <a:pt x="1" y="3982"/>
                    </a:lnTo>
                    <a:lnTo>
                      <a:pt x="2" y="3980"/>
                    </a:lnTo>
                    <a:lnTo>
                      <a:pt x="3" y="3978"/>
                    </a:lnTo>
                    <a:lnTo>
                      <a:pt x="6" y="3978"/>
                    </a:lnTo>
                    <a:lnTo>
                      <a:pt x="8" y="3978"/>
                    </a:lnTo>
                    <a:lnTo>
                      <a:pt x="9" y="3980"/>
                    </a:lnTo>
                    <a:lnTo>
                      <a:pt x="10" y="3982"/>
                    </a:lnTo>
                    <a:lnTo>
                      <a:pt x="12" y="3984"/>
                    </a:lnTo>
                    <a:lnTo>
                      <a:pt x="12" y="4065"/>
                    </a:lnTo>
                    <a:lnTo>
                      <a:pt x="10" y="4067"/>
                    </a:lnTo>
                    <a:lnTo>
                      <a:pt x="9" y="4068"/>
                    </a:lnTo>
                    <a:lnTo>
                      <a:pt x="8" y="4069"/>
                    </a:lnTo>
                    <a:lnTo>
                      <a:pt x="6" y="4071"/>
                    </a:lnTo>
                    <a:lnTo>
                      <a:pt x="3" y="4069"/>
                    </a:lnTo>
                    <a:lnTo>
                      <a:pt x="2" y="4068"/>
                    </a:lnTo>
                    <a:lnTo>
                      <a:pt x="1" y="4067"/>
                    </a:lnTo>
                    <a:lnTo>
                      <a:pt x="0" y="4065"/>
                    </a:lnTo>
                    <a:close/>
                    <a:moveTo>
                      <a:pt x="0" y="3927"/>
                    </a:moveTo>
                    <a:lnTo>
                      <a:pt x="0" y="3847"/>
                    </a:lnTo>
                    <a:lnTo>
                      <a:pt x="1" y="3845"/>
                    </a:lnTo>
                    <a:lnTo>
                      <a:pt x="2" y="3843"/>
                    </a:lnTo>
                    <a:lnTo>
                      <a:pt x="3" y="3842"/>
                    </a:lnTo>
                    <a:lnTo>
                      <a:pt x="6" y="3841"/>
                    </a:lnTo>
                    <a:lnTo>
                      <a:pt x="8" y="3842"/>
                    </a:lnTo>
                    <a:lnTo>
                      <a:pt x="9" y="3843"/>
                    </a:lnTo>
                    <a:lnTo>
                      <a:pt x="10" y="3845"/>
                    </a:lnTo>
                    <a:lnTo>
                      <a:pt x="12" y="3847"/>
                    </a:lnTo>
                    <a:lnTo>
                      <a:pt x="12" y="3927"/>
                    </a:lnTo>
                    <a:lnTo>
                      <a:pt x="10" y="3929"/>
                    </a:lnTo>
                    <a:lnTo>
                      <a:pt x="9" y="3931"/>
                    </a:lnTo>
                    <a:lnTo>
                      <a:pt x="8" y="3932"/>
                    </a:lnTo>
                    <a:lnTo>
                      <a:pt x="6" y="3933"/>
                    </a:lnTo>
                    <a:lnTo>
                      <a:pt x="3" y="3932"/>
                    </a:lnTo>
                    <a:lnTo>
                      <a:pt x="2" y="3931"/>
                    </a:lnTo>
                    <a:lnTo>
                      <a:pt x="1" y="3929"/>
                    </a:lnTo>
                    <a:lnTo>
                      <a:pt x="0" y="3927"/>
                    </a:lnTo>
                    <a:close/>
                    <a:moveTo>
                      <a:pt x="0" y="3790"/>
                    </a:moveTo>
                    <a:lnTo>
                      <a:pt x="0" y="3709"/>
                    </a:lnTo>
                    <a:lnTo>
                      <a:pt x="1" y="3707"/>
                    </a:lnTo>
                    <a:lnTo>
                      <a:pt x="2" y="3706"/>
                    </a:lnTo>
                    <a:lnTo>
                      <a:pt x="3" y="3705"/>
                    </a:lnTo>
                    <a:lnTo>
                      <a:pt x="6" y="3705"/>
                    </a:lnTo>
                    <a:lnTo>
                      <a:pt x="8" y="3705"/>
                    </a:lnTo>
                    <a:lnTo>
                      <a:pt x="9" y="3706"/>
                    </a:lnTo>
                    <a:lnTo>
                      <a:pt x="10" y="3707"/>
                    </a:lnTo>
                    <a:lnTo>
                      <a:pt x="12" y="3709"/>
                    </a:lnTo>
                    <a:lnTo>
                      <a:pt x="12" y="3790"/>
                    </a:lnTo>
                    <a:lnTo>
                      <a:pt x="10" y="3792"/>
                    </a:lnTo>
                    <a:lnTo>
                      <a:pt x="9" y="3794"/>
                    </a:lnTo>
                    <a:lnTo>
                      <a:pt x="8" y="3796"/>
                    </a:lnTo>
                    <a:lnTo>
                      <a:pt x="6" y="3796"/>
                    </a:lnTo>
                    <a:lnTo>
                      <a:pt x="3" y="3796"/>
                    </a:lnTo>
                    <a:lnTo>
                      <a:pt x="2" y="3794"/>
                    </a:lnTo>
                    <a:lnTo>
                      <a:pt x="1" y="3792"/>
                    </a:lnTo>
                    <a:lnTo>
                      <a:pt x="0" y="3790"/>
                    </a:lnTo>
                    <a:close/>
                    <a:moveTo>
                      <a:pt x="0" y="3653"/>
                    </a:moveTo>
                    <a:lnTo>
                      <a:pt x="0" y="3573"/>
                    </a:lnTo>
                    <a:lnTo>
                      <a:pt x="1" y="3571"/>
                    </a:lnTo>
                    <a:lnTo>
                      <a:pt x="2" y="3568"/>
                    </a:lnTo>
                    <a:lnTo>
                      <a:pt x="3" y="3567"/>
                    </a:lnTo>
                    <a:lnTo>
                      <a:pt x="6" y="3567"/>
                    </a:lnTo>
                    <a:lnTo>
                      <a:pt x="8" y="3567"/>
                    </a:lnTo>
                    <a:lnTo>
                      <a:pt x="9" y="3568"/>
                    </a:lnTo>
                    <a:lnTo>
                      <a:pt x="10" y="3571"/>
                    </a:lnTo>
                    <a:lnTo>
                      <a:pt x="12" y="3573"/>
                    </a:lnTo>
                    <a:lnTo>
                      <a:pt x="12" y="3653"/>
                    </a:lnTo>
                    <a:lnTo>
                      <a:pt x="10" y="3654"/>
                    </a:lnTo>
                    <a:lnTo>
                      <a:pt x="9" y="3657"/>
                    </a:lnTo>
                    <a:lnTo>
                      <a:pt x="8" y="3658"/>
                    </a:lnTo>
                    <a:lnTo>
                      <a:pt x="6" y="3658"/>
                    </a:lnTo>
                    <a:lnTo>
                      <a:pt x="3" y="3658"/>
                    </a:lnTo>
                    <a:lnTo>
                      <a:pt x="2" y="3657"/>
                    </a:lnTo>
                    <a:lnTo>
                      <a:pt x="1" y="3654"/>
                    </a:lnTo>
                    <a:lnTo>
                      <a:pt x="0" y="3653"/>
                    </a:lnTo>
                    <a:close/>
                    <a:moveTo>
                      <a:pt x="0" y="3516"/>
                    </a:moveTo>
                    <a:lnTo>
                      <a:pt x="0" y="3436"/>
                    </a:lnTo>
                    <a:lnTo>
                      <a:pt x="1" y="3433"/>
                    </a:lnTo>
                    <a:lnTo>
                      <a:pt x="2" y="3431"/>
                    </a:lnTo>
                    <a:lnTo>
                      <a:pt x="3" y="3430"/>
                    </a:lnTo>
                    <a:lnTo>
                      <a:pt x="6" y="3430"/>
                    </a:lnTo>
                    <a:lnTo>
                      <a:pt x="8" y="3430"/>
                    </a:lnTo>
                    <a:lnTo>
                      <a:pt x="9" y="3431"/>
                    </a:lnTo>
                    <a:lnTo>
                      <a:pt x="10" y="3433"/>
                    </a:lnTo>
                    <a:lnTo>
                      <a:pt x="12" y="3436"/>
                    </a:lnTo>
                    <a:lnTo>
                      <a:pt x="12" y="3516"/>
                    </a:lnTo>
                    <a:lnTo>
                      <a:pt x="10" y="3518"/>
                    </a:lnTo>
                    <a:lnTo>
                      <a:pt x="9" y="3519"/>
                    </a:lnTo>
                    <a:lnTo>
                      <a:pt x="8" y="3521"/>
                    </a:lnTo>
                    <a:lnTo>
                      <a:pt x="6" y="3522"/>
                    </a:lnTo>
                    <a:lnTo>
                      <a:pt x="3" y="3521"/>
                    </a:lnTo>
                    <a:lnTo>
                      <a:pt x="2" y="3519"/>
                    </a:lnTo>
                    <a:lnTo>
                      <a:pt x="1" y="3518"/>
                    </a:lnTo>
                    <a:lnTo>
                      <a:pt x="0" y="3516"/>
                    </a:lnTo>
                    <a:close/>
                    <a:moveTo>
                      <a:pt x="0" y="3378"/>
                    </a:moveTo>
                    <a:lnTo>
                      <a:pt x="0" y="3298"/>
                    </a:lnTo>
                    <a:lnTo>
                      <a:pt x="1" y="3296"/>
                    </a:lnTo>
                    <a:lnTo>
                      <a:pt x="2" y="3295"/>
                    </a:lnTo>
                    <a:lnTo>
                      <a:pt x="3" y="3293"/>
                    </a:lnTo>
                    <a:lnTo>
                      <a:pt x="6" y="3292"/>
                    </a:lnTo>
                    <a:lnTo>
                      <a:pt x="8" y="3293"/>
                    </a:lnTo>
                    <a:lnTo>
                      <a:pt x="9" y="3295"/>
                    </a:lnTo>
                    <a:lnTo>
                      <a:pt x="10" y="3296"/>
                    </a:lnTo>
                    <a:lnTo>
                      <a:pt x="12" y="3298"/>
                    </a:lnTo>
                    <a:lnTo>
                      <a:pt x="12" y="3378"/>
                    </a:lnTo>
                    <a:lnTo>
                      <a:pt x="10" y="3381"/>
                    </a:lnTo>
                    <a:lnTo>
                      <a:pt x="9" y="3382"/>
                    </a:lnTo>
                    <a:lnTo>
                      <a:pt x="8" y="3383"/>
                    </a:lnTo>
                    <a:lnTo>
                      <a:pt x="6" y="3384"/>
                    </a:lnTo>
                    <a:lnTo>
                      <a:pt x="3" y="3383"/>
                    </a:lnTo>
                    <a:lnTo>
                      <a:pt x="2" y="3382"/>
                    </a:lnTo>
                    <a:lnTo>
                      <a:pt x="1" y="3381"/>
                    </a:lnTo>
                    <a:lnTo>
                      <a:pt x="0" y="3378"/>
                    </a:lnTo>
                    <a:close/>
                    <a:moveTo>
                      <a:pt x="0" y="3241"/>
                    </a:moveTo>
                    <a:lnTo>
                      <a:pt x="0" y="3161"/>
                    </a:lnTo>
                    <a:lnTo>
                      <a:pt x="1" y="3158"/>
                    </a:lnTo>
                    <a:lnTo>
                      <a:pt x="2" y="3157"/>
                    </a:lnTo>
                    <a:lnTo>
                      <a:pt x="3" y="3156"/>
                    </a:lnTo>
                    <a:lnTo>
                      <a:pt x="6" y="3156"/>
                    </a:lnTo>
                    <a:lnTo>
                      <a:pt x="8" y="3156"/>
                    </a:lnTo>
                    <a:lnTo>
                      <a:pt x="9" y="3157"/>
                    </a:lnTo>
                    <a:lnTo>
                      <a:pt x="10" y="3158"/>
                    </a:lnTo>
                    <a:lnTo>
                      <a:pt x="12" y="3161"/>
                    </a:lnTo>
                    <a:lnTo>
                      <a:pt x="12" y="3241"/>
                    </a:lnTo>
                    <a:lnTo>
                      <a:pt x="10" y="3243"/>
                    </a:lnTo>
                    <a:lnTo>
                      <a:pt x="9" y="3246"/>
                    </a:lnTo>
                    <a:lnTo>
                      <a:pt x="8" y="3247"/>
                    </a:lnTo>
                    <a:lnTo>
                      <a:pt x="6" y="3247"/>
                    </a:lnTo>
                    <a:lnTo>
                      <a:pt x="3" y="3247"/>
                    </a:lnTo>
                    <a:lnTo>
                      <a:pt x="2" y="3246"/>
                    </a:lnTo>
                    <a:lnTo>
                      <a:pt x="1" y="3243"/>
                    </a:lnTo>
                    <a:lnTo>
                      <a:pt x="0" y="3241"/>
                    </a:lnTo>
                    <a:close/>
                    <a:moveTo>
                      <a:pt x="0" y="3105"/>
                    </a:moveTo>
                    <a:lnTo>
                      <a:pt x="0" y="3024"/>
                    </a:lnTo>
                    <a:lnTo>
                      <a:pt x="1" y="3022"/>
                    </a:lnTo>
                    <a:lnTo>
                      <a:pt x="2" y="3020"/>
                    </a:lnTo>
                    <a:lnTo>
                      <a:pt x="3" y="3018"/>
                    </a:lnTo>
                    <a:lnTo>
                      <a:pt x="6" y="3018"/>
                    </a:lnTo>
                    <a:lnTo>
                      <a:pt x="8" y="3018"/>
                    </a:lnTo>
                    <a:lnTo>
                      <a:pt x="9" y="3020"/>
                    </a:lnTo>
                    <a:lnTo>
                      <a:pt x="10" y="3022"/>
                    </a:lnTo>
                    <a:lnTo>
                      <a:pt x="12" y="3024"/>
                    </a:lnTo>
                    <a:lnTo>
                      <a:pt x="12" y="3105"/>
                    </a:lnTo>
                    <a:lnTo>
                      <a:pt x="10" y="3106"/>
                    </a:lnTo>
                    <a:lnTo>
                      <a:pt x="9" y="3108"/>
                    </a:lnTo>
                    <a:lnTo>
                      <a:pt x="8" y="3109"/>
                    </a:lnTo>
                    <a:lnTo>
                      <a:pt x="6" y="3109"/>
                    </a:lnTo>
                    <a:lnTo>
                      <a:pt x="3" y="3109"/>
                    </a:lnTo>
                    <a:lnTo>
                      <a:pt x="2" y="3108"/>
                    </a:lnTo>
                    <a:lnTo>
                      <a:pt x="1" y="3106"/>
                    </a:lnTo>
                    <a:lnTo>
                      <a:pt x="0" y="3105"/>
                    </a:lnTo>
                    <a:close/>
                    <a:moveTo>
                      <a:pt x="0" y="2967"/>
                    </a:moveTo>
                    <a:lnTo>
                      <a:pt x="0" y="2887"/>
                    </a:lnTo>
                    <a:lnTo>
                      <a:pt x="1" y="2885"/>
                    </a:lnTo>
                    <a:lnTo>
                      <a:pt x="2" y="2882"/>
                    </a:lnTo>
                    <a:lnTo>
                      <a:pt x="3" y="2881"/>
                    </a:lnTo>
                    <a:lnTo>
                      <a:pt x="6" y="2881"/>
                    </a:lnTo>
                    <a:lnTo>
                      <a:pt x="8" y="2881"/>
                    </a:lnTo>
                    <a:lnTo>
                      <a:pt x="9" y="2882"/>
                    </a:lnTo>
                    <a:lnTo>
                      <a:pt x="10" y="2885"/>
                    </a:lnTo>
                    <a:lnTo>
                      <a:pt x="12" y="2887"/>
                    </a:lnTo>
                    <a:lnTo>
                      <a:pt x="12" y="2967"/>
                    </a:lnTo>
                    <a:lnTo>
                      <a:pt x="10" y="2969"/>
                    </a:lnTo>
                    <a:lnTo>
                      <a:pt x="9" y="2971"/>
                    </a:lnTo>
                    <a:lnTo>
                      <a:pt x="8" y="2972"/>
                    </a:lnTo>
                    <a:lnTo>
                      <a:pt x="6" y="2973"/>
                    </a:lnTo>
                    <a:lnTo>
                      <a:pt x="3" y="2972"/>
                    </a:lnTo>
                    <a:lnTo>
                      <a:pt x="2" y="2971"/>
                    </a:lnTo>
                    <a:lnTo>
                      <a:pt x="1" y="2969"/>
                    </a:lnTo>
                    <a:lnTo>
                      <a:pt x="0" y="2967"/>
                    </a:lnTo>
                    <a:close/>
                    <a:moveTo>
                      <a:pt x="0" y="2830"/>
                    </a:moveTo>
                    <a:lnTo>
                      <a:pt x="0" y="2749"/>
                    </a:lnTo>
                    <a:lnTo>
                      <a:pt x="1" y="2747"/>
                    </a:lnTo>
                    <a:lnTo>
                      <a:pt x="2" y="2746"/>
                    </a:lnTo>
                    <a:lnTo>
                      <a:pt x="3" y="2745"/>
                    </a:lnTo>
                    <a:lnTo>
                      <a:pt x="6" y="2743"/>
                    </a:lnTo>
                    <a:lnTo>
                      <a:pt x="8" y="2745"/>
                    </a:lnTo>
                    <a:lnTo>
                      <a:pt x="9" y="2746"/>
                    </a:lnTo>
                    <a:lnTo>
                      <a:pt x="10" y="2747"/>
                    </a:lnTo>
                    <a:lnTo>
                      <a:pt x="12" y="2749"/>
                    </a:lnTo>
                    <a:lnTo>
                      <a:pt x="12" y="2830"/>
                    </a:lnTo>
                    <a:lnTo>
                      <a:pt x="10" y="2832"/>
                    </a:lnTo>
                    <a:lnTo>
                      <a:pt x="9" y="2833"/>
                    </a:lnTo>
                    <a:lnTo>
                      <a:pt x="8" y="2834"/>
                    </a:lnTo>
                    <a:lnTo>
                      <a:pt x="6" y="2836"/>
                    </a:lnTo>
                    <a:lnTo>
                      <a:pt x="3" y="2834"/>
                    </a:lnTo>
                    <a:lnTo>
                      <a:pt x="2" y="2833"/>
                    </a:lnTo>
                    <a:lnTo>
                      <a:pt x="1" y="2832"/>
                    </a:lnTo>
                    <a:lnTo>
                      <a:pt x="0" y="2830"/>
                    </a:lnTo>
                    <a:close/>
                    <a:moveTo>
                      <a:pt x="0" y="2692"/>
                    </a:moveTo>
                    <a:lnTo>
                      <a:pt x="0" y="2612"/>
                    </a:lnTo>
                    <a:lnTo>
                      <a:pt x="1" y="2610"/>
                    </a:lnTo>
                    <a:lnTo>
                      <a:pt x="2" y="2608"/>
                    </a:lnTo>
                    <a:lnTo>
                      <a:pt x="3" y="2607"/>
                    </a:lnTo>
                    <a:lnTo>
                      <a:pt x="6" y="2607"/>
                    </a:lnTo>
                    <a:lnTo>
                      <a:pt x="8" y="2607"/>
                    </a:lnTo>
                    <a:lnTo>
                      <a:pt x="9" y="2608"/>
                    </a:lnTo>
                    <a:lnTo>
                      <a:pt x="10" y="2610"/>
                    </a:lnTo>
                    <a:lnTo>
                      <a:pt x="12" y="2612"/>
                    </a:lnTo>
                    <a:lnTo>
                      <a:pt x="12" y="2692"/>
                    </a:lnTo>
                    <a:lnTo>
                      <a:pt x="10" y="2694"/>
                    </a:lnTo>
                    <a:lnTo>
                      <a:pt x="9" y="2697"/>
                    </a:lnTo>
                    <a:lnTo>
                      <a:pt x="8" y="2698"/>
                    </a:lnTo>
                    <a:lnTo>
                      <a:pt x="6" y="2698"/>
                    </a:lnTo>
                    <a:lnTo>
                      <a:pt x="3" y="2698"/>
                    </a:lnTo>
                    <a:lnTo>
                      <a:pt x="2" y="2697"/>
                    </a:lnTo>
                    <a:lnTo>
                      <a:pt x="1" y="2694"/>
                    </a:lnTo>
                    <a:lnTo>
                      <a:pt x="0" y="2692"/>
                    </a:lnTo>
                    <a:close/>
                    <a:moveTo>
                      <a:pt x="0" y="2556"/>
                    </a:moveTo>
                    <a:lnTo>
                      <a:pt x="0" y="2476"/>
                    </a:lnTo>
                    <a:lnTo>
                      <a:pt x="1" y="2473"/>
                    </a:lnTo>
                    <a:lnTo>
                      <a:pt x="2" y="2471"/>
                    </a:lnTo>
                    <a:lnTo>
                      <a:pt x="3" y="2470"/>
                    </a:lnTo>
                    <a:lnTo>
                      <a:pt x="6" y="2470"/>
                    </a:lnTo>
                    <a:lnTo>
                      <a:pt x="8" y="2470"/>
                    </a:lnTo>
                    <a:lnTo>
                      <a:pt x="9" y="2471"/>
                    </a:lnTo>
                    <a:lnTo>
                      <a:pt x="10" y="2473"/>
                    </a:lnTo>
                    <a:lnTo>
                      <a:pt x="12" y="2476"/>
                    </a:lnTo>
                    <a:lnTo>
                      <a:pt x="12" y="2556"/>
                    </a:lnTo>
                    <a:lnTo>
                      <a:pt x="10" y="2557"/>
                    </a:lnTo>
                    <a:lnTo>
                      <a:pt x="9" y="2559"/>
                    </a:lnTo>
                    <a:lnTo>
                      <a:pt x="8" y="2561"/>
                    </a:lnTo>
                    <a:lnTo>
                      <a:pt x="6" y="2561"/>
                    </a:lnTo>
                    <a:lnTo>
                      <a:pt x="3" y="2561"/>
                    </a:lnTo>
                    <a:lnTo>
                      <a:pt x="2" y="2559"/>
                    </a:lnTo>
                    <a:lnTo>
                      <a:pt x="1" y="2557"/>
                    </a:lnTo>
                    <a:lnTo>
                      <a:pt x="0" y="2556"/>
                    </a:lnTo>
                    <a:close/>
                    <a:moveTo>
                      <a:pt x="0" y="2418"/>
                    </a:moveTo>
                    <a:lnTo>
                      <a:pt x="0" y="2338"/>
                    </a:lnTo>
                    <a:lnTo>
                      <a:pt x="1" y="2336"/>
                    </a:lnTo>
                    <a:lnTo>
                      <a:pt x="2" y="2333"/>
                    </a:lnTo>
                    <a:lnTo>
                      <a:pt x="3" y="2332"/>
                    </a:lnTo>
                    <a:lnTo>
                      <a:pt x="6" y="2332"/>
                    </a:lnTo>
                    <a:lnTo>
                      <a:pt x="8" y="2332"/>
                    </a:lnTo>
                    <a:lnTo>
                      <a:pt x="9" y="2333"/>
                    </a:lnTo>
                    <a:lnTo>
                      <a:pt x="10" y="2336"/>
                    </a:lnTo>
                    <a:lnTo>
                      <a:pt x="12" y="2338"/>
                    </a:lnTo>
                    <a:lnTo>
                      <a:pt x="12" y="2418"/>
                    </a:lnTo>
                    <a:lnTo>
                      <a:pt x="10" y="2421"/>
                    </a:lnTo>
                    <a:lnTo>
                      <a:pt x="9" y="2422"/>
                    </a:lnTo>
                    <a:lnTo>
                      <a:pt x="8" y="2423"/>
                    </a:lnTo>
                    <a:lnTo>
                      <a:pt x="6" y="2424"/>
                    </a:lnTo>
                    <a:lnTo>
                      <a:pt x="3" y="2423"/>
                    </a:lnTo>
                    <a:lnTo>
                      <a:pt x="2" y="2422"/>
                    </a:lnTo>
                    <a:lnTo>
                      <a:pt x="1" y="2421"/>
                    </a:lnTo>
                    <a:lnTo>
                      <a:pt x="0" y="2418"/>
                    </a:lnTo>
                    <a:close/>
                    <a:moveTo>
                      <a:pt x="0" y="2281"/>
                    </a:moveTo>
                    <a:lnTo>
                      <a:pt x="0" y="2201"/>
                    </a:lnTo>
                    <a:lnTo>
                      <a:pt x="1" y="2198"/>
                    </a:lnTo>
                    <a:lnTo>
                      <a:pt x="2" y="2197"/>
                    </a:lnTo>
                    <a:lnTo>
                      <a:pt x="3" y="2196"/>
                    </a:lnTo>
                    <a:lnTo>
                      <a:pt x="6" y="2195"/>
                    </a:lnTo>
                    <a:lnTo>
                      <a:pt x="8" y="2196"/>
                    </a:lnTo>
                    <a:lnTo>
                      <a:pt x="9" y="2197"/>
                    </a:lnTo>
                    <a:lnTo>
                      <a:pt x="10" y="2198"/>
                    </a:lnTo>
                    <a:lnTo>
                      <a:pt x="12" y="2201"/>
                    </a:lnTo>
                    <a:lnTo>
                      <a:pt x="12" y="2281"/>
                    </a:lnTo>
                    <a:lnTo>
                      <a:pt x="10" y="2283"/>
                    </a:lnTo>
                    <a:lnTo>
                      <a:pt x="9" y="2284"/>
                    </a:lnTo>
                    <a:lnTo>
                      <a:pt x="8" y="2286"/>
                    </a:lnTo>
                    <a:lnTo>
                      <a:pt x="6" y="2287"/>
                    </a:lnTo>
                    <a:lnTo>
                      <a:pt x="3" y="2286"/>
                    </a:lnTo>
                    <a:lnTo>
                      <a:pt x="2" y="2284"/>
                    </a:lnTo>
                    <a:lnTo>
                      <a:pt x="1" y="2283"/>
                    </a:lnTo>
                    <a:lnTo>
                      <a:pt x="0" y="2281"/>
                    </a:lnTo>
                    <a:close/>
                    <a:moveTo>
                      <a:pt x="0" y="2143"/>
                    </a:moveTo>
                    <a:lnTo>
                      <a:pt x="0" y="2063"/>
                    </a:lnTo>
                    <a:lnTo>
                      <a:pt x="1" y="2061"/>
                    </a:lnTo>
                    <a:lnTo>
                      <a:pt x="2" y="2060"/>
                    </a:lnTo>
                    <a:lnTo>
                      <a:pt x="3" y="2058"/>
                    </a:lnTo>
                    <a:lnTo>
                      <a:pt x="6" y="2058"/>
                    </a:lnTo>
                    <a:lnTo>
                      <a:pt x="8" y="2058"/>
                    </a:lnTo>
                    <a:lnTo>
                      <a:pt x="9" y="2060"/>
                    </a:lnTo>
                    <a:lnTo>
                      <a:pt x="10" y="2061"/>
                    </a:lnTo>
                    <a:lnTo>
                      <a:pt x="12" y="2063"/>
                    </a:lnTo>
                    <a:lnTo>
                      <a:pt x="12" y="2143"/>
                    </a:lnTo>
                    <a:lnTo>
                      <a:pt x="10" y="2146"/>
                    </a:lnTo>
                    <a:lnTo>
                      <a:pt x="9" y="2148"/>
                    </a:lnTo>
                    <a:lnTo>
                      <a:pt x="8" y="2149"/>
                    </a:lnTo>
                    <a:lnTo>
                      <a:pt x="6" y="2149"/>
                    </a:lnTo>
                    <a:lnTo>
                      <a:pt x="3" y="2149"/>
                    </a:lnTo>
                    <a:lnTo>
                      <a:pt x="2" y="2148"/>
                    </a:lnTo>
                    <a:lnTo>
                      <a:pt x="1" y="2146"/>
                    </a:lnTo>
                    <a:lnTo>
                      <a:pt x="0" y="2143"/>
                    </a:lnTo>
                    <a:close/>
                    <a:moveTo>
                      <a:pt x="0" y="2007"/>
                    </a:moveTo>
                    <a:lnTo>
                      <a:pt x="0" y="1927"/>
                    </a:lnTo>
                    <a:lnTo>
                      <a:pt x="1" y="1924"/>
                    </a:lnTo>
                    <a:lnTo>
                      <a:pt x="2" y="1922"/>
                    </a:lnTo>
                    <a:lnTo>
                      <a:pt x="3" y="1921"/>
                    </a:lnTo>
                    <a:lnTo>
                      <a:pt x="6" y="1921"/>
                    </a:lnTo>
                    <a:lnTo>
                      <a:pt x="8" y="1921"/>
                    </a:lnTo>
                    <a:lnTo>
                      <a:pt x="9" y="1922"/>
                    </a:lnTo>
                    <a:lnTo>
                      <a:pt x="10" y="1924"/>
                    </a:lnTo>
                    <a:lnTo>
                      <a:pt x="12" y="1927"/>
                    </a:lnTo>
                    <a:lnTo>
                      <a:pt x="12" y="2007"/>
                    </a:lnTo>
                    <a:lnTo>
                      <a:pt x="10" y="2008"/>
                    </a:lnTo>
                    <a:lnTo>
                      <a:pt x="9" y="2011"/>
                    </a:lnTo>
                    <a:lnTo>
                      <a:pt x="8" y="2012"/>
                    </a:lnTo>
                    <a:lnTo>
                      <a:pt x="6" y="2012"/>
                    </a:lnTo>
                    <a:lnTo>
                      <a:pt x="3" y="2012"/>
                    </a:lnTo>
                    <a:lnTo>
                      <a:pt x="2" y="2011"/>
                    </a:lnTo>
                    <a:lnTo>
                      <a:pt x="1" y="2008"/>
                    </a:lnTo>
                    <a:lnTo>
                      <a:pt x="0" y="2007"/>
                    </a:lnTo>
                    <a:close/>
                    <a:moveTo>
                      <a:pt x="0" y="1869"/>
                    </a:moveTo>
                    <a:lnTo>
                      <a:pt x="0" y="1789"/>
                    </a:lnTo>
                    <a:lnTo>
                      <a:pt x="1" y="1787"/>
                    </a:lnTo>
                    <a:lnTo>
                      <a:pt x="2" y="1785"/>
                    </a:lnTo>
                    <a:lnTo>
                      <a:pt x="3" y="1783"/>
                    </a:lnTo>
                    <a:lnTo>
                      <a:pt x="6" y="1783"/>
                    </a:lnTo>
                    <a:lnTo>
                      <a:pt x="8" y="1783"/>
                    </a:lnTo>
                    <a:lnTo>
                      <a:pt x="9" y="1785"/>
                    </a:lnTo>
                    <a:lnTo>
                      <a:pt x="10" y="1787"/>
                    </a:lnTo>
                    <a:lnTo>
                      <a:pt x="12" y="1789"/>
                    </a:lnTo>
                    <a:lnTo>
                      <a:pt x="12" y="1869"/>
                    </a:lnTo>
                    <a:lnTo>
                      <a:pt x="10" y="1872"/>
                    </a:lnTo>
                    <a:lnTo>
                      <a:pt x="9" y="1873"/>
                    </a:lnTo>
                    <a:lnTo>
                      <a:pt x="8" y="1874"/>
                    </a:lnTo>
                    <a:lnTo>
                      <a:pt x="6" y="1875"/>
                    </a:lnTo>
                    <a:lnTo>
                      <a:pt x="3" y="1874"/>
                    </a:lnTo>
                    <a:lnTo>
                      <a:pt x="2" y="1873"/>
                    </a:lnTo>
                    <a:lnTo>
                      <a:pt x="1" y="1872"/>
                    </a:lnTo>
                    <a:lnTo>
                      <a:pt x="0" y="1869"/>
                    </a:lnTo>
                    <a:close/>
                    <a:moveTo>
                      <a:pt x="0" y="1732"/>
                    </a:moveTo>
                    <a:lnTo>
                      <a:pt x="0" y="1652"/>
                    </a:lnTo>
                    <a:lnTo>
                      <a:pt x="1" y="1649"/>
                    </a:lnTo>
                    <a:lnTo>
                      <a:pt x="2" y="1648"/>
                    </a:lnTo>
                    <a:lnTo>
                      <a:pt x="3" y="1647"/>
                    </a:lnTo>
                    <a:lnTo>
                      <a:pt x="6" y="1646"/>
                    </a:lnTo>
                    <a:lnTo>
                      <a:pt x="8" y="1647"/>
                    </a:lnTo>
                    <a:lnTo>
                      <a:pt x="9" y="1648"/>
                    </a:lnTo>
                    <a:lnTo>
                      <a:pt x="10" y="1649"/>
                    </a:lnTo>
                    <a:lnTo>
                      <a:pt x="12" y="1652"/>
                    </a:lnTo>
                    <a:lnTo>
                      <a:pt x="12" y="1732"/>
                    </a:lnTo>
                    <a:lnTo>
                      <a:pt x="10" y="1734"/>
                    </a:lnTo>
                    <a:lnTo>
                      <a:pt x="9" y="1736"/>
                    </a:lnTo>
                    <a:lnTo>
                      <a:pt x="8" y="1737"/>
                    </a:lnTo>
                    <a:lnTo>
                      <a:pt x="6" y="1738"/>
                    </a:lnTo>
                    <a:lnTo>
                      <a:pt x="3" y="1737"/>
                    </a:lnTo>
                    <a:lnTo>
                      <a:pt x="2" y="1736"/>
                    </a:lnTo>
                    <a:lnTo>
                      <a:pt x="1" y="1734"/>
                    </a:lnTo>
                    <a:lnTo>
                      <a:pt x="0" y="1732"/>
                    </a:lnTo>
                    <a:close/>
                    <a:moveTo>
                      <a:pt x="0" y="1594"/>
                    </a:moveTo>
                    <a:lnTo>
                      <a:pt x="0" y="1514"/>
                    </a:lnTo>
                    <a:lnTo>
                      <a:pt x="1" y="1512"/>
                    </a:lnTo>
                    <a:lnTo>
                      <a:pt x="2" y="1511"/>
                    </a:lnTo>
                    <a:lnTo>
                      <a:pt x="3" y="1510"/>
                    </a:lnTo>
                    <a:lnTo>
                      <a:pt x="6" y="1510"/>
                    </a:lnTo>
                    <a:lnTo>
                      <a:pt x="8" y="1510"/>
                    </a:lnTo>
                    <a:lnTo>
                      <a:pt x="9" y="1511"/>
                    </a:lnTo>
                    <a:lnTo>
                      <a:pt x="10" y="1512"/>
                    </a:lnTo>
                    <a:lnTo>
                      <a:pt x="12" y="1514"/>
                    </a:lnTo>
                    <a:lnTo>
                      <a:pt x="12" y="1594"/>
                    </a:lnTo>
                    <a:lnTo>
                      <a:pt x="10" y="1597"/>
                    </a:lnTo>
                    <a:lnTo>
                      <a:pt x="9" y="1599"/>
                    </a:lnTo>
                    <a:lnTo>
                      <a:pt x="8" y="1600"/>
                    </a:lnTo>
                    <a:lnTo>
                      <a:pt x="6" y="1600"/>
                    </a:lnTo>
                    <a:lnTo>
                      <a:pt x="3" y="1600"/>
                    </a:lnTo>
                    <a:lnTo>
                      <a:pt x="2" y="1599"/>
                    </a:lnTo>
                    <a:lnTo>
                      <a:pt x="1" y="1597"/>
                    </a:lnTo>
                    <a:lnTo>
                      <a:pt x="0" y="1594"/>
                    </a:lnTo>
                    <a:close/>
                    <a:moveTo>
                      <a:pt x="0" y="1458"/>
                    </a:moveTo>
                    <a:lnTo>
                      <a:pt x="0" y="1378"/>
                    </a:lnTo>
                    <a:lnTo>
                      <a:pt x="1" y="1376"/>
                    </a:lnTo>
                    <a:lnTo>
                      <a:pt x="2" y="1373"/>
                    </a:lnTo>
                    <a:lnTo>
                      <a:pt x="3" y="1372"/>
                    </a:lnTo>
                    <a:lnTo>
                      <a:pt x="6" y="1372"/>
                    </a:lnTo>
                    <a:lnTo>
                      <a:pt x="8" y="1372"/>
                    </a:lnTo>
                    <a:lnTo>
                      <a:pt x="9" y="1373"/>
                    </a:lnTo>
                    <a:lnTo>
                      <a:pt x="10" y="1376"/>
                    </a:lnTo>
                    <a:lnTo>
                      <a:pt x="12" y="1378"/>
                    </a:lnTo>
                    <a:lnTo>
                      <a:pt x="12" y="1458"/>
                    </a:lnTo>
                    <a:lnTo>
                      <a:pt x="10" y="1459"/>
                    </a:lnTo>
                    <a:lnTo>
                      <a:pt x="9" y="1462"/>
                    </a:lnTo>
                    <a:lnTo>
                      <a:pt x="8" y="1463"/>
                    </a:lnTo>
                    <a:lnTo>
                      <a:pt x="6" y="1463"/>
                    </a:lnTo>
                    <a:lnTo>
                      <a:pt x="3" y="1463"/>
                    </a:lnTo>
                    <a:lnTo>
                      <a:pt x="2" y="1462"/>
                    </a:lnTo>
                    <a:lnTo>
                      <a:pt x="1" y="1459"/>
                    </a:lnTo>
                    <a:lnTo>
                      <a:pt x="0" y="1458"/>
                    </a:lnTo>
                    <a:close/>
                    <a:moveTo>
                      <a:pt x="0" y="1321"/>
                    </a:moveTo>
                    <a:lnTo>
                      <a:pt x="0" y="1241"/>
                    </a:lnTo>
                    <a:lnTo>
                      <a:pt x="1" y="1238"/>
                    </a:lnTo>
                    <a:lnTo>
                      <a:pt x="2" y="1236"/>
                    </a:lnTo>
                    <a:lnTo>
                      <a:pt x="3" y="1235"/>
                    </a:lnTo>
                    <a:lnTo>
                      <a:pt x="6" y="1235"/>
                    </a:lnTo>
                    <a:lnTo>
                      <a:pt x="8" y="1235"/>
                    </a:lnTo>
                    <a:lnTo>
                      <a:pt x="9" y="1236"/>
                    </a:lnTo>
                    <a:lnTo>
                      <a:pt x="10" y="1238"/>
                    </a:lnTo>
                    <a:lnTo>
                      <a:pt x="12" y="1241"/>
                    </a:lnTo>
                    <a:lnTo>
                      <a:pt x="12" y="1321"/>
                    </a:lnTo>
                    <a:lnTo>
                      <a:pt x="10" y="1323"/>
                    </a:lnTo>
                    <a:lnTo>
                      <a:pt x="9" y="1324"/>
                    </a:lnTo>
                    <a:lnTo>
                      <a:pt x="8" y="1325"/>
                    </a:lnTo>
                    <a:lnTo>
                      <a:pt x="6" y="1327"/>
                    </a:lnTo>
                    <a:lnTo>
                      <a:pt x="3" y="1325"/>
                    </a:lnTo>
                    <a:lnTo>
                      <a:pt x="2" y="1324"/>
                    </a:lnTo>
                    <a:lnTo>
                      <a:pt x="1" y="1323"/>
                    </a:lnTo>
                    <a:lnTo>
                      <a:pt x="0" y="1321"/>
                    </a:lnTo>
                    <a:close/>
                    <a:moveTo>
                      <a:pt x="0" y="1183"/>
                    </a:moveTo>
                    <a:lnTo>
                      <a:pt x="0" y="1103"/>
                    </a:lnTo>
                    <a:lnTo>
                      <a:pt x="1" y="1101"/>
                    </a:lnTo>
                    <a:lnTo>
                      <a:pt x="2" y="1100"/>
                    </a:lnTo>
                    <a:lnTo>
                      <a:pt x="3" y="1098"/>
                    </a:lnTo>
                    <a:lnTo>
                      <a:pt x="6" y="1097"/>
                    </a:lnTo>
                    <a:lnTo>
                      <a:pt x="8" y="1098"/>
                    </a:lnTo>
                    <a:lnTo>
                      <a:pt x="9" y="1100"/>
                    </a:lnTo>
                    <a:lnTo>
                      <a:pt x="10" y="1101"/>
                    </a:lnTo>
                    <a:lnTo>
                      <a:pt x="12" y="1103"/>
                    </a:lnTo>
                    <a:lnTo>
                      <a:pt x="12" y="1183"/>
                    </a:lnTo>
                    <a:lnTo>
                      <a:pt x="10" y="1186"/>
                    </a:lnTo>
                    <a:lnTo>
                      <a:pt x="9" y="1187"/>
                    </a:lnTo>
                    <a:lnTo>
                      <a:pt x="8" y="1188"/>
                    </a:lnTo>
                    <a:lnTo>
                      <a:pt x="6" y="1189"/>
                    </a:lnTo>
                    <a:lnTo>
                      <a:pt x="3" y="1188"/>
                    </a:lnTo>
                    <a:lnTo>
                      <a:pt x="2" y="1187"/>
                    </a:lnTo>
                    <a:lnTo>
                      <a:pt x="1" y="1186"/>
                    </a:lnTo>
                    <a:lnTo>
                      <a:pt x="0" y="1183"/>
                    </a:lnTo>
                    <a:close/>
                    <a:moveTo>
                      <a:pt x="0" y="1046"/>
                    </a:moveTo>
                    <a:lnTo>
                      <a:pt x="0" y="966"/>
                    </a:lnTo>
                    <a:lnTo>
                      <a:pt x="1" y="963"/>
                    </a:lnTo>
                    <a:lnTo>
                      <a:pt x="2" y="962"/>
                    </a:lnTo>
                    <a:lnTo>
                      <a:pt x="3" y="961"/>
                    </a:lnTo>
                    <a:lnTo>
                      <a:pt x="6" y="961"/>
                    </a:lnTo>
                    <a:lnTo>
                      <a:pt x="8" y="961"/>
                    </a:lnTo>
                    <a:lnTo>
                      <a:pt x="9" y="962"/>
                    </a:lnTo>
                    <a:lnTo>
                      <a:pt x="10" y="963"/>
                    </a:lnTo>
                    <a:lnTo>
                      <a:pt x="12" y="966"/>
                    </a:lnTo>
                    <a:lnTo>
                      <a:pt x="12" y="1046"/>
                    </a:lnTo>
                    <a:lnTo>
                      <a:pt x="10" y="1048"/>
                    </a:lnTo>
                    <a:lnTo>
                      <a:pt x="9" y="1050"/>
                    </a:lnTo>
                    <a:lnTo>
                      <a:pt x="8" y="1052"/>
                    </a:lnTo>
                    <a:lnTo>
                      <a:pt x="6" y="1052"/>
                    </a:lnTo>
                    <a:lnTo>
                      <a:pt x="3" y="1052"/>
                    </a:lnTo>
                    <a:lnTo>
                      <a:pt x="2" y="1050"/>
                    </a:lnTo>
                    <a:lnTo>
                      <a:pt x="1" y="1048"/>
                    </a:lnTo>
                    <a:lnTo>
                      <a:pt x="0" y="1046"/>
                    </a:lnTo>
                    <a:close/>
                    <a:moveTo>
                      <a:pt x="0" y="909"/>
                    </a:moveTo>
                    <a:lnTo>
                      <a:pt x="0" y="829"/>
                    </a:lnTo>
                    <a:lnTo>
                      <a:pt x="1" y="827"/>
                    </a:lnTo>
                    <a:lnTo>
                      <a:pt x="2" y="825"/>
                    </a:lnTo>
                    <a:lnTo>
                      <a:pt x="3" y="823"/>
                    </a:lnTo>
                    <a:lnTo>
                      <a:pt x="6" y="823"/>
                    </a:lnTo>
                    <a:lnTo>
                      <a:pt x="8" y="823"/>
                    </a:lnTo>
                    <a:lnTo>
                      <a:pt x="9" y="825"/>
                    </a:lnTo>
                    <a:lnTo>
                      <a:pt x="10" y="827"/>
                    </a:lnTo>
                    <a:lnTo>
                      <a:pt x="12" y="829"/>
                    </a:lnTo>
                    <a:lnTo>
                      <a:pt x="12" y="909"/>
                    </a:lnTo>
                    <a:lnTo>
                      <a:pt x="10" y="911"/>
                    </a:lnTo>
                    <a:lnTo>
                      <a:pt x="9" y="913"/>
                    </a:lnTo>
                    <a:lnTo>
                      <a:pt x="8" y="914"/>
                    </a:lnTo>
                    <a:lnTo>
                      <a:pt x="6" y="914"/>
                    </a:lnTo>
                    <a:lnTo>
                      <a:pt x="3" y="914"/>
                    </a:lnTo>
                    <a:lnTo>
                      <a:pt x="2" y="913"/>
                    </a:lnTo>
                    <a:lnTo>
                      <a:pt x="1" y="911"/>
                    </a:lnTo>
                    <a:lnTo>
                      <a:pt x="0" y="909"/>
                    </a:lnTo>
                    <a:close/>
                    <a:moveTo>
                      <a:pt x="0" y="772"/>
                    </a:moveTo>
                    <a:lnTo>
                      <a:pt x="0" y="692"/>
                    </a:lnTo>
                    <a:lnTo>
                      <a:pt x="1" y="689"/>
                    </a:lnTo>
                    <a:lnTo>
                      <a:pt x="2" y="687"/>
                    </a:lnTo>
                    <a:lnTo>
                      <a:pt x="3" y="686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9" y="687"/>
                    </a:lnTo>
                    <a:lnTo>
                      <a:pt x="10" y="689"/>
                    </a:lnTo>
                    <a:lnTo>
                      <a:pt x="12" y="692"/>
                    </a:lnTo>
                    <a:lnTo>
                      <a:pt x="12" y="772"/>
                    </a:lnTo>
                    <a:lnTo>
                      <a:pt x="10" y="774"/>
                    </a:lnTo>
                    <a:lnTo>
                      <a:pt x="9" y="776"/>
                    </a:lnTo>
                    <a:lnTo>
                      <a:pt x="8" y="777"/>
                    </a:lnTo>
                    <a:lnTo>
                      <a:pt x="6" y="778"/>
                    </a:lnTo>
                    <a:lnTo>
                      <a:pt x="3" y="777"/>
                    </a:lnTo>
                    <a:lnTo>
                      <a:pt x="2" y="776"/>
                    </a:lnTo>
                    <a:lnTo>
                      <a:pt x="1" y="774"/>
                    </a:lnTo>
                    <a:lnTo>
                      <a:pt x="0" y="772"/>
                    </a:lnTo>
                    <a:close/>
                    <a:moveTo>
                      <a:pt x="0" y="634"/>
                    </a:moveTo>
                    <a:lnTo>
                      <a:pt x="0" y="554"/>
                    </a:lnTo>
                    <a:lnTo>
                      <a:pt x="1" y="552"/>
                    </a:lnTo>
                    <a:lnTo>
                      <a:pt x="2" y="551"/>
                    </a:lnTo>
                    <a:lnTo>
                      <a:pt x="3" y="550"/>
                    </a:lnTo>
                    <a:lnTo>
                      <a:pt x="6" y="548"/>
                    </a:lnTo>
                    <a:lnTo>
                      <a:pt x="8" y="550"/>
                    </a:lnTo>
                    <a:lnTo>
                      <a:pt x="9" y="551"/>
                    </a:lnTo>
                    <a:lnTo>
                      <a:pt x="10" y="552"/>
                    </a:lnTo>
                    <a:lnTo>
                      <a:pt x="12" y="554"/>
                    </a:lnTo>
                    <a:lnTo>
                      <a:pt x="12" y="634"/>
                    </a:lnTo>
                    <a:lnTo>
                      <a:pt x="10" y="637"/>
                    </a:lnTo>
                    <a:lnTo>
                      <a:pt x="9" y="638"/>
                    </a:lnTo>
                    <a:lnTo>
                      <a:pt x="8" y="639"/>
                    </a:lnTo>
                    <a:lnTo>
                      <a:pt x="6" y="640"/>
                    </a:lnTo>
                    <a:lnTo>
                      <a:pt x="3" y="639"/>
                    </a:lnTo>
                    <a:lnTo>
                      <a:pt x="2" y="638"/>
                    </a:lnTo>
                    <a:lnTo>
                      <a:pt x="1" y="637"/>
                    </a:lnTo>
                    <a:lnTo>
                      <a:pt x="0" y="634"/>
                    </a:lnTo>
                    <a:close/>
                    <a:moveTo>
                      <a:pt x="0" y="497"/>
                    </a:moveTo>
                    <a:lnTo>
                      <a:pt x="0" y="418"/>
                    </a:lnTo>
                    <a:lnTo>
                      <a:pt x="1" y="416"/>
                    </a:lnTo>
                    <a:lnTo>
                      <a:pt x="2" y="413"/>
                    </a:lnTo>
                    <a:lnTo>
                      <a:pt x="3" y="412"/>
                    </a:lnTo>
                    <a:lnTo>
                      <a:pt x="6" y="412"/>
                    </a:lnTo>
                    <a:lnTo>
                      <a:pt x="8" y="412"/>
                    </a:lnTo>
                    <a:lnTo>
                      <a:pt x="9" y="413"/>
                    </a:lnTo>
                    <a:lnTo>
                      <a:pt x="10" y="416"/>
                    </a:lnTo>
                    <a:lnTo>
                      <a:pt x="12" y="418"/>
                    </a:lnTo>
                    <a:lnTo>
                      <a:pt x="12" y="497"/>
                    </a:lnTo>
                    <a:lnTo>
                      <a:pt x="10" y="499"/>
                    </a:lnTo>
                    <a:lnTo>
                      <a:pt x="9" y="502"/>
                    </a:lnTo>
                    <a:lnTo>
                      <a:pt x="8" y="503"/>
                    </a:lnTo>
                    <a:lnTo>
                      <a:pt x="6" y="503"/>
                    </a:lnTo>
                    <a:lnTo>
                      <a:pt x="3" y="503"/>
                    </a:lnTo>
                    <a:lnTo>
                      <a:pt x="2" y="502"/>
                    </a:lnTo>
                    <a:lnTo>
                      <a:pt x="1" y="499"/>
                    </a:lnTo>
                    <a:lnTo>
                      <a:pt x="0" y="497"/>
                    </a:lnTo>
                    <a:close/>
                    <a:moveTo>
                      <a:pt x="0" y="361"/>
                    </a:moveTo>
                    <a:lnTo>
                      <a:pt x="0" y="281"/>
                    </a:lnTo>
                    <a:lnTo>
                      <a:pt x="1" y="278"/>
                    </a:lnTo>
                    <a:lnTo>
                      <a:pt x="2" y="276"/>
                    </a:lnTo>
                    <a:lnTo>
                      <a:pt x="3" y="275"/>
                    </a:lnTo>
                    <a:lnTo>
                      <a:pt x="6" y="275"/>
                    </a:lnTo>
                    <a:lnTo>
                      <a:pt x="8" y="275"/>
                    </a:lnTo>
                    <a:lnTo>
                      <a:pt x="9" y="276"/>
                    </a:lnTo>
                    <a:lnTo>
                      <a:pt x="10" y="278"/>
                    </a:lnTo>
                    <a:lnTo>
                      <a:pt x="12" y="281"/>
                    </a:lnTo>
                    <a:lnTo>
                      <a:pt x="12" y="361"/>
                    </a:lnTo>
                    <a:lnTo>
                      <a:pt x="10" y="362"/>
                    </a:lnTo>
                    <a:lnTo>
                      <a:pt x="9" y="364"/>
                    </a:lnTo>
                    <a:lnTo>
                      <a:pt x="8" y="365"/>
                    </a:lnTo>
                    <a:lnTo>
                      <a:pt x="6" y="365"/>
                    </a:lnTo>
                    <a:lnTo>
                      <a:pt x="3" y="365"/>
                    </a:lnTo>
                    <a:lnTo>
                      <a:pt x="2" y="364"/>
                    </a:lnTo>
                    <a:lnTo>
                      <a:pt x="1" y="362"/>
                    </a:lnTo>
                    <a:lnTo>
                      <a:pt x="0" y="361"/>
                    </a:lnTo>
                    <a:close/>
                    <a:moveTo>
                      <a:pt x="0" y="223"/>
                    </a:moveTo>
                    <a:lnTo>
                      <a:pt x="0" y="143"/>
                    </a:lnTo>
                    <a:lnTo>
                      <a:pt x="1" y="141"/>
                    </a:lnTo>
                    <a:lnTo>
                      <a:pt x="2" y="138"/>
                    </a:lnTo>
                    <a:lnTo>
                      <a:pt x="3" y="137"/>
                    </a:lnTo>
                    <a:lnTo>
                      <a:pt x="6" y="137"/>
                    </a:lnTo>
                    <a:lnTo>
                      <a:pt x="8" y="137"/>
                    </a:lnTo>
                    <a:lnTo>
                      <a:pt x="9" y="138"/>
                    </a:lnTo>
                    <a:lnTo>
                      <a:pt x="10" y="141"/>
                    </a:lnTo>
                    <a:lnTo>
                      <a:pt x="12" y="143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9" y="227"/>
                    </a:lnTo>
                    <a:lnTo>
                      <a:pt x="8" y="228"/>
                    </a:lnTo>
                    <a:lnTo>
                      <a:pt x="6" y="229"/>
                    </a:lnTo>
                    <a:lnTo>
                      <a:pt x="3" y="228"/>
                    </a:lnTo>
                    <a:lnTo>
                      <a:pt x="2" y="227"/>
                    </a:lnTo>
                    <a:lnTo>
                      <a:pt x="1" y="226"/>
                    </a:lnTo>
                    <a:lnTo>
                      <a:pt x="0" y="223"/>
                    </a:lnTo>
                    <a:close/>
                    <a:moveTo>
                      <a:pt x="0" y="86"/>
                    </a:move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2" y="86"/>
                    </a:lnTo>
                    <a:lnTo>
                      <a:pt x="10" y="88"/>
                    </a:lnTo>
                    <a:lnTo>
                      <a:pt x="9" y="89"/>
                    </a:lnTo>
                    <a:lnTo>
                      <a:pt x="8" y="90"/>
                    </a:lnTo>
                    <a:lnTo>
                      <a:pt x="6" y="92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3" name="Rectangle 127"/>
              <p:cNvSpPr>
                <a:spLocks noChangeArrowheads="1"/>
              </p:cNvSpPr>
              <p:nvPr/>
            </p:nvSpPr>
            <p:spPr bwMode="auto">
              <a:xfrm>
                <a:off x="8697913" y="909638"/>
                <a:ext cx="38100" cy="9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</a:rPr>
                  <a:t>J</a:t>
                </a:r>
                <a:endParaRPr lang="en-GB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24" name="Rectangle 128"/>
              <p:cNvSpPr>
                <a:spLocks noChangeArrowheads="1"/>
              </p:cNvSpPr>
              <p:nvPr/>
            </p:nvSpPr>
            <p:spPr bwMode="auto">
              <a:xfrm>
                <a:off x="8788400" y="909638"/>
                <a:ext cx="46038" cy="9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GB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25" name="Rectangle 129"/>
              <p:cNvSpPr>
                <a:spLocks noChangeArrowheads="1"/>
              </p:cNvSpPr>
              <p:nvPr/>
            </p:nvSpPr>
            <p:spPr bwMode="auto">
              <a:xfrm>
                <a:off x="8885238" y="909638"/>
                <a:ext cx="63500" cy="9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endParaRPr lang="en-GB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26" name="Rectangle 130"/>
              <p:cNvSpPr>
                <a:spLocks noChangeArrowheads="1"/>
              </p:cNvSpPr>
              <p:nvPr/>
            </p:nvSpPr>
            <p:spPr bwMode="auto">
              <a:xfrm>
                <a:off x="8986838" y="909638"/>
                <a:ext cx="50800" cy="9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GB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27" name="Rectangle 131"/>
              <p:cNvSpPr>
                <a:spLocks noChangeArrowheads="1"/>
              </p:cNvSpPr>
              <p:nvPr/>
            </p:nvSpPr>
            <p:spPr bwMode="auto">
              <a:xfrm>
                <a:off x="9085263" y="909638"/>
                <a:ext cx="63500" cy="9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endParaRPr lang="en-GB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28" name="Rectangle 132"/>
              <p:cNvSpPr>
                <a:spLocks noChangeArrowheads="1"/>
              </p:cNvSpPr>
              <p:nvPr/>
            </p:nvSpPr>
            <p:spPr bwMode="auto">
              <a:xfrm>
                <a:off x="2649538" y="692150"/>
                <a:ext cx="279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2013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33"/>
              <p:cNvGrpSpPr>
                <a:grpSpLocks/>
              </p:cNvGrpSpPr>
              <p:nvPr/>
            </p:nvGrpSpPr>
            <p:grpSpPr bwMode="auto">
              <a:xfrm>
                <a:off x="920750" y="5878513"/>
                <a:ext cx="1144588" cy="92075"/>
                <a:chOff x="665" y="572"/>
                <a:chExt cx="721" cy="58"/>
              </a:xfrm>
            </p:grpSpPr>
            <p:sp>
              <p:nvSpPr>
                <p:cNvPr id="15622" name="Rectangle 134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3" name="Rectangle 135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4" name="Rectangle 136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6" name="Rectangle 138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7" name="Rectangle 139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8" name="Rectangle 140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9" name="Rectangle 141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0" name="Rectangle 142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2" name="Rectangle 144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3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146"/>
              <p:cNvGrpSpPr>
                <a:grpSpLocks/>
              </p:cNvGrpSpPr>
              <p:nvPr/>
            </p:nvGrpSpPr>
            <p:grpSpPr bwMode="auto">
              <a:xfrm>
                <a:off x="631825" y="5878513"/>
                <a:ext cx="153988" cy="92075"/>
                <a:chOff x="427" y="572"/>
                <a:chExt cx="97" cy="58"/>
              </a:xfrm>
            </p:grpSpPr>
            <p:sp>
              <p:nvSpPr>
                <p:cNvPr id="15620" name="Rectangle 147"/>
                <p:cNvSpPr>
                  <a:spLocks noChangeArrowheads="1"/>
                </p:cNvSpPr>
                <p:nvPr/>
              </p:nvSpPr>
              <p:spPr bwMode="auto">
                <a:xfrm>
                  <a:off x="427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1" name="Rectangle 148"/>
                <p:cNvSpPr>
                  <a:spLocks noChangeArrowheads="1"/>
                </p:cNvSpPr>
                <p:nvPr/>
              </p:nvSpPr>
              <p:spPr bwMode="auto">
                <a:xfrm>
                  <a:off x="4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2216150" y="5878513"/>
                <a:ext cx="1144588" cy="92075"/>
                <a:chOff x="665" y="572"/>
                <a:chExt cx="721" cy="58"/>
              </a:xfrm>
            </p:grpSpPr>
            <p:sp>
              <p:nvSpPr>
                <p:cNvPr id="15608" name="Rectangle 150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9" name="Rectangle 151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0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1" name="Rectangle 153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2" name="Rectangle 154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3" name="Rectangle 155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4" name="Rectangle 156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5" name="Rectangle 157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6" name="Rectangle 158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7" name="Rectangle 159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8" name="Rectangle 160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9" name="Rectangle 161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162"/>
              <p:cNvGrpSpPr>
                <a:grpSpLocks/>
              </p:cNvGrpSpPr>
              <p:nvPr/>
            </p:nvGrpSpPr>
            <p:grpSpPr bwMode="auto">
              <a:xfrm>
                <a:off x="3513138" y="5878513"/>
                <a:ext cx="1144587" cy="92075"/>
                <a:chOff x="665" y="572"/>
                <a:chExt cx="721" cy="58"/>
              </a:xfrm>
            </p:grpSpPr>
            <p:sp>
              <p:nvSpPr>
                <p:cNvPr id="15596" name="Rectangle 163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7" name="Rectangle 164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8" name="Rectangle 165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9" name="Rectangle 166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0" name="Rectangle 167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1" name="Rectangle 168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2" name="Rectangle 169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3" name="Rectangle 170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4" name="Rectangle 171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5" name="Rectangle 172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6" name="Rectangle 173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7" name="Rectangle 174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" name="Group 175"/>
              <p:cNvGrpSpPr>
                <a:grpSpLocks/>
              </p:cNvGrpSpPr>
              <p:nvPr/>
            </p:nvGrpSpPr>
            <p:grpSpPr bwMode="auto">
              <a:xfrm>
                <a:off x="4808538" y="5878513"/>
                <a:ext cx="1144587" cy="92075"/>
                <a:chOff x="665" y="572"/>
                <a:chExt cx="721" cy="58"/>
              </a:xfrm>
            </p:grpSpPr>
            <p:sp>
              <p:nvSpPr>
                <p:cNvPr id="15584" name="Rectangle 176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5" name="Rectangle 177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6" name="Rectangle 178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7" name="Rectangle 179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8" name="Rectangle 180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9" name="Rectangle 181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0" name="Rectangle 182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1" name="Rectangle 183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2" name="Rectangle 184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3" name="Rectangle 185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4" name="Rectangle 186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5" name="Rectangle 187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" name="Group 188"/>
              <p:cNvGrpSpPr>
                <a:grpSpLocks/>
              </p:cNvGrpSpPr>
              <p:nvPr/>
            </p:nvGrpSpPr>
            <p:grpSpPr bwMode="auto">
              <a:xfrm>
                <a:off x="6105525" y="5878513"/>
                <a:ext cx="1144588" cy="92075"/>
                <a:chOff x="665" y="572"/>
                <a:chExt cx="721" cy="58"/>
              </a:xfrm>
            </p:grpSpPr>
            <p:sp>
              <p:nvSpPr>
                <p:cNvPr id="15572" name="Rectangle 189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3" name="Rectangle 190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4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5" name="Rectangle 192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6" name="Rectangle 193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7" name="Rectangle 194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8" name="Rectangle 195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9" name="Rectangle 196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0" name="Rectangle 197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1" name="Rectangle 198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2" name="Rectangle 199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201"/>
              <p:cNvGrpSpPr>
                <a:grpSpLocks/>
              </p:cNvGrpSpPr>
              <p:nvPr/>
            </p:nvGrpSpPr>
            <p:grpSpPr bwMode="auto">
              <a:xfrm>
                <a:off x="7400925" y="5878513"/>
                <a:ext cx="1144588" cy="92075"/>
                <a:chOff x="665" y="572"/>
                <a:chExt cx="721" cy="58"/>
              </a:xfrm>
            </p:grpSpPr>
            <p:sp>
              <p:nvSpPr>
                <p:cNvPr id="15560" name="Rectangle 202"/>
                <p:cNvSpPr>
                  <a:spLocks noChangeArrowheads="1"/>
                </p:cNvSpPr>
                <p:nvPr/>
              </p:nvSpPr>
              <p:spPr bwMode="auto">
                <a:xfrm>
                  <a:off x="66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1" name="Rectangle 203"/>
                <p:cNvSpPr>
                  <a:spLocks noChangeArrowheads="1"/>
                </p:cNvSpPr>
                <p:nvPr/>
              </p:nvSpPr>
              <p:spPr bwMode="auto">
                <a:xfrm>
                  <a:off x="975" y="572"/>
                  <a:ext cx="2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2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36" y="572"/>
                  <a:ext cx="2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J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3" name="Rectangle 205"/>
                <p:cNvSpPr>
                  <a:spLocks noChangeArrowheads="1"/>
                </p:cNvSpPr>
                <p:nvPr/>
              </p:nvSpPr>
              <p:spPr bwMode="auto">
                <a:xfrm>
                  <a:off x="722" y="572"/>
                  <a:ext cx="29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4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3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5" name="Rectangle 207"/>
                <p:cNvSpPr>
                  <a:spLocks noChangeArrowheads="1"/>
                </p:cNvSpPr>
                <p:nvPr/>
              </p:nvSpPr>
              <p:spPr bwMode="auto">
                <a:xfrm>
                  <a:off x="847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6" name="Rectangle 208"/>
                <p:cNvSpPr>
                  <a:spLocks noChangeArrowheads="1"/>
                </p:cNvSpPr>
                <p:nvPr/>
              </p:nvSpPr>
              <p:spPr bwMode="auto">
                <a:xfrm>
                  <a:off x="909" y="572"/>
                  <a:ext cx="40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M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7" name="Rectangle 209"/>
                <p:cNvSpPr>
                  <a:spLocks noChangeArrowheads="1"/>
                </p:cNvSpPr>
                <p:nvPr/>
              </p:nvSpPr>
              <p:spPr bwMode="auto">
                <a:xfrm>
                  <a:off x="1100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8" name="Rectangle 210"/>
                <p:cNvSpPr>
                  <a:spLocks noChangeArrowheads="1"/>
                </p:cNvSpPr>
                <p:nvPr/>
              </p:nvSpPr>
              <p:spPr bwMode="auto">
                <a:xfrm>
                  <a:off x="1163" y="572"/>
                  <a:ext cx="3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9" name="Rectangle 211"/>
                <p:cNvSpPr>
                  <a:spLocks noChangeArrowheads="1"/>
                </p:cNvSpPr>
                <p:nvPr/>
              </p:nvSpPr>
              <p:spPr bwMode="auto">
                <a:xfrm>
                  <a:off x="1225" y="572"/>
                  <a:ext cx="3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0" name="Rectangle 212"/>
                <p:cNvSpPr>
                  <a:spLocks noChangeArrowheads="1"/>
                </p:cNvSpPr>
                <p:nvPr/>
              </p:nvSpPr>
              <p:spPr bwMode="auto">
                <a:xfrm>
                  <a:off x="1289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1" name="Rectangle 213"/>
                <p:cNvSpPr>
                  <a:spLocks noChangeArrowheads="1"/>
                </p:cNvSpPr>
                <p:nvPr/>
              </p:nvSpPr>
              <p:spPr bwMode="auto">
                <a:xfrm>
                  <a:off x="1351" y="572"/>
                  <a:ext cx="35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GB" sz="600">
                      <a:solidFill>
                        <a:srgbClr val="000000"/>
                      </a:solidFill>
                      <a:latin typeface="Arial" charset="0"/>
                    </a:rPr>
                    <a:t>D</a:t>
                  </a:r>
                  <a:endParaRPr lang="en-GB" sz="6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536" name="Rectangle 214"/>
              <p:cNvSpPr>
                <a:spLocks noChangeArrowheads="1"/>
              </p:cNvSpPr>
              <p:nvPr/>
            </p:nvSpPr>
            <p:spPr bwMode="auto">
              <a:xfrm>
                <a:off x="8697913" y="5878513"/>
                <a:ext cx="38100" cy="9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</a:rPr>
                  <a:t>J</a:t>
                </a:r>
                <a:endParaRPr lang="en-GB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37" name="Rectangle 215"/>
              <p:cNvSpPr>
                <a:spLocks noChangeArrowheads="1"/>
              </p:cNvSpPr>
              <p:nvPr/>
            </p:nvSpPr>
            <p:spPr bwMode="auto">
              <a:xfrm>
                <a:off x="8788400" y="5878513"/>
                <a:ext cx="46038" cy="9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GB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38" name="Rectangle 216"/>
              <p:cNvSpPr>
                <a:spLocks noChangeArrowheads="1"/>
              </p:cNvSpPr>
              <p:nvPr/>
            </p:nvSpPr>
            <p:spPr bwMode="auto">
              <a:xfrm>
                <a:off x="8885238" y="5878513"/>
                <a:ext cx="63500" cy="9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endParaRPr lang="en-GB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39" name="Rectangle 217"/>
              <p:cNvSpPr>
                <a:spLocks noChangeArrowheads="1"/>
              </p:cNvSpPr>
              <p:nvPr/>
            </p:nvSpPr>
            <p:spPr bwMode="auto">
              <a:xfrm>
                <a:off x="8986838" y="5878513"/>
                <a:ext cx="50800" cy="9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GB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40" name="Rectangle 218"/>
              <p:cNvSpPr>
                <a:spLocks noChangeArrowheads="1"/>
              </p:cNvSpPr>
              <p:nvPr/>
            </p:nvSpPr>
            <p:spPr bwMode="auto">
              <a:xfrm>
                <a:off x="9085263" y="5878513"/>
                <a:ext cx="63500" cy="9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endParaRPr lang="en-GB" sz="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41" name="Rectangle 219"/>
              <p:cNvSpPr>
                <a:spLocks noChangeArrowheads="1"/>
              </p:cNvSpPr>
              <p:nvPr/>
            </p:nvSpPr>
            <p:spPr bwMode="auto">
              <a:xfrm>
                <a:off x="400050" y="6022975"/>
                <a:ext cx="282575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2011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42" name="Rectangle 220"/>
              <p:cNvSpPr>
                <a:spLocks noChangeArrowheads="1"/>
              </p:cNvSpPr>
              <p:nvPr/>
            </p:nvSpPr>
            <p:spPr bwMode="auto">
              <a:xfrm>
                <a:off x="1279525" y="6022975"/>
                <a:ext cx="282575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2012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43" name="Rectangle 221"/>
              <p:cNvSpPr>
                <a:spLocks noChangeArrowheads="1"/>
              </p:cNvSpPr>
              <p:nvPr/>
            </p:nvSpPr>
            <p:spPr bwMode="auto">
              <a:xfrm>
                <a:off x="2576513" y="6022975"/>
                <a:ext cx="282575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2013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44" name="Rectangle 222"/>
              <p:cNvSpPr>
                <a:spLocks noChangeArrowheads="1"/>
              </p:cNvSpPr>
              <p:nvPr/>
            </p:nvSpPr>
            <p:spPr bwMode="auto">
              <a:xfrm>
                <a:off x="3871913" y="6022975"/>
                <a:ext cx="282575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2014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45" name="Rectangle 223"/>
              <p:cNvSpPr>
                <a:spLocks noChangeArrowheads="1"/>
              </p:cNvSpPr>
              <p:nvPr/>
            </p:nvSpPr>
            <p:spPr bwMode="auto">
              <a:xfrm>
                <a:off x="5238750" y="6022975"/>
                <a:ext cx="282575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2015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46" name="Text Box 230"/>
              <p:cNvSpPr txBox="1">
                <a:spLocks noChangeArrowheads="1"/>
              </p:cNvSpPr>
              <p:nvPr/>
            </p:nvSpPr>
            <p:spPr bwMode="auto">
              <a:xfrm>
                <a:off x="2505075" y="2420938"/>
                <a:ext cx="17272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009650" lvl="2" indent="-95250">
                  <a:buFontTx/>
                  <a:buChar char="•"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5547" name="Freeform 233"/>
              <p:cNvSpPr>
                <a:spLocks noEditPoints="1"/>
              </p:cNvSpPr>
              <p:nvPr/>
            </p:nvSpPr>
            <p:spPr bwMode="auto">
              <a:xfrm>
                <a:off x="704850" y="3286125"/>
                <a:ext cx="9072563" cy="7938"/>
              </a:xfrm>
              <a:custGeom>
                <a:avLst/>
                <a:gdLst>
                  <a:gd name="T0" fmla="*/ 2147483647 w 10182"/>
                  <a:gd name="T1" fmla="*/ 2147483647 h 12"/>
                  <a:gd name="T2" fmla="*/ 2147483647 w 10182"/>
                  <a:gd name="T3" fmla="*/ 2147483647 h 12"/>
                  <a:gd name="T4" fmla="*/ 2147483647 w 10182"/>
                  <a:gd name="T5" fmla="*/ 2147483647 h 12"/>
                  <a:gd name="T6" fmla="*/ 2147483647 w 10182"/>
                  <a:gd name="T7" fmla="*/ 2147483647 h 12"/>
                  <a:gd name="T8" fmla="*/ 2147483647 w 10182"/>
                  <a:gd name="T9" fmla="*/ 0 h 12"/>
                  <a:gd name="T10" fmla="*/ 2147483647 w 10182"/>
                  <a:gd name="T11" fmla="*/ 2147483647 h 12"/>
                  <a:gd name="T12" fmla="*/ 2147483647 w 10182"/>
                  <a:gd name="T13" fmla="*/ 2147483647 h 12"/>
                  <a:gd name="T14" fmla="*/ 2147483647 w 10182"/>
                  <a:gd name="T15" fmla="*/ 2147483647 h 12"/>
                  <a:gd name="T16" fmla="*/ 2147483647 w 10182"/>
                  <a:gd name="T17" fmla="*/ 2147483647 h 12"/>
                  <a:gd name="T18" fmla="*/ 2147483647 w 10182"/>
                  <a:gd name="T19" fmla="*/ 0 h 12"/>
                  <a:gd name="T20" fmla="*/ 2147483647 w 10182"/>
                  <a:gd name="T21" fmla="*/ 2147483647 h 12"/>
                  <a:gd name="T22" fmla="*/ 2147483647 w 10182"/>
                  <a:gd name="T23" fmla="*/ 2147483647 h 12"/>
                  <a:gd name="T24" fmla="*/ 2147483647 w 10182"/>
                  <a:gd name="T25" fmla="*/ 2147483647 h 12"/>
                  <a:gd name="T26" fmla="*/ 2147483647 w 10182"/>
                  <a:gd name="T27" fmla="*/ 2147483647 h 12"/>
                  <a:gd name="T28" fmla="*/ 2147483647 w 10182"/>
                  <a:gd name="T29" fmla="*/ 0 h 12"/>
                  <a:gd name="T30" fmla="*/ 2147483647 w 10182"/>
                  <a:gd name="T31" fmla="*/ 2147483647 h 12"/>
                  <a:gd name="T32" fmla="*/ 2147483647 w 10182"/>
                  <a:gd name="T33" fmla="*/ 2147483647 h 12"/>
                  <a:gd name="T34" fmla="*/ 2147483647 w 10182"/>
                  <a:gd name="T35" fmla="*/ 2147483647 h 12"/>
                  <a:gd name="T36" fmla="*/ 2147483647 w 10182"/>
                  <a:gd name="T37" fmla="*/ 2147483647 h 12"/>
                  <a:gd name="T38" fmla="*/ 2147483647 w 10182"/>
                  <a:gd name="T39" fmla="*/ 0 h 12"/>
                  <a:gd name="T40" fmla="*/ 2147483647 w 10182"/>
                  <a:gd name="T41" fmla="*/ 2147483647 h 12"/>
                  <a:gd name="T42" fmla="*/ 2147483647 w 10182"/>
                  <a:gd name="T43" fmla="*/ 2147483647 h 12"/>
                  <a:gd name="T44" fmla="*/ 2147483647 w 10182"/>
                  <a:gd name="T45" fmla="*/ 2147483647 h 12"/>
                  <a:gd name="T46" fmla="*/ 2147483647 w 10182"/>
                  <a:gd name="T47" fmla="*/ 2147483647 h 12"/>
                  <a:gd name="T48" fmla="*/ 2147483647 w 10182"/>
                  <a:gd name="T49" fmla="*/ 0 h 12"/>
                  <a:gd name="T50" fmla="*/ 2147483647 w 10182"/>
                  <a:gd name="T51" fmla="*/ 2147483647 h 12"/>
                  <a:gd name="T52" fmla="*/ 2147483647 w 10182"/>
                  <a:gd name="T53" fmla="*/ 2147483647 h 12"/>
                  <a:gd name="T54" fmla="*/ 2147483647 w 10182"/>
                  <a:gd name="T55" fmla="*/ 2147483647 h 12"/>
                  <a:gd name="T56" fmla="*/ 2147483647 w 10182"/>
                  <a:gd name="T57" fmla="*/ 2147483647 h 12"/>
                  <a:gd name="T58" fmla="*/ 2147483647 w 10182"/>
                  <a:gd name="T59" fmla="*/ 0 h 12"/>
                  <a:gd name="T60" fmla="*/ 2147483647 w 10182"/>
                  <a:gd name="T61" fmla="*/ 2147483647 h 12"/>
                  <a:gd name="T62" fmla="*/ 2147483647 w 10182"/>
                  <a:gd name="T63" fmla="*/ 2147483647 h 12"/>
                  <a:gd name="T64" fmla="*/ 2147483647 w 10182"/>
                  <a:gd name="T65" fmla="*/ 2147483647 h 12"/>
                  <a:gd name="T66" fmla="*/ 2147483647 w 10182"/>
                  <a:gd name="T67" fmla="*/ 2147483647 h 12"/>
                  <a:gd name="T68" fmla="*/ 2147483647 w 10182"/>
                  <a:gd name="T69" fmla="*/ 0 h 12"/>
                  <a:gd name="T70" fmla="*/ 2147483647 w 10182"/>
                  <a:gd name="T71" fmla="*/ 2147483647 h 12"/>
                  <a:gd name="T72" fmla="*/ 2147483647 w 10182"/>
                  <a:gd name="T73" fmla="*/ 2147483647 h 12"/>
                  <a:gd name="T74" fmla="*/ 2147483647 w 10182"/>
                  <a:gd name="T75" fmla="*/ 2147483647 h 12"/>
                  <a:gd name="T76" fmla="*/ 2147483647 w 10182"/>
                  <a:gd name="T77" fmla="*/ 2147483647 h 12"/>
                  <a:gd name="T78" fmla="*/ 2147483647 w 10182"/>
                  <a:gd name="T79" fmla="*/ 0 h 12"/>
                  <a:gd name="T80" fmla="*/ 2147483647 w 10182"/>
                  <a:gd name="T81" fmla="*/ 2147483647 h 12"/>
                  <a:gd name="T82" fmla="*/ 2147483647 w 10182"/>
                  <a:gd name="T83" fmla="*/ 2147483647 h 12"/>
                  <a:gd name="T84" fmla="*/ 2147483647 w 10182"/>
                  <a:gd name="T85" fmla="*/ 2147483647 h 12"/>
                  <a:gd name="T86" fmla="*/ 2147483647 w 10182"/>
                  <a:gd name="T87" fmla="*/ 2147483647 h 12"/>
                  <a:gd name="T88" fmla="*/ 2147483647 w 10182"/>
                  <a:gd name="T89" fmla="*/ 0 h 12"/>
                  <a:gd name="T90" fmla="*/ 2147483647 w 10182"/>
                  <a:gd name="T91" fmla="*/ 2147483647 h 12"/>
                  <a:gd name="T92" fmla="*/ 2147483647 w 10182"/>
                  <a:gd name="T93" fmla="*/ 2147483647 h 12"/>
                  <a:gd name="T94" fmla="*/ 2147483647 w 10182"/>
                  <a:gd name="T95" fmla="*/ 2147483647 h 12"/>
                  <a:gd name="T96" fmla="*/ 2147483647 w 10182"/>
                  <a:gd name="T97" fmla="*/ 2147483647 h 12"/>
                  <a:gd name="T98" fmla="*/ 2147483647 w 10182"/>
                  <a:gd name="T99" fmla="*/ 0 h 12"/>
                  <a:gd name="T100" fmla="*/ 2147483647 w 10182"/>
                  <a:gd name="T101" fmla="*/ 2147483647 h 12"/>
                  <a:gd name="T102" fmla="*/ 2147483647 w 10182"/>
                  <a:gd name="T103" fmla="*/ 2147483647 h 12"/>
                  <a:gd name="T104" fmla="*/ 2147483647 w 10182"/>
                  <a:gd name="T105" fmla="*/ 2147483647 h 12"/>
                  <a:gd name="T106" fmla="*/ 2147483647 w 10182"/>
                  <a:gd name="T107" fmla="*/ 2147483647 h 12"/>
                  <a:gd name="T108" fmla="*/ 2147483647 w 10182"/>
                  <a:gd name="T109" fmla="*/ 0 h 12"/>
                  <a:gd name="T110" fmla="*/ 2147483647 w 10182"/>
                  <a:gd name="T111" fmla="*/ 2147483647 h 12"/>
                  <a:gd name="T112" fmla="*/ 2147483647 w 10182"/>
                  <a:gd name="T113" fmla="*/ 2147483647 h 12"/>
                  <a:gd name="T114" fmla="*/ 2147483647 w 10182"/>
                  <a:gd name="T115" fmla="*/ 2147483647 h 12"/>
                  <a:gd name="T116" fmla="*/ 2147483647 w 10182"/>
                  <a:gd name="T117" fmla="*/ 2147483647 h 12"/>
                  <a:gd name="T118" fmla="*/ 2147483647 w 10182"/>
                  <a:gd name="T119" fmla="*/ 0 h 12"/>
                  <a:gd name="T120" fmla="*/ 2147483647 w 10182"/>
                  <a:gd name="T121" fmla="*/ 2147483647 h 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182"/>
                  <a:gd name="T184" fmla="*/ 0 h 12"/>
                  <a:gd name="T185" fmla="*/ 10182 w 10182"/>
                  <a:gd name="T186" fmla="*/ 12 h 1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182" h="12">
                    <a:moveTo>
                      <a:pt x="6" y="0"/>
                    </a:moveTo>
                    <a:lnTo>
                      <a:pt x="87" y="0"/>
                    </a:lnTo>
                    <a:lnTo>
                      <a:pt x="88" y="0"/>
                    </a:lnTo>
                    <a:lnTo>
                      <a:pt x="90" y="1"/>
                    </a:lnTo>
                    <a:lnTo>
                      <a:pt x="92" y="3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9"/>
                    </a:lnTo>
                    <a:lnTo>
                      <a:pt x="88" y="10"/>
                    </a:lnTo>
                    <a:lnTo>
                      <a:pt x="87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143" y="0"/>
                    </a:moveTo>
                    <a:lnTo>
                      <a:pt x="224" y="0"/>
                    </a:lnTo>
                    <a:lnTo>
                      <a:pt x="227" y="0"/>
                    </a:lnTo>
                    <a:lnTo>
                      <a:pt x="229" y="1"/>
                    </a:lnTo>
                    <a:lnTo>
                      <a:pt x="230" y="3"/>
                    </a:lnTo>
                    <a:lnTo>
                      <a:pt x="230" y="6"/>
                    </a:lnTo>
                    <a:lnTo>
                      <a:pt x="230" y="8"/>
                    </a:lnTo>
                    <a:lnTo>
                      <a:pt x="229" y="9"/>
                    </a:lnTo>
                    <a:lnTo>
                      <a:pt x="227" y="10"/>
                    </a:lnTo>
                    <a:lnTo>
                      <a:pt x="224" y="12"/>
                    </a:lnTo>
                    <a:lnTo>
                      <a:pt x="143" y="12"/>
                    </a:lnTo>
                    <a:lnTo>
                      <a:pt x="141" y="10"/>
                    </a:lnTo>
                    <a:lnTo>
                      <a:pt x="140" y="9"/>
                    </a:lnTo>
                    <a:lnTo>
                      <a:pt x="139" y="8"/>
                    </a:lnTo>
                    <a:lnTo>
                      <a:pt x="139" y="6"/>
                    </a:lnTo>
                    <a:lnTo>
                      <a:pt x="139" y="3"/>
                    </a:lnTo>
                    <a:lnTo>
                      <a:pt x="140" y="1"/>
                    </a:lnTo>
                    <a:lnTo>
                      <a:pt x="141" y="0"/>
                    </a:lnTo>
                    <a:lnTo>
                      <a:pt x="143" y="0"/>
                    </a:lnTo>
                    <a:close/>
                    <a:moveTo>
                      <a:pt x="282" y="0"/>
                    </a:moveTo>
                    <a:lnTo>
                      <a:pt x="363" y="0"/>
                    </a:lnTo>
                    <a:lnTo>
                      <a:pt x="365" y="0"/>
                    </a:lnTo>
                    <a:lnTo>
                      <a:pt x="366" y="1"/>
                    </a:lnTo>
                    <a:lnTo>
                      <a:pt x="367" y="3"/>
                    </a:lnTo>
                    <a:lnTo>
                      <a:pt x="369" y="6"/>
                    </a:lnTo>
                    <a:lnTo>
                      <a:pt x="367" y="8"/>
                    </a:lnTo>
                    <a:lnTo>
                      <a:pt x="366" y="9"/>
                    </a:lnTo>
                    <a:lnTo>
                      <a:pt x="365" y="10"/>
                    </a:lnTo>
                    <a:lnTo>
                      <a:pt x="363" y="12"/>
                    </a:lnTo>
                    <a:lnTo>
                      <a:pt x="282" y="12"/>
                    </a:lnTo>
                    <a:lnTo>
                      <a:pt x="280" y="10"/>
                    </a:lnTo>
                    <a:lnTo>
                      <a:pt x="278" y="9"/>
                    </a:lnTo>
                    <a:lnTo>
                      <a:pt x="276" y="8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8" y="1"/>
                    </a:lnTo>
                    <a:lnTo>
                      <a:pt x="280" y="0"/>
                    </a:lnTo>
                    <a:lnTo>
                      <a:pt x="282" y="0"/>
                    </a:lnTo>
                    <a:close/>
                    <a:moveTo>
                      <a:pt x="420" y="0"/>
                    </a:moveTo>
                    <a:lnTo>
                      <a:pt x="501" y="0"/>
                    </a:lnTo>
                    <a:lnTo>
                      <a:pt x="502" y="0"/>
                    </a:lnTo>
                    <a:lnTo>
                      <a:pt x="505" y="1"/>
                    </a:lnTo>
                    <a:lnTo>
                      <a:pt x="506" y="3"/>
                    </a:lnTo>
                    <a:lnTo>
                      <a:pt x="507" y="6"/>
                    </a:lnTo>
                    <a:lnTo>
                      <a:pt x="506" y="8"/>
                    </a:lnTo>
                    <a:lnTo>
                      <a:pt x="505" y="9"/>
                    </a:lnTo>
                    <a:lnTo>
                      <a:pt x="502" y="10"/>
                    </a:lnTo>
                    <a:lnTo>
                      <a:pt x="501" y="12"/>
                    </a:lnTo>
                    <a:lnTo>
                      <a:pt x="420" y="12"/>
                    </a:lnTo>
                    <a:lnTo>
                      <a:pt x="418" y="10"/>
                    </a:lnTo>
                    <a:lnTo>
                      <a:pt x="416" y="9"/>
                    </a:lnTo>
                    <a:lnTo>
                      <a:pt x="414" y="8"/>
                    </a:lnTo>
                    <a:lnTo>
                      <a:pt x="414" y="6"/>
                    </a:lnTo>
                    <a:lnTo>
                      <a:pt x="414" y="3"/>
                    </a:lnTo>
                    <a:lnTo>
                      <a:pt x="416" y="1"/>
                    </a:lnTo>
                    <a:lnTo>
                      <a:pt x="418" y="0"/>
                    </a:lnTo>
                    <a:lnTo>
                      <a:pt x="420" y="0"/>
                    </a:lnTo>
                    <a:close/>
                    <a:moveTo>
                      <a:pt x="559" y="0"/>
                    </a:moveTo>
                    <a:lnTo>
                      <a:pt x="640" y="0"/>
                    </a:lnTo>
                    <a:lnTo>
                      <a:pt x="641" y="0"/>
                    </a:lnTo>
                    <a:lnTo>
                      <a:pt x="643" y="1"/>
                    </a:lnTo>
                    <a:lnTo>
                      <a:pt x="644" y="3"/>
                    </a:lnTo>
                    <a:lnTo>
                      <a:pt x="644" y="6"/>
                    </a:lnTo>
                    <a:lnTo>
                      <a:pt x="644" y="8"/>
                    </a:lnTo>
                    <a:lnTo>
                      <a:pt x="643" y="9"/>
                    </a:lnTo>
                    <a:lnTo>
                      <a:pt x="641" y="10"/>
                    </a:lnTo>
                    <a:lnTo>
                      <a:pt x="640" y="12"/>
                    </a:lnTo>
                    <a:lnTo>
                      <a:pt x="559" y="12"/>
                    </a:lnTo>
                    <a:lnTo>
                      <a:pt x="557" y="10"/>
                    </a:lnTo>
                    <a:lnTo>
                      <a:pt x="554" y="9"/>
                    </a:lnTo>
                    <a:lnTo>
                      <a:pt x="553" y="8"/>
                    </a:lnTo>
                    <a:lnTo>
                      <a:pt x="553" y="6"/>
                    </a:lnTo>
                    <a:lnTo>
                      <a:pt x="553" y="3"/>
                    </a:lnTo>
                    <a:lnTo>
                      <a:pt x="554" y="1"/>
                    </a:lnTo>
                    <a:lnTo>
                      <a:pt x="557" y="0"/>
                    </a:lnTo>
                    <a:lnTo>
                      <a:pt x="559" y="0"/>
                    </a:lnTo>
                    <a:close/>
                    <a:moveTo>
                      <a:pt x="696" y="0"/>
                    </a:moveTo>
                    <a:lnTo>
                      <a:pt x="777" y="0"/>
                    </a:lnTo>
                    <a:lnTo>
                      <a:pt x="779" y="0"/>
                    </a:lnTo>
                    <a:lnTo>
                      <a:pt x="781" y="1"/>
                    </a:lnTo>
                    <a:lnTo>
                      <a:pt x="783" y="3"/>
                    </a:lnTo>
                    <a:lnTo>
                      <a:pt x="783" y="6"/>
                    </a:lnTo>
                    <a:lnTo>
                      <a:pt x="783" y="8"/>
                    </a:lnTo>
                    <a:lnTo>
                      <a:pt x="781" y="9"/>
                    </a:lnTo>
                    <a:lnTo>
                      <a:pt x="779" y="10"/>
                    </a:lnTo>
                    <a:lnTo>
                      <a:pt x="777" y="12"/>
                    </a:lnTo>
                    <a:lnTo>
                      <a:pt x="696" y="12"/>
                    </a:lnTo>
                    <a:lnTo>
                      <a:pt x="694" y="10"/>
                    </a:lnTo>
                    <a:lnTo>
                      <a:pt x="693" y="9"/>
                    </a:lnTo>
                    <a:lnTo>
                      <a:pt x="691" y="8"/>
                    </a:lnTo>
                    <a:lnTo>
                      <a:pt x="691" y="6"/>
                    </a:lnTo>
                    <a:lnTo>
                      <a:pt x="691" y="3"/>
                    </a:lnTo>
                    <a:lnTo>
                      <a:pt x="693" y="1"/>
                    </a:lnTo>
                    <a:lnTo>
                      <a:pt x="694" y="0"/>
                    </a:lnTo>
                    <a:lnTo>
                      <a:pt x="696" y="0"/>
                    </a:lnTo>
                    <a:close/>
                    <a:moveTo>
                      <a:pt x="835" y="0"/>
                    </a:moveTo>
                    <a:lnTo>
                      <a:pt x="916" y="0"/>
                    </a:lnTo>
                    <a:lnTo>
                      <a:pt x="918" y="0"/>
                    </a:lnTo>
                    <a:lnTo>
                      <a:pt x="919" y="1"/>
                    </a:lnTo>
                    <a:lnTo>
                      <a:pt x="920" y="3"/>
                    </a:lnTo>
                    <a:lnTo>
                      <a:pt x="922" y="6"/>
                    </a:lnTo>
                    <a:lnTo>
                      <a:pt x="920" y="8"/>
                    </a:lnTo>
                    <a:lnTo>
                      <a:pt x="919" y="9"/>
                    </a:lnTo>
                    <a:lnTo>
                      <a:pt x="918" y="10"/>
                    </a:lnTo>
                    <a:lnTo>
                      <a:pt x="916" y="12"/>
                    </a:lnTo>
                    <a:lnTo>
                      <a:pt x="835" y="12"/>
                    </a:lnTo>
                    <a:lnTo>
                      <a:pt x="832" y="10"/>
                    </a:lnTo>
                    <a:lnTo>
                      <a:pt x="831" y="9"/>
                    </a:lnTo>
                    <a:lnTo>
                      <a:pt x="829" y="8"/>
                    </a:lnTo>
                    <a:lnTo>
                      <a:pt x="829" y="6"/>
                    </a:lnTo>
                    <a:lnTo>
                      <a:pt x="829" y="3"/>
                    </a:lnTo>
                    <a:lnTo>
                      <a:pt x="831" y="1"/>
                    </a:lnTo>
                    <a:lnTo>
                      <a:pt x="832" y="0"/>
                    </a:lnTo>
                    <a:lnTo>
                      <a:pt x="835" y="0"/>
                    </a:lnTo>
                    <a:close/>
                    <a:moveTo>
                      <a:pt x="973" y="0"/>
                    </a:moveTo>
                    <a:lnTo>
                      <a:pt x="1054" y="0"/>
                    </a:lnTo>
                    <a:lnTo>
                      <a:pt x="1055" y="0"/>
                    </a:lnTo>
                    <a:lnTo>
                      <a:pt x="1058" y="1"/>
                    </a:lnTo>
                    <a:lnTo>
                      <a:pt x="1059" y="3"/>
                    </a:lnTo>
                    <a:lnTo>
                      <a:pt x="1060" y="6"/>
                    </a:lnTo>
                    <a:lnTo>
                      <a:pt x="1059" y="8"/>
                    </a:lnTo>
                    <a:lnTo>
                      <a:pt x="1058" y="9"/>
                    </a:lnTo>
                    <a:lnTo>
                      <a:pt x="1055" y="10"/>
                    </a:lnTo>
                    <a:lnTo>
                      <a:pt x="1054" y="12"/>
                    </a:lnTo>
                    <a:lnTo>
                      <a:pt x="973" y="12"/>
                    </a:lnTo>
                    <a:lnTo>
                      <a:pt x="971" y="10"/>
                    </a:lnTo>
                    <a:lnTo>
                      <a:pt x="969" y="9"/>
                    </a:lnTo>
                    <a:lnTo>
                      <a:pt x="967" y="8"/>
                    </a:lnTo>
                    <a:lnTo>
                      <a:pt x="967" y="6"/>
                    </a:lnTo>
                    <a:lnTo>
                      <a:pt x="967" y="3"/>
                    </a:lnTo>
                    <a:lnTo>
                      <a:pt x="969" y="1"/>
                    </a:lnTo>
                    <a:lnTo>
                      <a:pt x="971" y="0"/>
                    </a:lnTo>
                    <a:lnTo>
                      <a:pt x="973" y="0"/>
                    </a:lnTo>
                    <a:close/>
                    <a:moveTo>
                      <a:pt x="1112" y="0"/>
                    </a:moveTo>
                    <a:lnTo>
                      <a:pt x="1193" y="0"/>
                    </a:lnTo>
                    <a:lnTo>
                      <a:pt x="1194" y="0"/>
                    </a:lnTo>
                    <a:lnTo>
                      <a:pt x="1196" y="1"/>
                    </a:lnTo>
                    <a:lnTo>
                      <a:pt x="1197" y="3"/>
                    </a:lnTo>
                    <a:lnTo>
                      <a:pt x="1197" y="6"/>
                    </a:lnTo>
                    <a:lnTo>
                      <a:pt x="1197" y="8"/>
                    </a:lnTo>
                    <a:lnTo>
                      <a:pt x="1196" y="9"/>
                    </a:lnTo>
                    <a:lnTo>
                      <a:pt x="1194" y="10"/>
                    </a:lnTo>
                    <a:lnTo>
                      <a:pt x="1193" y="12"/>
                    </a:lnTo>
                    <a:lnTo>
                      <a:pt x="1112" y="12"/>
                    </a:lnTo>
                    <a:lnTo>
                      <a:pt x="1109" y="10"/>
                    </a:lnTo>
                    <a:lnTo>
                      <a:pt x="1107" y="9"/>
                    </a:lnTo>
                    <a:lnTo>
                      <a:pt x="1106" y="8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7" y="1"/>
                    </a:lnTo>
                    <a:lnTo>
                      <a:pt x="1109" y="0"/>
                    </a:lnTo>
                    <a:lnTo>
                      <a:pt x="1112" y="0"/>
                    </a:lnTo>
                    <a:close/>
                    <a:moveTo>
                      <a:pt x="1249" y="0"/>
                    </a:moveTo>
                    <a:lnTo>
                      <a:pt x="1330" y="0"/>
                    </a:lnTo>
                    <a:lnTo>
                      <a:pt x="1332" y="0"/>
                    </a:lnTo>
                    <a:lnTo>
                      <a:pt x="1334" y="1"/>
                    </a:lnTo>
                    <a:lnTo>
                      <a:pt x="1336" y="3"/>
                    </a:lnTo>
                    <a:lnTo>
                      <a:pt x="1336" y="6"/>
                    </a:lnTo>
                    <a:lnTo>
                      <a:pt x="1336" y="8"/>
                    </a:lnTo>
                    <a:lnTo>
                      <a:pt x="1334" y="9"/>
                    </a:lnTo>
                    <a:lnTo>
                      <a:pt x="1332" y="10"/>
                    </a:lnTo>
                    <a:lnTo>
                      <a:pt x="1330" y="12"/>
                    </a:lnTo>
                    <a:lnTo>
                      <a:pt x="1249" y="12"/>
                    </a:lnTo>
                    <a:lnTo>
                      <a:pt x="1247" y="10"/>
                    </a:lnTo>
                    <a:lnTo>
                      <a:pt x="1246" y="9"/>
                    </a:lnTo>
                    <a:lnTo>
                      <a:pt x="1244" y="8"/>
                    </a:lnTo>
                    <a:lnTo>
                      <a:pt x="1244" y="6"/>
                    </a:lnTo>
                    <a:lnTo>
                      <a:pt x="1244" y="3"/>
                    </a:lnTo>
                    <a:lnTo>
                      <a:pt x="1246" y="1"/>
                    </a:lnTo>
                    <a:lnTo>
                      <a:pt x="1247" y="0"/>
                    </a:lnTo>
                    <a:lnTo>
                      <a:pt x="1249" y="0"/>
                    </a:lnTo>
                    <a:close/>
                    <a:moveTo>
                      <a:pt x="1388" y="0"/>
                    </a:moveTo>
                    <a:lnTo>
                      <a:pt x="1468" y="0"/>
                    </a:lnTo>
                    <a:lnTo>
                      <a:pt x="1471" y="0"/>
                    </a:lnTo>
                    <a:lnTo>
                      <a:pt x="1472" y="1"/>
                    </a:lnTo>
                    <a:lnTo>
                      <a:pt x="1473" y="3"/>
                    </a:lnTo>
                    <a:lnTo>
                      <a:pt x="1474" y="6"/>
                    </a:lnTo>
                    <a:lnTo>
                      <a:pt x="1473" y="8"/>
                    </a:lnTo>
                    <a:lnTo>
                      <a:pt x="1472" y="9"/>
                    </a:lnTo>
                    <a:lnTo>
                      <a:pt x="1471" y="10"/>
                    </a:lnTo>
                    <a:lnTo>
                      <a:pt x="1468" y="12"/>
                    </a:lnTo>
                    <a:lnTo>
                      <a:pt x="1388" y="12"/>
                    </a:lnTo>
                    <a:lnTo>
                      <a:pt x="1385" y="10"/>
                    </a:lnTo>
                    <a:lnTo>
                      <a:pt x="1384" y="9"/>
                    </a:lnTo>
                    <a:lnTo>
                      <a:pt x="1382" y="8"/>
                    </a:lnTo>
                    <a:lnTo>
                      <a:pt x="1382" y="6"/>
                    </a:lnTo>
                    <a:lnTo>
                      <a:pt x="1382" y="3"/>
                    </a:lnTo>
                    <a:lnTo>
                      <a:pt x="1384" y="1"/>
                    </a:lnTo>
                    <a:lnTo>
                      <a:pt x="1385" y="0"/>
                    </a:lnTo>
                    <a:lnTo>
                      <a:pt x="1388" y="0"/>
                    </a:lnTo>
                    <a:close/>
                    <a:moveTo>
                      <a:pt x="1526" y="0"/>
                    </a:moveTo>
                    <a:lnTo>
                      <a:pt x="1607" y="0"/>
                    </a:lnTo>
                    <a:lnTo>
                      <a:pt x="1608" y="0"/>
                    </a:lnTo>
                    <a:lnTo>
                      <a:pt x="1611" y="1"/>
                    </a:lnTo>
                    <a:lnTo>
                      <a:pt x="1612" y="3"/>
                    </a:lnTo>
                    <a:lnTo>
                      <a:pt x="1613" y="6"/>
                    </a:lnTo>
                    <a:lnTo>
                      <a:pt x="1612" y="8"/>
                    </a:lnTo>
                    <a:lnTo>
                      <a:pt x="1611" y="9"/>
                    </a:lnTo>
                    <a:lnTo>
                      <a:pt x="1608" y="10"/>
                    </a:lnTo>
                    <a:lnTo>
                      <a:pt x="1607" y="12"/>
                    </a:lnTo>
                    <a:lnTo>
                      <a:pt x="1526" y="12"/>
                    </a:lnTo>
                    <a:lnTo>
                      <a:pt x="1524" y="10"/>
                    </a:lnTo>
                    <a:lnTo>
                      <a:pt x="1521" y="9"/>
                    </a:lnTo>
                    <a:lnTo>
                      <a:pt x="1520" y="8"/>
                    </a:lnTo>
                    <a:lnTo>
                      <a:pt x="1520" y="6"/>
                    </a:lnTo>
                    <a:lnTo>
                      <a:pt x="1520" y="3"/>
                    </a:lnTo>
                    <a:lnTo>
                      <a:pt x="1521" y="1"/>
                    </a:lnTo>
                    <a:lnTo>
                      <a:pt x="1524" y="0"/>
                    </a:lnTo>
                    <a:lnTo>
                      <a:pt x="1526" y="0"/>
                    </a:lnTo>
                    <a:close/>
                    <a:moveTo>
                      <a:pt x="1665" y="0"/>
                    </a:moveTo>
                    <a:lnTo>
                      <a:pt x="1745" y="0"/>
                    </a:lnTo>
                    <a:lnTo>
                      <a:pt x="1747" y="0"/>
                    </a:lnTo>
                    <a:lnTo>
                      <a:pt x="1749" y="1"/>
                    </a:lnTo>
                    <a:lnTo>
                      <a:pt x="1750" y="3"/>
                    </a:lnTo>
                    <a:lnTo>
                      <a:pt x="1750" y="6"/>
                    </a:lnTo>
                    <a:lnTo>
                      <a:pt x="1750" y="8"/>
                    </a:lnTo>
                    <a:lnTo>
                      <a:pt x="1749" y="9"/>
                    </a:lnTo>
                    <a:lnTo>
                      <a:pt x="1747" y="10"/>
                    </a:lnTo>
                    <a:lnTo>
                      <a:pt x="1745" y="12"/>
                    </a:lnTo>
                    <a:lnTo>
                      <a:pt x="1665" y="12"/>
                    </a:lnTo>
                    <a:lnTo>
                      <a:pt x="1662" y="10"/>
                    </a:lnTo>
                    <a:lnTo>
                      <a:pt x="1660" y="9"/>
                    </a:lnTo>
                    <a:lnTo>
                      <a:pt x="1659" y="8"/>
                    </a:lnTo>
                    <a:lnTo>
                      <a:pt x="1659" y="6"/>
                    </a:lnTo>
                    <a:lnTo>
                      <a:pt x="1659" y="3"/>
                    </a:lnTo>
                    <a:lnTo>
                      <a:pt x="1660" y="1"/>
                    </a:lnTo>
                    <a:lnTo>
                      <a:pt x="1662" y="0"/>
                    </a:lnTo>
                    <a:lnTo>
                      <a:pt x="1665" y="0"/>
                    </a:lnTo>
                    <a:close/>
                    <a:moveTo>
                      <a:pt x="1802" y="0"/>
                    </a:moveTo>
                    <a:lnTo>
                      <a:pt x="1883" y="0"/>
                    </a:lnTo>
                    <a:lnTo>
                      <a:pt x="1885" y="0"/>
                    </a:lnTo>
                    <a:lnTo>
                      <a:pt x="1886" y="1"/>
                    </a:lnTo>
                    <a:lnTo>
                      <a:pt x="1889" y="3"/>
                    </a:lnTo>
                    <a:lnTo>
                      <a:pt x="1889" y="6"/>
                    </a:lnTo>
                    <a:lnTo>
                      <a:pt x="1889" y="8"/>
                    </a:lnTo>
                    <a:lnTo>
                      <a:pt x="1886" y="9"/>
                    </a:lnTo>
                    <a:lnTo>
                      <a:pt x="1885" y="10"/>
                    </a:lnTo>
                    <a:lnTo>
                      <a:pt x="1883" y="12"/>
                    </a:lnTo>
                    <a:lnTo>
                      <a:pt x="1802" y="12"/>
                    </a:lnTo>
                    <a:lnTo>
                      <a:pt x="1800" y="10"/>
                    </a:lnTo>
                    <a:lnTo>
                      <a:pt x="1798" y="9"/>
                    </a:lnTo>
                    <a:lnTo>
                      <a:pt x="1797" y="8"/>
                    </a:lnTo>
                    <a:lnTo>
                      <a:pt x="1797" y="6"/>
                    </a:lnTo>
                    <a:lnTo>
                      <a:pt x="1797" y="3"/>
                    </a:lnTo>
                    <a:lnTo>
                      <a:pt x="1798" y="1"/>
                    </a:lnTo>
                    <a:lnTo>
                      <a:pt x="1800" y="0"/>
                    </a:lnTo>
                    <a:lnTo>
                      <a:pt x="1802" y="0"/>
                    </a:lnTo>
                    <a:close/>
                    <a:moveTo>
                      <a:pt x="1941" y="0"/>
                    </a:moveTo>
                    <a:lnTo>
                      <a:pt x="2021" y="0"/>
                    </a:lnTo>
                    <a:lnTo>
                      <a:pt x="2024" y="0"/>
                    </a:lnTo>
                    <a:lnTo>
                      <a:pt x="2025" y="1"/>
                    </a:lnTo>
                    <a:lnTo>
                      <a:pt x="2026" y="3"/>
                    </a:lnTo>
                    <a:lnTo>
                      <a:pt x="2027" y="6"/>
                    </a:lnTo>
                    <a:lnTo>
                      <a:pt x="2026" y="8"/>
                    </a:lnTo>
                    <a:lnTo>
                      <a:pt x="2025" y="9"/>
                    </a:lnTo>
                    <a:lnTo>
                      <a:pt x="2024" y="10"/>
                    </a:lnTo>
                    <a:lnTo>
                      <a:pt x="2021" y="12"/>
                    </a:lnTo>
                    <a:lnTo>
                      <a:pt x="1941" y="12"/>
                    </a:lnTo>
                    <a:lnTo>
                      <a:pt x="1938" y="10"/>
                    </a:lnTo>
                    <a:lnTo>
                      <a:pt x="1937" y="9"/>
                    </a:lnTo>
                    <a:lnTo>
                      <a:pt x="1935" y="8"/>
                    </a:lnTo>
                    <a:lnTo>
                      <a:pt x="1935" y="6"/>
                    </a:lnTo>
                    <a:lnTo>
                      <a:pt x="1935" y="3"/>
                    </a:lnTo>
                    <a:lnTo>
                      <a:pt x="1937" y="1"/>
                    </a:lnTo>
                    <a:lnTo>
                      <a:pt x="1938" y="0"/>
                    </a:lnTo>
                    <a:lnTo>
                      <a:pt x="1941" y="0"/>
                    </a:lnTo>
                    <a:close/>
                    <a:moveTo>
                      <a:pt x="2079" y="0"/>
                    </a:moveTo>
                    <a:lnTo>
                      <a:pt x="2160" y="0"/>
                    </a:lnTo>
                    <a:lnTo>
                      <a:pt x="2161" y="0"/>
                    </a:lnTo>
                    <a:lnTo>
                      <a:pt x="2163" y="1"/>
                    </a:lnTo>
                    <a:lnTo>
                      <a:pt x="2165" y="3"/>
                    </a:lnTo>
                    <a:lnTo>
                      <a:pt x="2166" y="6"/>
                    </a:lnTo>
                    <a:lnTo>
                      <a:pt x="2165" y="8"/>
                    </a:lnTo>
                    <a:lnTo>
                      <a:pt x="2163" y="9"/>
                    </a:lnTo>
                    <a:lnTo>
                      <a:pt x="2161" y="10"/>
                    </a:lnTo>
                    <a:lnTo>
                      <a:pt x="2160" y="12"/>
                    </a:lnTo>
                    <a:lnTo>
                      <a:pt x="2079" y="12"/>
                    </a:lnTo>
                    <a:lnTo>
                      <a:pt x="2077" y="10"/>
                    </a:lnTo>
                    <a:lnTo>
                      <a:pt x="2074" y="9"/>
                    </a:lnTo>
                    <a:lnTo>
                      <a:pt x="2073" y="8"/>
                    </a:lnTo>
                    <a:lnTo>
                      <a:pt x="2073" y="6"/>
                    </a:lnTo>
                    <a:lnTo>
                      <a:pt x="2073" y="3"/>
                    </a:lnTo>
                    <a:lnTo>
                      <a:pt x="2074" y="1"/>
                    </a:lnTo>
                    <a:lnTo>
                      <a:pt x="2077" y="0"/>
                    </a:lnTo>
                    <a:lnTo>
                      <a:pt x="2079" y="0"/>
                    </a:lnTo>
                    <a:close/>
                    <a:moveTo>
                      <a:pt x="2218" y="0"/>
                    </a:moveTo>
                    <a:lnTo>
                      <a:pt x="2298" y="0"/>
                    </a:lnTo>
                    <a:lnTo>
                      <a:pt x="2300" y="0"/>
                    </a:lnTo>
                    <a:lnTo>
                      <a:pt x="2302" y="1"/>
                    </a:lnTo>
                    <a:lnTo>
                      <a:pt x="2303" y="3"/>
                    </a:lnTo>
                    <a:lnTo>
                      <a:pt x="2303" y="6"/>
                    </a:lnTo>
                    <a:lnTo>
                      <a:pt x="2303" y="8"/>
                    </a:lnTo>
                    <a:lnTo>
                      <a:pt x="2302" y="9"/>
                    </a:lnTo>
                    <a:lnTo>
                      <a:pt x="2300" y="10"/>
                    </a:lnTo>
                    <a:lnTo>
                      <a:pt x="2298" y="12"/>
                    </a:lnTo>
                    <a:lnTo>
                      <a:pt x="2218" y="12"/>
                    </a:lnTo>
                    <a:lnTo>
                      <a:pt x="2215" y="10"/>
                    </a:lnTo>
                    <a:lnTo>
                      <a:pt x="2213" y="9"/>
                    </a:lnTo>
                    <a:lnTo>
                      <a:pt x="2212" y="8"/>
                    </a:lnTo>
                    <a:lnTo>
                      <a:pt x="2212" y="6"/>
                    </a:lnTo>
                    <a:lnTo>
                      <a:pt x="2212" y="3"/>
                    </a:lnTo>
                    <a:lnTo>
                      <a:pt x="2213" y="1"/>
                    </a:lnTo>
                    <a:lnTo>
                      <a:pt x="2215" y="0"/>
                    </a:lnTo>
                    <a:lnTo>
                      <a:pt x="2218" y="0"/>
                    </a:lnTo>
                    <a:close/>
                    <a:moveTo>
                      <a:pt x="2355" y="0"/>
                    </a:moveTo>
                    <a:lnTo>
                      <a:pt x="2436" y="0"/>
                    </a:lnTo>
                    <a:lnTo>
                      <a:pt x="2438" y="0"/>
                    </a:lnTo>
                    <a:lnTo>
                      <a:pt x="2439" y="1"/>
                    </a:lnTo>
                    <a:lnTo>
                      <a:pt x="2442" y="3"/>
                    </a:lnTo>
                    <a:lnTo>
                      <a:pt x="2442" y="6"/>
                    </a:lnTo>
                    <a:lnTo>
                      <a:pt x="2442" y="8"/>
                    </a:lnTo>
                    <a:lnTo>
                      <a:pt x="2439" y="9"/>
                    </a:lnTo>
                    <a:lnTo>
                      <a:pt x="2438" y="10"/>
                    </a:lnTo>
                    <a:lnTo>
                      <a:pt x="2436" y="12"/>
                    </a:lnTo>
                    <a:lnTo>
                      <a:pt x="2355" y="12"/>
                    </a:lnTo>
                    <a:lnTo>
                      <a:pt x="2353" y="10"/>
                    </a:lnTo>
                    <a:lnTo>
                      <a:pt x="2351" y="9"/>
                    </a:lnTo>
                    <a:lnTo>
                      <a:pt x="2350" y="8"/>
                    </a:lnTo>
                    <a:lnTo>
                      <a:pt x="2350" y="6"/>
                    </a:lnTo>
                    <a:lnTo>
                      <a:pt x="2350" y="3"/>
                    </a:lnTo>
                    <a:lnTo>
                      <a:pt x="2351" y="1"/>
                    </a:lnTo>
                    <a:lnTo>
                      <a:pt x="2353" y="0"/>
                    </a:lnTo>
                    <a:lnTo>
                      <a:pt x="2355" y="0"/>
                    </a:lnTo>
                    <a:close/>
                    <a:moveTo>
                      <a:pt x="2493" y="0"/>
                    </a:moveTo>
                    <a:lnTo>
                      <a:pt x="2574" y="0"/>
                    </a:lnTo>
                    <a:lnTo>
                      <a:pt x="2577" y="0"/>
                    </a:lnTo>
                    <a:lnTo>
                      <a:pt x="2578" y="1"/>
                    </a:lnTo>
                    <a:lnTo>
                      <a:pt x="2579" y="3"/>
                    </a:lnTo>
                    <a:lnTo>
                      <a:pt x="2580" y="6"/>
                    </a:lnTo>
                    <a:lnTo>
                      <a:pt x="2579" y="8"/>
                    </a:lnTo>
                    <a:lnTo>
                      <a:pt x="2578" y="9"/>
                    </a:lnTo>
                    <a:lnTo>
                      <a:pt x="2577" y="10"/>
                    </a:lnTo>
                    <a:lnTo>
                      <a:pt x="2574" y="12"/>
                    </a:lnTo>
                    <a:lnTo>
                      <a:pt x="2493" y="12"/>
                    </a:lnTo>
                    <a:lnTo>
                      <a:pt x="2491" y="10"/>
                    </a:lnTo>
                    <a:lnTo>
                      <a:pt x="2490" y="9"/>
                    </a:lnTo>
                    <a:lnTo>
                      <a:pt x="2487" y="8"/>
                    </a:lnTo>
                    <a:lnTo>
                      <a:pt x="2487" y="6"/>
                    </a:lnTo>
                    <a:lnTo>
                      <a:pt x="2487" y="3"/>
                    </a:lnTo>
                    <a:lnTo>
                      <a:pt x="2490" y="1"/>
                    </a:lnTo>
                    <a:lnTo>
                      <a:pt x="2491" y="0"/>
                    </a:lnTo>
                    <a:lnTo>
                      <a:pt x="2493" y="0"/>
                    </a:lnTo>
                    <a:close/>
                    <a:moveTo>
                      <a:pt x="2632" y="0"/>
                    </a:moveTo>
                    <a:lnTo>
                      <a:pt x="2713" y="0"/>
                    </a:lnTo>
                    <a:lnTo>
                      <a:pt x="2714" y="0"/>
                    </a:lnTo>
                    <a:lnTo>
                      <a:pt x="2716" y="1"/>
                    </a:lnTo>
                    <a:lnTo>
                      <a:pt x="2718" y="3"/>
                    </a:lnTo>
                    <a:lnTo>
                      <a:pt x="2719" y="6"/>
                    </a:lnTo>
                    <a:lnTo>
                      <a:pt x="2718" y="8"/>
                    </a:lnTo>
                    <a:lnTo>
                      <a:pt x="2716" y="9"/>
                    </a:lnTo>
                    <a:lnTo>
                      <a:pt x="2714" y="10"/>
                    </a:lnTo>
                    <a:lnTo>
                      <a:pt x="2713" y="12"/>
                    </a:lnTo>
                    <a:lnTo>
                      <a:pt x="2632" y="12"/>
                    </a:lnTo>
                    <a:lnTo>
                      <a:pt x="2630" y="10"/>
                    </a:lnTo>
                    <a:lnTo>
                      <a:pt x="2627" y="9"/>
                    </a:lnTo>
                    <a:lnTo>
                      <a:pt x="2626" y="8"/>
                    </a:lnTo>
                    <a:lnTo>
                      <a:pt x="2626" y="6"/>
                    </a:lnTo>
                    <a:lnTo>
                      <a:pt x="2626" y="3"/>
                    </a:lnTo>
                    <a:lnTo>
                      <a:pt x="2627" y="1"/>
                    </a:lnTo>
                    <a:lnTo>
                      <a:pt x="2630" y="0"/>
                    </a:lnTo>
                    <a:lnTo>
                      <a:pt x="2632" y="0"/>
                    </a:lnTo>
                    <a:close/>
                    <a:moveTo>
                      <a:pt x="2771" y="0"/>
                    </a:moveTo>
                    <a:lnTo>
                      <a:pt x="2851" y="0"/>
                    </a:lnTo>
                    <a:lnTo>
                      <a:pt x="2852" y="0"/>
                    </a:lnTo>
                    <a:lnTo>
                      <a:pt x="2855" y="1"/>
                    </a:lnTo>
                    <a:lnTo>
                      <a:pt x="2856" y="3"/>
                    </a:lnTo>
                    <a:lnTo>
                      <a:pt x="2856" y="6"/>
                    </a:lnTo>
                    <a:lnTo>
                      <a:pt x="2856" y="8"/>
                    </a:lnTo>
                    <a:lnTo>
                      <a:pt x="2855" y="9"/>
                    </a:lnTo>
                    <a:lnTo>
                      <a:pt x="2852" y="10"/>
                    </a:lnTo>
                    <a:lnTo>
                      <a:pt x="2851" y="12"/>
                    </a:lnTo>
                    <a:lnTo>
                      <a:pt x="2771" y="12"/>
                    </a:lnTo>
                    <a:lnTo>
                      <a:pt x="2767" y="10"/>
                    </a:lnTo>
                    <a:lnTo>
                      <a:pt x="2766" y="9"/>
                    </a:lnTo>
                    <a:lnTo>
                      <a:pt x="2765" y="8"/>
                    </a:lnTo>
                    <a:lnTo>
                      <a:pt x="2765" y="6"/>
                    </a:lnTo>
                    <a:lnTo>
                      <a:pt x="2765" y="3"/>
                    </a:lnTo>
                    <a:lnTo>
                      <a:pt x="2766" y="1"/>
                    </a:lnTo>
                    <a:lnTo>
                      <a:pt x="2767" y="0"/>
                    </a:lnTo>
                    <a:lnTo>
                      <a:pt x="2771" y="0"/>
                    </a:lnTo>
                    <a:close/>
                    <a:moveTo>
                      <a:pt x="2908" y="0"/>
                    </a:moveTo>
                    <a:lnTo>
                      <a:pt x="2989" y="0"/>
                    </a:lnTo>
                    <a:lnTo>
                      <a:pt x="2991" y="0"/>
                    </a:lnTo>
                    <a:lnTo>
                      <a:pt x="2992" y="1"/>
                    </a:lnTo>
                    <a:lnTo>
                      <a:pt x="2995" y="3"/>
                    </a:lnTo>
                    <a:lnTo>
                      <a:pt x="2995" y="6"/>
                    </a:lnTo>
                    <a:lnTo>
                      <a:pt x="2995" y="8"/>
                    </a:lnTo>
                    <a:lnTo>
                      <a:pt x="2992" y="9"/>
                    </a:lnTo>
                    <a:lnTo>
                      <a:pt x="2991" y="10"/>
                    </a:lnTo>
                    <a:lnTo>
                      <a:pt x="2989" y="12"/>
                    </a:lnTo>
                    <a:lnTo>
                      <a:pt x="2908" y="12"/>
                    </a:lnTo>
                    <a:lnTo>
                      <a:pt x="2905" y="10"/>
                    </a:lnTo>
                    <a:lnTo>
                      <a:pt x="2904" y="9"/>
                    </a:lnTo>
                    <a:lnTo>
                      <a:pt x="2903" y="8"/>
                    </a:lnTo>
                    <a:lnTo>
                      <a:pt x="2903" y="6"/>
                    </a:lnTo>
                    <a:lnTo>
                      <a:pt x="2903" y="3"/>
                    </a:lnTo>
                    <a:lnTo>
                      <a:pt x="2904" y="1"/>
                    </a:lnTo>
                    <a:lnTo>
                      <a:pt x="2905" y="0"/>
                    </a:lnTo>
                    <a:lnTo>
                      <a:pt x="2908" y="0"/>
                    </a:lnTo>
                    <a:close/>
                    <a:moveTo>
                      <a:pt x="3046" y="0"/>
                    </a:moveTo>
                    <a:lnTo>
                      <a:pt x="3127" y="0"/>
                    </a:lnTo>
                    <a:lnTo>
                      <a:pt x="3130" y="0"/>
                    </a:lnTo>
                    <a:lnTo>
                      <a:pt x="3131" y="1"/>
                    </a:lnTo>
                    <a:lnTo>
                      <a:pt x="3132" y="3"/>
                    </a:lnTo>
                    <a:lnTo>
                      <a:pt x="3133" y="6"/>
                    </a:lnTo>
                    <a:lnTo>
                      <a:pt x="3132" y="8"/>
                    </a:lnTo>
                    <a:lnTo>
                      <a:pt x="3131" y="9"/>
                    </a:lnTo>
                    <a:lnTo>
                      <a:pt x="3130" y="10"/>
                    </a:lnTo>
                    <a:lnTo>
                      <a:pt x="3127" y="12"/>
                    </a:lnTo>
                    <a:lnTo>
                      <a:pt x="3046" y="12"/>
                    </a:lnTo>
                    <a:lnTo>
                      <a:pt x="3044" y="10"/>
                    </a:lnTo>
                    <a:lnTo>
                      <a:pt x="3042" y="9"/>
                    </a:lnTo>
                    <a:lnTo>
                      <a:pt x="3040" y="8"/>
                    </a:lnTo>
                    <a:lnTo>
                      <a:pt x="3040" y="6"/>
                    </a:lnTo>
                    <a:lnTo>
                      <a:pt x="3040" y="3"/>
                    </a:lnTo>
                    <a:lnTo>
                      <a:pt x="3042" y="1"/>
                    </a:lnTo>
                    <a:lnTo>
                      <a:pt x="3044" y="0"/>
                    </a:lnTo>
                    <a:lnTo>
                      <a:pt x="3046" y="0"/>
                    </a:lnTo>
                    <a:close/>
                    <a:moveTo>
                      <a:pt x="3185" y="0"/>
                    </a:moveTo>
                    <a:lnTo>
                      <a:pt x="3266" y="0"/>
                    </a:lnTo>
                    <a:lnTo>
                      <a:pt x="3267" y="0"/>
                    </a:lnTo>
                    <a:lnTo>
                      <a:pt x="3269" y="1"/>
                    </a:lnTo>
                    <a:lnTo>
                      <a:pt x="3270" y="3"/>
                    </a:lnTo>
                    <a:lnTo>
                      <a:pt x="3272" y="6"/>
                    </a:lnTo>
                    <a:lnTo>
                      <a:pt x="3270" y="8"/>
                    </a:lnTo>
                    <a:lnTo>
                      <a:pt x="3269" y="9"/>
                    </a:lnTo>
                    <a:lnTo>
                      <a:pt x="3267" y="10"/>
                    </a:lnTo>
                    <a:lnTo>
                      <a:pt x="3266" y="12"/>
                    </a:lnTo>
                    <a:lnTo>
                      <a:pt x="3185" y="12"/>
                    </a:lnTo>
                    <a:lnTo>
                      <a:pt x="3183" y="10"/>
                    </a:lnTo>
                    <a:lnTo>
                      <a:pt x="3180" y="9"/>
                    </a:lnTo>
                    <a:lnTo>
                      <a:pt x="3179" y="8"/>
                    </a:lnTo>
                    <a:lnTo>
                      <a:pt x="3179" y="6"/>
                    </a:lnTo>
                    <a:lnTo>
                      <a:pt x="3179" y="3"/>
                    </a:lnTo>
                    <a:lnTo>
                      <a:pt x="3180" y="1"/>
                    </a:lnTo>
                    <a:lnTo>
                      <a:pt x="3183" y="0"/>
                    </a:lnTo>
                    <a:lnTo>
                      <a:pt x="3185" y="0"/>
                    </a:lnTo>
                    <a:close/>
                    <a:moveTo>
                      <a:pt x="3323" y="0"/>
                    </a:moveTo>
                    <a:lnTo>
                      <a:pt x="3404" y="0"/>
                    </a:lnTo>
                    <a:lnTo>
                      <a:pt x="3405" y="0"/>
                    </a:lnTo>
                    <a:lnTo>
                      <a:pt x="3408" y="1"/>
                    </a:lnTo>
                    <a:lnTo>
                      <a:pt x="3409" y="3"/>
                    </a:lnTo>
                    <a:lnTo>
                      <a:pt x="3409" y="6"/>
                    </a:lnTo>
                    <a:lnTo>
                      <a:pt x="3409" y="8"/>
                    </a:lnTo>
                    <a:lnTo>
                      <a:pt x="3408" y="9"/>
                    </a:lnTo>
                    <a:lnTo>
                      <a:pt x="3405" y="10"/>
                    </a:lnTo>
                    <a:lnTo>
                      <a:pt x="3404" y="12"/>
                    </a:lnTo>
                    <a:lnTo>
                      <a:pt x="3323" y="12"/>
                    </a:lnTo>
                    <a:lnTo>
                      <a:pt x="3320" y="10"/>
                    </a:lnTo>
                    <a:lnTo>
                      <a:pt x="3319" y="9"/>
                    </a:lnTo>
                    <a:lnTo>
                      <a:pt x="3317" y="8"/>
                    </a:lnTo>
                    <a:lnTo>
                      <a:pt x="3317" y="6"/>
                    </a:lnTo>
                    <a:lnTo>
                      <a:pt x="3317" y="3"/>
                    </a:lnTo>
                    <a:lnTo>
                      <a:pt x="3319" y="1"/>
                    </a:lnTo>
                    <a:lnTo>
                      <a:pt x="3320" y="0"/>
                    </a:lnTo>
                    <a:lnTo>
                      <a:pt x="3323" y="0"/>
                    </a:lnTo>
                    <a:close/>
                    <a:moveTo>
                      <a:pt x="3461" y="0"/>
                    </a:moveTo>
                    <a:lnTo>
                      <a:pt x="3541" y="0"/>
                    </a:lnTo>
                    <a:lnTo>
                      <a:pt x="3544" y="0"/>
                    </a:lnTo>
                    <a:lnTo>
                      <a:pt x="3545" y="1"/>
                    </a:lnTo>
                    <a:lnTo>
                      <a:pt x="3547" y="3"/>
                    </a:lnTo>
                    <a:lnTo>
                      <a:pt x="3547" y="6"/>
                    </a:lnTo>
                    <a:lnTo>
                      <a:pt x="3547" y="8"/>
                    </a:lnTo>
                    <a:lnTo>
                      <a:pt x="3545" y="9"/>
                    </a:lnTo>
                    <a:lnTo>
                      <a:pt x="3544" y="10"/>
                    </a:lnTo>
                    <a:lnTo>
                      <a:pt x="3541" y="12"/>
                    </a:lnTo>
                    <a:lnTo>
                      <a:pt x="3461" y="12"/>
                    </a:lnTo>
                    <a:lnTo>
                      <a:pt x="3458" y="10"/>
                    </a:lnTo>
                    <a:lnTo>
                      <a:pt x="3457" y="9"/>
                    </a:lnTo>
                    <a:lnTo>
                      <a:pt x="3456" y="8"/>
                    </a:lnTo>
                    <a:lnTo>
                      <a:pt x="3456" y="6"/>
                    </a:lnTo>
                    <a:lnTo>
                      <a:pt x="3456" y="3"/>
                    </a:lnTo>
                    <a:lnTo>
                      <a:pt x="3457" y="1"/>
                    </a:lnTo>
                    <a:lnTo>
                      <a:pt x="3458" y="0"/>
                    </a:lnTo>
                    <a:lnTo>
                      <a:pt x="3461" y="0"/>
                    </a:lnTo>
                    <a:close/>
                    <a:moveTo>
                      <a:pt x="3599" y="0"/>
                    </a:moveTo>
                    <a:lnTo>
                      <a:pt x="3680" y="0"/>
                    </a:lnTo>
                    <a:lnTo>
                      <a:pt x="3682" y="0"/>
                    </a:lnTo>
                    <a:lnTo>
                      <a:pt x="3684" y="1"/>
                    </a:lnTo>
                    <a:lnTo>
                      <a:pt x="3685" y="3"/>
                    </a:lnTo>
                    <a:lnTo>
                      <a:pt x="3686" y="6"/>
                    </a:lnTo>
                    <a:lnTo>
                      <a:pt x="3685" y="8"/>
                    </a:lnTo>
                    <a:lnTo>
                      <a:pt x="3684" y="9"/>
                    </a:lnTo>
                    <a:lnTo>
                      <a:pt x="3682" y="10"/>
                    </a:lnTo>
                    <a:lnTo>
                      <a:pt x="3680" y="12"/>
                    </a:lnTo>
                    <a:lnTo>
                      <a:pt x="3599" y="12"/>
                    </a:lnTo>
                    <a:lnTo>
                      <a:pt x="3597" y="10"/>
                    </a:lnTo>
                    <a:lnTo>
                      <a:pt x="3594" y="9"/>
                    </a:lnTo>
                    <a:lnTo>
                      <a:pt x="3593" y="8"/>
                    </a:lnTo>
                    <a:lnTo>
                      <a:pt x="3593" y="6"/>
                    </a:lnTo>
                    <a:lnTo>
                      <a:pt x="3593" y="3"/>
                    </a:lnTo>
                    <a:lnTo>
                      <a:pt x="3594" y="1"/>
                    </a:lnTo>
                    <a:lnTo>
                      <a:pt x="3597" y="0"/>
                    </a:lnTo>
                    <a:lnTo>
                      <a:pt x="3599" y="0"/>
                    </a:lnTo>
                    <a:close/>
                    <a:moveTo>
                      <a:pt x="3738" y="0"/>
                    </a:moveTo>
                    <a:lnTo>
                      <a:pt x="3819" y="0"/>
                    </a:lnTo>
                    <a:lnTo>
                      <a:pt x="3820" y="0"/>
                    </a:lnTo>
                    <a:lnTo>
                      <a:pt x="3822" y="1"/>
                    </a:lnTo>
                    <a:lnTo>
                      <a:pt x="3823" y="3"/>
                    </a:lnTo>
                    <a:lnTo>
                      <a:pt x="3825" y="6"/>
                    </a:lnTo>
                    <a:lnTo>
                      <a:pt x="3823" y="8"/>
                    </a:lnTo>
                    <a:lnTo>
                      <a:pt x="3822" y="9"/>
                    </a:lnTo>
                    <a:lnTo>
                      <a:pt x="3820" y="10"/>
                    </a:lnTo>
                    <a:lnTo>
                      <a:pt x="3819" y="12"/>
                    </a:lnTo>
                    <a:lnTo>
                      <a:pt x="3738" y="12"/>
                    </a:lnTo>
                    <a:lnTo>
                      <a:pt x="3735" y="10"/>
                    </a:lnTo>
                    <a:lnTo>
                      <a:pt x="3733" y="9"/>
                    </a:lnTo>
                    <a:lnTo>
                      <a:pt x="3732" y="8"/>
                    </a:lnTo>
                    <a:lnTo>
                      <a:pt x="3732" y="6"/>
                    </a:lnTo>
                    <a:lnTo>
                      <a:pt x="3732" y="3"/>
                    </a:lnTo>
                    <a:lnTo>
                      <a:pt x="3733" y="1"/>
                    </a:lnTo>
                    <a:lnTo>
                      <a:pt x="3735" y="0"/>
                    </a:lnTo>
                    <a:lnTo>
                      <a:pt x="3738" y="0"/>
                    </a:lnTo>
                    <a:close/>
                    <a:moveTo>
                      <a:pt x="3876" y="0"/>
                    </a:moveTo>
                    <a:lnTo>
                      <a:pt x="3957" y="0"/>
                    </a:lnTo>
                    <a:lnTo>
                      <a:pt x="3958" y="0"/>
                    </a:lnTo>
                    <a:lnTo>
                      <a:pt x="3961" y="1"/>
                    </a:lnTo>
                    <a:lnTo>
                      <a:pt x="3962" y="3"/>
                    </a:lnTo>
                    <a:lnTo>
                      <a:pt x="3962" y="6"/>
                    </a:lnTo>
                    <a:lnTo>
                      <a:pt x="3962" y="8"/>
                    </a:lnTo>
                    <a:lnTo>
                      <a:pt x="3961" y="9"/>
                    </a:lnTo>
                    <a:lnTo>
                      <a:pt x="3958" y="10"/>
                    </a:lnTo>
                    <a:lnTo>
                      <a:pt x="3957" y="12"/>
                    </a:lnTo>
                    <a:lnTo>
                      <a:pt x="3876" y="12"/>
                    </a:lnTo>
                    <a:lnTo>
                      <a:pt x="3873" y="10"/>
                    </a:lnTo>
                    <a:lnTo>
                      <a:pt x="3872" y="9"/>
                    </a:lnTo>
                    <a:lnTo>
                      <a:pt x="3870" y="8"/>
                    </a:lnTo>
                    <a:lnTo>
                      <a:pt x="3870" y="6"/>
                    </a:lnTo>
                    <a:lnTo>
                      <a:pt x="3870" y="3"/>
                    </a:lnTo>
                    <a:lnTo>
                      <a:pt x="3872" y="1"/>
                    </a:lnTo>
                    <a:lnTo>
                      <a:pt x="3873" y="0"/>
                    </a:lnTo>
                    <a:lnTo>
                      <a:pt x="3876" y="0"/>
                    </a:lnTo>
                    <a:close/>
                    <a:moveTo>
                      <a:pt x="4014" y="0"/>
                    </a:moveTo>
                    <a:lnTo>
                      <a:pt x="4094" y="0"/>
                    </a:lnTo>
                    <a:lnTo>
                      <a:pt x="4097" y="0"/>
                    </a:lnTo>
                    <a:lnTo>
                      <a:pt x="4098" y="1"/>
                    </a:lnTo>
                    <a:lnTo>
                      <a:pt x="4100" y="3"/>
                    </a:lnTo>
                    <a:lnTo>
                      <a:pt x="4100" y="6"/>
                    </a:lnTo>
                    <a:lnTo>
                      <a:pt x="4100" y="8"/>
                    </a:lnTo>
                    <a:lnTo>
                      <a:pt x="4098" y="9"/>
                    </a:lnTo>
                    <a:lnTo>
                      <a:pt x="4097" y="10"/>
                    </a:lnTo>
                    <a:lnTo>
                      <a:pt x="4094" y="12"/>
                    </a:lnTo>
                    <a:lnTo>
                      <a:pt x="4014" y="12"/>
                    </a:lnTo>
                    <a:lnTo>
                      <a:pt x="4011" y="10"/>
                    </a:lnTo>
                    <a:lnTo>
                      <a:pt x="4010" y="9"/>
                    </a:lnTo>
                    <a:lnTo>
                      <a:pt x="4009" y="8"/>
                    </a:lnTo>
                    <a:lnTo>
                      <a:pt x="4009" y="6"/>
                    </a:lnTo>
                    <a:lnTo>
                      <a:pt x="4009" y="3"/>
                    </a:lnTo>
                    <a:lnTo>
                      <a:pt x="4010" y="1"/>
                    </a:lnTo>
                    <a:lnTo>
                      <a:pt x="4011" y="0"/>
                    </a:lnTo>
                    <a:lnTo>
                      <a:pt x="4014" y="0"/>
                    </a:lnTo>
                    <a:close/>
                    <a:moveTo>
                      <a:pt x="4152" y="0"/>
                    </a:moveTo>
                    <a:lnTo>
                      <a:pt x="4233" y="0"/>
                    </a:lnTo>
                    <a:lnTo>
                      <a:pt x="4235" y="0"/>
                    </a:lnTo>
                    <a:lnTo>
                      <a:pt x="4236" y="1"/>
                    </a:lnTo>
                    <a:lnTo>
                      <a:pt x="4238" y="3"/>
                    </a:lnTo>
                    <a:lnTo>
                      <a:pt x="4239" y="6"/>
                    </a:lnTo>
                    <a:lnTo>
                      <a:pt x="4238" y="8"/>
                    </a:lnTo>
                    <a:lnTo>
                      <a:pt x="4236" y="9"/>
                    </a:lnTo>
                    <a:lnTo>
                      <a:pt x="4235" y="10"/>
                    </a:lnTo>
                    <a:lnTo>
                      <a:pt x="4233" y="12"/>
                    </a:lnTo>
                    <a:lnTo>
                      <a:pt x="4152" y="12"/>
                    </a:lnTo>
                    <a:lnTo>
                      <a:pt x="4150" y="10"/>
                    </a:lnTo>
                    <a:lnTo>
                      <a:pt x="4147" y="9"/>
                    </a:lnTo>
                    <a:lnTo>
                      <a:pt x="4146" y="8"/>
                    </a:lnTo>
                    <a:lnTo>
                      <a:pt x="4146" y="6"/>
                    </a:lnTo>
                    <a:lnTo>
                      <a:pt x="4146" y="3"/>
                    </a:lnTo>
                    <a:lnTo>
                      <a:pt x="4147" y="1"/>
                    </a:lnTo>
                    <a:lnTo>
                      <a:pt x="4150" y="0"/>
                    </a:lnTo>
                    <a:lnTo>
                      <a:pt x="4152" y="0"/>
                    </a:lnTo>
                    <a:close/>
                    <a:moveTo>
                      <a:pt x="4291" y="0"/>
                    </a:moveTo>
                    <a:lnTo>
                      <a:pt x="4371" y="0"/>
                    </a:lnTo>
                    <a:lnTo>
                      <a:pt x="4373" y="0"/>
                    </a:lnTo>
                    <a:lnTo>
                      <a:pt x="4375" y="1"/>
                    </a:lnTo>
                    <a:lnTo>
                      <a:pt x="4376" y="3"/>
                    </a:lnTo>
                    <a:lnTo>
                      <a:pt x="4377" y="6"/>
                    </a:lnTo>
                    <a:lnTo>
                      <a:pt x="4376" y="8"/>
                    </a:lnTo>
                    <a:lnTo>
                      <a:pt x="4375" y="9"/>
                    </a:lnTo>
                    <a:lnTo>
                      <a:pt x="4373" y="10"/>
                    </a:lnTo>
                    <a:lnTo>
                      <a:pt x="4371" y="12"/>
                    </a:lnTo>
                    <a:lnTo>
                      <a:pt x="4291" y="12"/>
                    </a:lnTo>
                    <a:lnTo>
                      <a:pt x="4288" y="10"/>
                    </a:lnTo>
                    <a:lnTo>
                      <a:pt x="4286" y="9"/>
                    </a:lnTo>
                    <a:lnTo>
                      <a:pt x="4285" y="8"/>
                    </a:lnTo>
                    <a:lnTo>
                      <a:pt x="4285" y="6"/>
                    </a:lnTo>
                    <a:lnTo>
                      <a:pt x="4285" y="3"/>
                    </a:lnTo>
                    <a:lnTo>
                      <a:pt x="4286" y="1"/>
                    </a:lnTo>
                    <a:lnTo>
                      <a:pt x="4288" y="0"/>
                    </a:lnTo>
                    <a:lnTo>
                      <a:pt x="4291" y="0"/>
                    </a:lnTo>
                    <a:close/>
                    <a:moveTo>
                      <a:pt x="4429" y="0"/>
                    </a:moveTo>
                    <a:lnTo>
                      <a:pt x="4510" y="0"/>
                    </a:lnTo>
                    <a:lnTo>
                      <a:pt x="4511" y="0"/>
                    </a:lnTo>
                    <a:lnTo>
                      <a:pt x="4514" y="1"/>
                    </a:lnTo>
                    <a:lnTo>
                      <a:pt x="4515" y="3"/>
                    </a:lnTo>
                    <a:lnTo>
                      <a:pt x="4515" y="6"/>
                    </a:lnTo>
                    <a:lnTo>
                      <a:pt x="4515" y="8"/>
                    </a:lnTo>
                    <a:lnTo>
                      <a:pt x="4514" y="9"/>
                    </a:lnTo>
                    <a:lnTo>
                      <a:pt x="4511" y="10"/>
                    </a:lnTo>
                    <a:lnTo>
                      <a:pt x="4510" y="12"/>
                    </a:lnTo>
                    <a:lnTo>
                      <a:pt x="4429" y="12"/>
                    </a:lnTo>
                    <a:lnTo>
                      <a:pt x="4426" y="10"/>
                    </a:lnTo>
                    <a:lnTo>
                      <a:pt x="4424" y="9"/>
                    </a:lnTo>
                    <a:lnTo>
                      <a:pt x="4423" y="8"/>
                    </a:lnTo>
                    <a:lnTo>
                      <a:pt x="4423" y="6"/>
                    </a:lnTo>
                    <a:lnTo>
                      <a:pt x="4423" y="3"/>
                    </a:lnTo>
                    <a:lnTo>
                      <a:pt x="4424" y="1"/>
                    </a:lnTo>
                    <a:lnTo>
                      <a:pt x="4426" y="0"/>
                    </a:lnTo>
                    <a:lnTo>
                      <a:pt x="4429" y="0"/>
                    </a:lnTo>
                    <a:close/>
                    <a:moveTo>
                      <a:pt x="4567" y="0"/>
                    </a:moveTo>
                    <a:lnTo>
                      <a:pt x="4647" y="0"/>
                    </a:lnTo>
                    <a:lnTo>
                      <a:pt x="4650" y="0"/>
                    </a:lnTo>
                    <a:lnTo>
                      <a:pt x="4651" y="1"/>
                    </a:lnTo>
                    <a:lnTo>
                      <a:pt x="4653" y="3"/>
                    </a:lnTo>
                    <a:lnTo>
                      <a:pt x="4653" y="6"/>
                    </a:lnTo>
                    <a:lnTo>
                      <a:pt x="4653" y="8"/>
                    </a:lnTo>
                    <a:lnTo>
                      <a:pt x="4651" y="9"/>
                    </a:lnTo>
                    <a:lnTo>
                      <a:pt x="4650" y="10"/>
                    </a:lnTo>
                    <a:lnTo>
                      <a:pt x="4647" y="12"/>
                    </a:lnTo>
                    <a:lnTo>
                      <a:pt x="4567" y="12"/>
                    </a:lnTo>
                    <a:lnTo>
                      <a:pt x="4564" y="10"/>
                    </a:lnTo>
                    <a:lnTo>
                      <a:pt x="4563" y="9"/>
                    </a:lnTo>
                    <a:lnTo>
                      <a:pt x="4562" y="8"/>
                    </a:lnTo>
                    <a:lnTo>
                      <a:pt x="4562" y="6"/>
                    </a:lnTo>
                    <a:lnTo>
                      <a:pt x="4562" y="3"/>
                    </a:lnTo>
                    <a:lnTo>
                      <a:pt x="4563" y="1"/>
                    </a:lnTo>
                    <a:lnTo>
                      <a:pt x="4564" y="0"/>
                    </a:lnTo>
                    <a:lnTo>
                      <a:pt x="4567" y="0"/>
                    </a:lnTo>
                    <a:close/>
                    <a:moveTo>
                      <a:pt x="4705" y="0"/>
                    </a:moveTo>
                    <a:lnTo>
                      <a:pt x="4786" y="0"/>
                    </a:lnTo>
                    <a:lnTo>
                      <a:pt x="4788" y="0"/>
                    </a:lnTo>
                    <a:lnTo>
                      <a:pt x="4789" y="1"/>
                    </a:lnTo>
                    <a:lnTo>
                      <a:pt x="4791" y="3"/>
                    </a:lnTo>
                    <a:lnTo>
                      <a:pt x="4792" y="6"/>
                    </a:lnTo>
                    <a:lnTo>
                      <a:pt x="4791" y="8"/>
                    </a:lnTo>
                    <a:lnTo>
                      <a:pt x="4789" y="9"/>
                    </a:lnTo>
                    <a:lnTo>
                      <a:pt x="4788" y="10"/>
                    </a:lnTo>
                    <a:lnTo>
                      <a:pt x="4786" y="12"/>
                    </a:lnTo>
                    <a:lnTo>
                      <a:pt x="4705" y="12"/>
                    </a:lnTo>
                    <a:lnTo>
                      <a:pt x="4703" y="10"/>
                    </a:lnTo>
                    <a:lnTo>
                      <a:pt x="4700" y="9"/>
                    </a:lnTo>
                    <a:lnTo>
                      <a:pt x="4699" y="8"/>
                    </a:lnTo>
                    <a:lnTo>
                      <a:pt x="4699" y="6"/>
                    </a:lnTo>
                    <a:lnTo>
                      <a:pt x="4699" y="3"/>
                    </a:lnTo>
                    <a:lnTo>
                      <a:pt x="4700" y="1"/>
                    </a:lnTo>
                    <a:lnTo>
                      <a:pt x="4703" y="0"/>
                    </a:lnTo>
                    <a:lnTo>
                      <a:pt x="4705" y="0"/>
                    </a:lnTo>
                    <a:close/>
                    <a:moveTo>
                      <a:pt x="4844" y="0"/>
                    </a:moveTo>
                    <a:lnTo>
                      <a:pt x="4924" y="0"/>
                    </a:lnTo>
                    <a:lnTo>
                      <a:pt x="4926" y="0"/>
                    </a:lnTo>
                    <a:lnTo>
                      <a:pt x="4928" y="1"/>
                    </a:lnTo>
                    <a:lnTo>
                      <a:pt x="4929" y="3"/>
                    </a:lnTo>
                    <a:lnTo>
                      <a:pt x="4930" y="6"/>
                    </a:lnTo>
                    <a:lnTo>
                      <a:pt x="4929" y="8"/>
                    </a:lnTo>
                    <a:lnTo>
                      <a:pt x="4928" y="9"/>
                    </a:lnTo>
                    <a:lnTo>
                      <a:pt x="4926" y="10"/>
                    </a:lnTo>
                    <a:lnTo>
                      <a:pt x="4924" y="12"/>
                    </a:lnTo>
                    <a:lnTo>
                      <a:pt x="4844" y="12"/>
                    </a:lnTo>
                    <a:lnTo>
                      <a:pt x="4841" y="10"/>
                    </a:lnTo>
                    <a:lnTo>
                      <a:pt x="4839" y="9"/>
                    </a:lnTo>
                    <a:lnTo>
                      <a:pt x="4838" y="8"/>
                    </a:lnTo>
                    <a:lnTo>
                      <a:pt x="4838" y="6"/>
                    </a:lnTo>
                    <a:lnTo>
                      <a:pt x="4838" y="3"/>
                    </a:lnTo>
                    <a:lnTo>
                      <a:pt x="4839" y="1"/>
                    </a:lnTo>
                    <a:lnTo>
                      <a:pt x="4841" y="0"/>
                    </a:lnTo>
                    <a:lnTo>
                      <a:pt x="4844" y="0"/>
                    </a:lnTo>
                    <a:close/>
                    <a:moveTo>
                      <a:pt x="4982" y="0"/>
                    </a:moveTo>
                    <a:lnTo>
                      <a:pt x="5063" y="0"/>
                    </a:lnTo>
                    <a:lnTo>
                      <a:pt x="5064" y="0"/>
                    </a:lnTo>
                    <a:lnTo>
                      <a:pt x="5066" y="1"/>
                    </a:lnTo>
                    <a:lnTo>
                      <a:pt x="5068" y="3"/>
                    </a:lnTo>
                    <a:lnTo>
                      <a:pt x="5068" y="6"/>
                    </a:lnTo>
                    <a:lnTo>
                      <a:pt x="5068" y="8"/>
                    </a:lnTo>
                    <a:lnTo>
                      <a:pt x="5066" y="9"/>
                    </a:lnTo>
                    <a:lnTo>
                      <a:pt x="5064" y="10"/>
                    </a:lnTo>
                    <a:lnTo>
                      <a:pt x="5063" y="12"/>
                    </a:lnTo>
                    <a:lnTo>
                      <a:pt x="4982" y="12"/>
                    </a:lnTo>
                    <a:lnTo>
                      <a:pt x="4979" y="10"/>
                    </a:lnTo>
                    <a:lnTo>
                      <a:pt x="4977" y="9"/>
                    </a:lnTo>
                    <a:lnTo>
                      <a:pt x="4976" y="8"/>
                    </a:lnTo>
                    <a:lnTo>
                      <a:pt x="4976" y="6"/>
                    </a:lnTo>
                    <a:lnTo>
                      <a:pt x="4976" y="3"/>
                    </a:lnTo>
                    <a:lnTo>
                      <a:pt x="4977" y="1"/>
                    </a:lnTo>
                    <a:lnTo>
                      <a:pt x="4979" y="0"/>
                    </a:lnTo>
                    <a:lnTo>
                      <a:pt x="4982" y="0"/>
                    </a:lnTo>
                    <a:close/>
                    <a:moveTo>
                      <a:pt x="5119" y="0"/>
                    </a:moveTo>
                    <a:lnTo>
                      <a:pt x="5200" y="0"/>
                    </a:lnTo>
                    <a:lnTo>
                      <a:pt x="5203" y="0"/>
                    </a:lnTo>
                    <a:lnTo>
                      <a:pt x="5204" y="1"/>
                    </a:lnTo>
                    <a:lnTo>
                      <a:pt x="5206" y="3"/>
                    </a:lnTo>
                    <a:lnTo>
                      <a:pt x="5206" y="6"/>
                    </a:lnTo>
                    <a:lnTo>
                      <a:pt x="5206" y="8"/>
                    </a:lnTo>
                    <a:lnTo>
                      <a:pt x="5204" y="9"/>
                    </a:lnTo>
                    <a:lnTo>
                      <a:pt x="5203" y="10"/>
                    </a:lnTo>
                    <a:lnTo>
                      <a:pt x="5200" y="12"/>
                    </a:lnTo>
                    <a:lnTo>
                      <a:pt x="5119" y="12"/>
                    </a:lnTo>
                    <a:lnTo>
                      <a:pt x="5117" y="10"/>
                    </a:lnTo>
                    <a:lnTo>
                      <a:pt x="5116" y="9"/>
                    </a:lnTo>
                    <a:lnTo>
                      <a:pt x="5115" y="8"/>
                    </a:lnTo>
                    <a:lnTo>
                      <a:pt x="5115" y="6"/>
                    </a:lnTo>
                    <a:lnTo>
                      <a:pt x="5115" y="3"/>
                    </a:lnTo>
                    <a:lnTo>
                      <a:pt x="5116" y="1"/>
                    </a:lnTo>
                    <a:lnTo>
                      <a:pt x="5117" y="0"/>
                    </a:lnTo>
                    <a:lnTo>
                      <a:pt x="5119" y="0"/>
                    </a:lnTo>
                    <a:close/>
                    <a:moveTo>
                      <a:pt x="5258" y="0"/>
                    </a:moveTo>
                    <a:lnTo>
                      <a:pt x="5339" y="0"/>
                    </a:lnTo>
                    <a:lnTo>
                      <a:pt x="5341" y="0"/>
                    </a:lnTo>
                    <a:lnTo>
                      <a:pt x="5342" y="1"/>
                    </a:lnTo>
                    <a:lnTo>
                      <a:pt x="5343" y="3"/>
                    </a:lnTo>
                    <a:lnTo>
                      <a:pt x="5345" y="6"/>
                    </a:lnTo>
                    <a:lnTo>
                      <a:pt x="5343" y="8"/>
                    </a:lnTo>
                    <a:lnTo>
                      <a:pt x="5342" y="9"/>
                    </a:lnTo>
                    <a:lnTo>
                      <a:pt x="5341" y="10"/>
                    </a:lnTo>
                    <a:lnTo>
                      <a:pt x="5339" y="12"/>
                    </a:lnTo>
                    <a:lnTo>
                      <a:pt x="5258" y="12"/>
                    </a:lnTo>
                    <a:lnTo>
                      <a:pt x="5256" y="10"/>
                    </a:lnTo>
                    <a:lnTo>
                      <a:pt x="5253" y="9"/>
                    </a:lnTo>
                    <a:lnTo>
                      <a:pt x="5252" y="8"/>
                    </a:lnTo>
                    <a:lnTo>
                      <a:pt x="5252" y="6"/>
                    </a:lnTo>
                    <a:lnTo>
                      <a:pt x="5252" y="3"/>
                    </a:lnTo>
                    <a:lnTo>
                      <a:pt x="5253" y="1"/>
                    </a:lnTo>
                    <a:lnTo>
                      <a:pt x="5256" y="0"/>
                    </a:lnTo>
                    <a:lnTo>
                      <a:pt x="5258" y="0"/>
                    </a:lnTo>
                    <a:close/>
                    <a:moveTo>
                      <a:pt x="5396" y="0"/>
                    </a:moveTo>
                    <a:lnTo>
                      <a:pt x="5477" y="0"/>
                    </a:lnTo>
                    <a:lnTo>
                      <a:pt x="5478" y="0"/>
                    </a:lnTo>
                    <a:lnTo>
                      <a:pt x="5481" y="1"/>
                    </a:lnTo>
                    <a:lnTo>
                      <a:pt x="5482" y="3"/>
                    </a:lnTo>
                    <a:lnTo>
                      <a:pt x="5483" y="6"/>
                    </a:lnTo>
                    <a:lnTo>
                      <a:pt x="5482" y="8"/>
                    </a:lnTo>
                    <a:lnTo>
                      <a:pt x="5481" y="9"/>
                    </a:lnTo>
                    <a:lnTo>
                      <a:pt x="5478" y="10"/>
                    </a:lnTo>
                    <a:lnTo>
                      <a:pt x="5477" y="12"/>
                    </a:lnTo>
                    <a:lnTo>
                      <a:pt x="5396" y="12"/>
                    </a:lnTo>
                    <a:lnTo>
                      <a:pt x="5394" y="10"/>
                    </a:lnTo>
                    <a:lnTo>
                      <a:pt x="5392" y="9"/>
                    </a:lnTo>
                    <a:lnTo>
                      <a:pt x="5390" y="8"/>
                    </a:lnTo>
                    <a:lnTo>
                      <a:pt x="5390" y="6"/>
                    </a:lnTo>
                    <a:lnTo>
                      <a:pt x="5390" y="3"/>
                    </a:lnTo>
                    <a:lnTo>
                      <a:pt x="5392" y="1"/>
                    </a:lnTo>
                    <a:lnTo>
                      <a:pt x="5394" y="0"/>
                    </a:lnTo>
                    <a:lnTo>
                      <a:pt x="5396" y="0"/>
                    </a:lnTo>
                    <a:close/>
                    <a:moveTo>
                      <a:pt x="5535" y="0"/>
                    </a:moveTo>
                    <a:lnTo>
                      <a:pt x="5616" y="0"/>
                    </a:lnTo>
                    <a:lnTo>
                      <a:pt x="5617" y="0"/>
                    </a:lnTo>
                    <a:lnTo>
                      <a:pt x="5619" y="1"/>
                    </a:lnTo>
                    <a:lnTo>
                      <a:pt x="5621" y="3"/>
                    </a:lnTo>
                    <a:lnTo>
                      <a:pt x="5621" y="6"/>
                    </a:lnTo>
                    <a:lnTo>
                      <a:pt x="5621" y="8"/>
                    </a:lnTo>
                    <a:lnTo>
                      <a:pt x="5619" y="9"/>
                    </a:lnTo>
                    <a:lnTo>
                      <a:pt x="5617" y="10"/>
                    </a:lnTo>
                    <a:lnTo>
                      <a:pt x="5616" y="12"/>
                    </a:lnTo>
                    <a:lnTo>
                      <a:pt x="5535" y="12"/>
                    </a:lnTo>
                    <a:lnTo>
                      <a:pt x="5531" y="10"/>
                    </a:lnTo>
                    <a:lnTo>
                      <a:pt x="5530" y="9"/>
                    </a:lnTo>
                    <a:lnTo>
                      <a:pt x="5529" y="8"/>
                    </a:lnTo>
                    <a:lnTo>
                      <a:pt x="5529" y="6"/>
                    </a:lnTo>
                    <a:lnTo>
                      <a:pt x="5529" y="3"/>
                    </a:lnTo>
                    <a:lnTo>
                      <a:pt x="5530" y="1"/>
                    </a:lnTo>
                    <a:lnTo>
                      <a:pt x="5531" y="0"/>
                    </a:lnTo>
                    <a:lnTo>
                      <a:pt x="5535" y="0"/>
                    </a:lnTo>
                    <a:close/>
                    <a:moveTo>
                      <a:pt x="5672" y="0"/>
                    </a:moveTo>
                    <a:lnTo>
                      <a:pt x="5753" y="0"/>
                    </a:lnTo>
                    <a:lnTo>
                      <a:pt x="5755" y="0"/>
                    </a:lnTo>
                    <a:lnTo>
                      <a:pt x="5757" y="1"/>
                    </a:lnTo>
                    <a:lnTo>
                      <a:pt x="5759" y="3"/>
                    </a:lnTo>
                    <a:lnTo>
                      <a:pt x="5759" y="6"/>
                    </a:lnTo>
                    <a:lnTo>
                      <a:pt x="5759" y="8"/>
                    </a:lnTo>
                    <a:lnTo>
                      <a:pt x="5757" y="9"/>
                    </a:lnTo>
                    <a:lnTo>
                      <a:pt x="5755" y="10"/>
                    </a:lnTo>
                    <a:lnTo>
                      <a:pt x="5753" y="12"/>
                    </a:lnTo>
                    <a:lnTo>
                      <a:pt x="5672" y="12"/>
                    </a:lnTo>
                    <a:lnTo>
                      <a:pt x="5670" y="10"/>
                    </a:lnTo>
                    <a:lnTo>
                      <a:pt x="5669" y="9"/>
                    </a:lnTo>
                    <a:lnTo>
                      <a:pt x="5668" y="8"/>
                    </a:lnTo>
                    <a:lnTo>
                      <a:pt x="5668" y="6"/>
                    </a:lnTo>
                    <a:lnTo>
                      <a:pt x="5668" y="3"/>
                    </a:lnTo>
                    <a:lnTo>
                      <a:pt x="5669" y="1"/>
                    </a:lnTo>
                    <a:lnTo>
                      <a:pt x="5670" y="0"/>
                    </a:lnTo>
                    <a:lnTo>
                      <a:pt x="5672" y="0"/>
                    </a:lnTo>
                    <a:close/>
                    <a:moveTo>
                      <a:pt x="5811" y="0"/>
                    </a:moveTo>
                    <a:lnTo>
                      <a:pt x="5892" y="0"/>
                    </a:lnTo>
                    <a:lnTo>
                      <a:pt x="5894" y="0"/>
                    </a:lnTo>
                    <a:lnTo>
                      <a:pt x="5895" y="1"/>
                    </a:lnTo>
                    <a:lnTo>
                      <a:pt x="5896" y="3"/>
                    </a:lnTo>
                    <a:lnTo>
                      <a:pt x="5898" y="6"/>
                    </a:lnTo>
                    <a:lnTo>
                      <a:pt x="5896" y="8"/>
                    </a:lnTo>
                    <a:lnTo>
                      <a:pt x="5895" y="9"/>
                    </a:lnTo>
                    <a:lnTo>
                      <a:pt x="5894" y="10"/>
                    </a:lnTo>
                    <a:lnTo>
                      <a:pt x="5892" y="12"/>
                    </a:lnTo>
                    <a:lnTo>
                      <a:pt x="5811" y="12"/>
                    </a:lnTo>
                    <a:lnTo>
                      <a:pt x="5808" y="10"/>
                    </a:lnTo>
                    <a:lnTo>
                      <a:pt x="5806" y="9"/>
                    </a:lnTo>
                    <a:lnTo>
                      <a:pt x="5805" y="8"/>
                    </a:lnTo>
                    <a:lnTo>
                      <a:pt x="5805" y="6"/>
                    </a:lnTo>
                    <a:lnTo>
                      <a:pt x="5805" y="3"/>
                    </a:lnTo>
                    <a:lnTo>
                      <a:pt x="5806" y="1"/>
                    </a:lnTo>
                    <a:lnTo>
                      <a:pt x="5808" y="0"/>
                    </a:lnTo>
                    <a:lnTo>
                      <a:pt x="5811" y="0"/>
                    </a:lnTo>
                    <a:close/>
                    <a:moveTo>
                      <a:pt x="5949" y="0"/>
                    </a:moveTo>
                    <a:lnTo>
                      <a:pt x="6030" y="0"/>
                    </a:lnTo>
                    <a:lnTo>
                      <a:pt x="6031" y="0"/>
                    </a:lnTo>
                    <a:lnTo>
                      <a:pt x="6034" y="1"/>
                    </a:lnTo>
                    <a:lnTo>
                      <a:pt x="6035" y="3"/>
                    </a:lnTo>
                    <a:lnTo>
                      <a:pt x="6036" y="6"/>
                    </a:lnTo>
                    <a:lnTo>
                      <a:pt x="6035" y="8"/>
                    </a:lnTo>
                    <a:lnTo>
                      <a:pt x="6034" y="9"/>
                    </a:lnTo>
                    <a:lnTo>
                      <a:pt x="6031" y="10"/>
                    </a:lnTo>
                    <a:lnTo>
                      <a:pt x="6030" y="12"/>
                    </a:lnTo>
                    <a:lnTo>
                      <a:pt x="5949" y="12"/>
                    </a:lnTo>
                    <a:lnTo>
                      <a:pt x="5947" y="10"/>
                    </a:lnTo>
                    <a:lnTo>
                      <a:pt x="5945" y="9"/>
                    </a:lnTo>
                    <a:lnTo>
                      <a:pt x="5943" y="8"/>
                    </a:lnTo>
                    <a:lnTo>
                      <a:pt x="5943" y="6"/>
                    </a:lnTo>
                    <a:lnTo>
                      <a:pt x="5943" y="3"/>
                    </a:lnTo>
                    <a:lnTo>
                      <a:pt x="5945" y="1"/>
                    </a:lnTo>
                    <a:lnTo>
                      <a:pt x="5947" y="0"/>
                    </a:lnTo>
                    <a:lnTo>
                      <a:pt x="5949" y="0"/>
                    </a:lnTo>
                    <a:close/>
                    <a:moveTo>
                      <a:pt x="6088" y="0"/>
                    </a:moveTo>
                    <a:lnTo>
                      <a:pt x="6169" y="0"/>
                    </a:lnTo>
                    <a:lnTo>
                      <a:pt x="6170" y="0"/>
                    </a:lnTo>
                    <a:lnTo>
                      <a:pt x="6172" y="1"/>
                    </a:lnTo>
                    <a:lnTo>
                      <a:pt x="6173" y="3"/>
                    </a:lnTo>
                    <a:lnTo>
                      <a:pt x="6173" y="6"/>
                    </a:lnTo>
                    <a:lnTo>
                      <a:pt x="6173" y="8"/>
                    </a:lnTo>
                    <a:lnTo>
                      <a:pt x="6172" y="9"/>
                    </a:lnTo>
                    <a:lnTo>
                      <a:pt x="6170" y="10"/>
                    </a:lnTo>
                    <a:lnTo>
                      <a:pt x="6169" y="12"/>
                    </a:lnTo>
                    <a:lnTo>
                      <a:pt x="6088" y="12"/>
                    </a:lnTo>
                    <a:lnTo>
                      <a:pt x="6084" y="10"/>
                    </a:lnTo>
                    <a:lnTo>
                      <a:pt x="6083" y="9"/>
                    </a:lnTo>
                    <a:lnTo>
                      <a:pt x="6082" y="8"/>
                    </a:lnTo>
                    <a:lnTo>
                      <a:pt x="6082" y="6"/>
                    </a:lnTo>
                    <a:lnTo>
                      <a:pt x="6082" y="3"/>
                    </a:lnTo>
                    <a:lnTo>
                      <a:pt x="6083" y="1"/>
                    </a:lnTo>
                    <a:lnTo>
                      <a:pt x="6084" y="0"/>
                    </a:lnTo>
                    <a:lnTo>
                      <a:pt x="6088" y="0"/>
                    </a:lnTo>
                    <a:close/>
                    <a:moveTo>
                      <a:pt x="6225" y="0"/>
                    </a:moveTo>
                    <a:lnTo>
                      <a:pt x="6306" y="0"/>
                    </a:lnTo>
                    <a:lnTo>
                      <a:pt x="6308" y="0"/>
                    </a:lnTo>
                    <a:lnTo>
                      <a:pt x="6310" y="1"/>
                    </a:lnTo>
                    <a:lnTo>
                      <a:pt x="6312" y="3"/>
                    </a:lnTo>
                    <a:lnTo>
                      <a:pt x="6312" y="6"/>
                    </a:lnTo>
                    <a:lnTo>
                      <a:pt x="6312" y="8"/>
                    </a:lnTo>
                    <a:lnTo>
                      <a:pt x="6310" y="9"/>
                    </a:lnTo>
                    <a:lnTo>
                      <a:pt x="6308" y="10"/>
                    </a:lnTo>
                    <a:lnTo>
                      <a:pt x="6306" y="12"/>
                    </a:lnTo>
                    <a:lnTo>
                      <a:pt x="6225" y="12"/>
                    </a:lnTo>
                    <a:lnTo>
                      <a:pt x="6223" y="10"/>
                    </a:lnTo>
                    <a:lnTo>
                      <a:pt x="6222" y="9"/>
                    </a:lnTo>
                    <a:lnTo>
                      <a:pt x="6220" y="8"/>
                    </a:lnTo>
                    <a:lnTo>
                      <a:pt x="6220" y="6"/>
                    </a:lnTo>
                    <a:lnTo>
                      <a:pt x="6220" y="3"/>
                    </a:lnTo>
                    <a:lnTo>
                      <a:pt x="6222" y="1"/>
                    </a:lnTo>
                    <a:lnTo>
                      <a:pt x="6223" y="0"/>
                    </a:lnTo>
                    <a:lnTo>
                      <a:pt x="6225" y="0"/>
                    </a:lnTo>
                    <a:close/>
                    <a:moveTo>
                      <a:pt x="6364" y="0"/>
                    </a:moveTo>
                    <a:lnTo>
                      <a:pt x="6444" y="0"/>
                    </a:lnTo>
                    <a:lnTo>
                      <a:pt x="6447" y="0"/>
                    </a:lnTo>
                    <a:lnTo>
                      <a:pt x="6448" y="1"/>
                    </a:lnTo>
                    <a:lnTo>
                      <a:pt x="6449" y="3"/>
                    </a:lnTo>
                    <a:lnTo>
                      <a:pt x="6450" y="6"/>
                    </a:lnTo>
                    <a:lnTo>
                      <a:pt x="6449" y="8"/>
                    </a:lnTo>
                    <a:lnTo>
                      <a:pt x="6448" y="9"/>
                    </a:lnTo>
                    <a:lnTo>
                      <a:pt x="6447" y="10"/>
                    </a:lnTo>
                    <a:lnTo>
                      <a:pt x="6444" y="12"/>
                    </a:lnTo>
                    <a:lnTo>
                      <a:pt x="6364" y="12"/>
                    </a:lnTo>
                    <a:lnTo>
                      <a:pt x="6361" y="10"/>
                    </a:lnTo>
                    <a:lnTo>
                      <a:pt x="6359" y="9"/>
                    </a:lnTo>
                    <a:lnTo>
                      <a:pt x="6358" y="8"/>
                    </a:lnTo>
                    <a:lnTo>
                      <a:pt x="6358" y="6"/>
                    </a:lnTo>
                    <a:lnTo>
                      <a:pt x="6358" y="3"/>
                    </a:lnTo>
                    <a:lnTo>
                      <a:pt x="6359" y="1"/>
                    </a:lnTo>
                    <a:lnTo>
                      <a:pt x="6361" y="0"/>
                    </a:lnTo>
                    <a:lnTo>
                      <a:pt x="6364" y="0"/>
                    </a:lnTo>
                    <a:close/>
                    <a:moveTo>
                      <a:pt x="6502" y="0"/>
                    </a:moveTo>
                    <a:lnTo>
                      <a:pt x="6583" y="0"/>
                    </a:lnTo>
                    <a:lnTo>
                      <a:pt x="6584" y="0"/>
                    </a:lnTo>
                    <a:lnTo>
                      <a:pt x="6587" y="1"/>
                    </a:lnTo>
                    <a:lnTo>
                      <a:pt x="6588" y="3"/>
                    </a:lnTo>
                    <a:lnTo>
                      <a:pt x="6589" y="6"/>
                    </a:lnTo>
                    <a:lnTo>
                      <a:pt x="6588" y="8"/>
                    </a:lnTo>
                    <a:lnTo>
                      <a:pt x="6587" y="9"/>
                    </a:lnTo>
                    <a:lnTo>
                      <a:pt x="6584" y="10"/>
                    </a:lnTo>
                    <a:lnTo>
                      <a:pt x="6583" y="12"/>
                    </a:lnTo>
                    <a:lnTo>
                      <a:pt x="6502" y="12"/>
                    </a:lnTo>
                    <a:lnTo>
                      <a:pt x="6500" y="10"/>
                    </a:lnTo>
                    <a:lnTo>
                      <a:pt x="6497" y="9"/>
                    </a:lnTo>
                    <a:lnTo>
                      <a:pt x="6496" y="8"/>
                    </a:lnTo>
                    <a:lnTo>
                      <a:pt x="6496" y="6"/>
                    </a:lnTo>
                    <a:lnTo>
                      <a:pt x="6496" y="3"/>
                    </a:lnTo>
                    <a:lnTo>
                      <a:pt x="6497" y="1"/>
                    </a:lnTo>
                    <a:lnTo>
                      <a:pt x="6500" y="0"/>
                    </a:lnTo>
                    <a:lnTo>
                      <a:pt x="6502" y="0"/>
                    </a:lnTo>
                    <a:close/>
                    <a:moveTo>
                      <a:pt x="6641" y="0"/>
                    </a:moveTo>
                    <a:lnTo>
                      <a:pt x="6722" y="0"/>
                    </a:lnTo>
                    <a:lnTo>
                      <a:pt x="6723" y="0"/>
                    </a:lnTo>
                    <a:lnTo>
                      <a:pt x="6725" y="1"/>
                    </a:lnTo>
                    <a:lnTo>
                      <a:pt x="6726" y="3"/>
                    </a:lnTo>
                    <a:lnTo>
                      <a:pt x="6726" y="6"/>
                    </a:lnTo>
                    <a:lnTo>
                      <a:pt x="6726" y="8"/>
                    </a:lnTo>
                    <a:lnTo>
                      <a:pt x="6725" y="9"/>
                    </a:lnTo>
                    <a:lnTo>
                      <a:pt x="6723" y="10"/>
                    </a:lnTo>
                    <a:lnTo>
                      <a:pt x="6722" y="12"/>
                    </a:lnTo>
                    <a:lnTo>
                      <a:pt x="6641" y="12"/>
                    </a:lnTo>
                    <a:lnTo>
                      <a:pt x="6637" y="10"/>
                    </a:lnTo>
                    <a:lnTo>
                      <a:pt x="6636" y="9"/>
                    </a:lnTo>
                    <a:lnTo>
                      <a:pt x="6635" y="8"/>
                    </a:lnTo>
                    <a:lnTo>
                      <a:pt x="6635" y="6"/>
                    </a:lnTo>
                    <a:lnTo>
                      <a:pt x="6635" y="3"/>
                    </a:lnTo>
                    <a:lnTo>
                      <a:pt x="6636" y="1"/>
                    </a:lnTo>
                    <a:lnTo>
                      <a:pt x="6637" y="0"/>
                    </a:lnTo>
                    <a:lnTo>
                      <a:pt x="6641" y="0"/>
                    </a:lnTo>
                    <a:close/>
                    <a:moveTo>
                      <a:pt x="6778" y="0"/>
                    </a:moveTo>
                    <a:lnTo>
                      <a:pt x="6859" y="0"/>
                    </a:lnTo>
                    <a:lnTo>
                      <a:pt x="6861" y="0"/>
                    </a:lnTo>
                    <a:lnTo>
                      <a:pt x="6862" y="1"/>
                    </a:lnTo>
                    <a:lnTo>
                      <a:pt x="6865" y="3"/>
                    </a:lnTo>
                    <a:lnTo>
                      <a:pt x="6865" y="6"/>
                    </a:lnTo>
                    <a:lnTo>
                      <a:pt x="6865" y="8"/>
                    </a:lnTo>
                    <a:lnTo>
                      <a:pt x="6862" y="9"/>
                    </a:lnTo>
                    <a:lnTo>
                      <a:pt x="6861" y="10"/>
                    </a:lnTo>
                    <a:lnTo>
                      <a:pt x="6859" y="12"/>
                    </a:lnTo>
                    <a:lnTo>
                      <a:pt x="6778" y="12"/>
                    </a:lnTo>
                    <a:lnTo>
                      <a:pt x="6776" y="10"/>
                    </a:lnTo>
                    <a:lnTo>
                      <a:pt x="6775" y="9"/>
                    </a:lnTo>
                    <a:lnTo>
                      <a:pt x="6773" y="8"/>
                    </a:lnTo>
                    <a:lnTo>
                      <a:pt x="6773" y="6"/>
                    </a:lnTo>
                    <a:lnTo>
                      <a:pt x="6773" y="3"/>
                    </a:lnTo>
                    <a:lnTo>
                      <a:pt x="6775" y="1"/>
                    </a:lnTo>
                    <a:lnTo>
                      <a:pt x="6776" y="0"/>
                    </a:lnTo>
                    <a:lnTo>
                      <a:pt x="6778" y="0"/>
                    </a:lnTo>
                    <a:close/>
                    <a:moveTo>
                      <a:pt x="6917" y="0"/>
                    </a:moveTo>
                    <a:lnTo>
                      <a:pt x="6997" y="0"/>
                    </a:lnTo>
                    <a:lnTo>
                      <a:pt x="7000" y="0"/>
                    </a:lnTo>
                    <a:lnTo>
                      <a:pt x="7001" y="1"/>
                    </a:lnTo>
                    <a:lnTo>
                      <a:pt x="7002" y="3"/>
                    </a:lnTo>
                    <a:lnTo>
                      <a:pt x="7003" y="6"/>
                    </a:lnTo>
                    <a:lnTo>
                      <a:pt x="7002" y="8"/>
                    </a:lnTo>
                    <a:lnTo>
                      <a:pt x="7001" y="9"/>
                    </a:lnTo>
                    <a:lnTo>
                      <a:pt x="7000" y="10"/>
                    </a:lnTo>
                    <a:lnTo>
                      <a:pt x="6997" y="12"/>
                    </a:lnTo>
                    <a:lnTo>
                      <a:pt x="6917" y="12"/>
                    </a:lnTo>
                    <a:lnTo>
                      <a:pt x="6914" y="10"/>
                    </a:lnTo>
                    <a:lnTo>
                      <a:pt x="6912" y="9"/>
                    </a:lnTo>
                    <a:lnTo>
                      <a:pt x="6911" y="8"/>
                    </a:lnTo>
                    <a:lnTo>
                      <a:pt x="6911" y="6"/>
                    </a:lnTo>
                    <a:lnTo>
                      <a:pt x="6911" y="3"/>
                    </a:lnTo>
                    <a:lnTo>
                      <a:pt x="6912" y="1"/>
                    </a:lnTo>
                    <a:lnTo>
                      <a:pt x="6914" y="0"/>
                    </a:lnTo>
                    <a:lnTo>
                      <a:pt x="6917" y="0"/>
                    </a:lnTo>
                    <a:close/>
                    <a:moveTo>
                      <a:pt x="7055" y="0"/>
                    </a:moveTo>
                    <a:lnTo>
                      <a:pt x="7136" y="0"/>
                    </a:lnTo>
                    <a:lnTo>
                      <a:pt x="7137" y="0"/>
                    </a:lnTo>
                    <a:lnTo>
                      <a:pt x="7139" y="1"/>
                    </a:lnTo>
                    <a:lnTo>
                      <a:pt x="7141" y="3"/>
                    </a:lnTo>
                    <a:lnTo>
                      <a:pt x="7142" y="6"/>
                    </a:lnTo>
                    <a:lnTo>
                      <a:pt x="7141" y="8"/>
                    </a:lnTo>
                    <a:lnTo>
                      <a:pt x="7139" y="9"/>
                    </a:lnTo>
                    <a:lnTo>
                      <a:pt x="7137" y="10"/>
                    </a:lnTo>
                    <a:lnTo>
                      <a:pt x="7136" y="12"/>
                    </a:lnTo>
                    <a:lnTo>
                      <a:pt x="7055" y="12"/>
                    </a:lnTo>
                    <a:lnTo>
                      <a:pt x="7053" y="10"/>
                    </a:lnTo>
                    <a:lnTo>
                      <a:pt x="7050" y="9"/>
                    </a:lnTo>
                    <a:lnTo>
                      <a:pt x="7049" y="8"/>
                    </a:lnTo>
                    <a:lnTo>
                      <a:pt x="7049" y="6"/>
                    </a:lnTo>
                    <a:lnTo>
                      <a:pt x="7049" y="3"/>
                    </a:lnTo>
                    <a:lnTo>
                      <a:pt x="7050" y="1"/>
                    </a:lnTo>
                    <a:lnTo>
                      <a:pt x="7053" y="0"/>
                    </a:lnTo>
                    <a:lnTo>
                      <a:pt x="7055" y="0"/>
                    </a:lnTo>
                    <a:close/>
                    <a:moveTo>
                      <a:pt x="7194" y="0"/>
                    </a:moveTo>
                    <a:lnTo>
                      <a:pt x="7274" y="0"/>
                    </a:lnTo>
                    <a:lnTo>
                      <a:pt x="7276" y="0"/>
                    </a:lnTo>
                    <a:lnTo>
                      <a:pt x="7278" y="1"/>
                    </a:lnTo>
                    <a:lnTo>
                      <a:pt x="7279" y="3"/>
                    </a:lnTo>
                    <a:lnTo>
                      <a:pt x="7279" y="6"/>
                    </a:lnTo>
                    <a:lnTo>
                      <a:pt x="7279" y="8"/>
                    </a:lnTo>
                    <a:lnTo>
                      <a:pt x="7278" y="9"/>
                    </a:lnTo>
                    <a:lnTo>
                      <a:pt x="7276" y="10"/>
                    </a:lnTo>
                    <a:lnTo>
                      <a:pt x="7274" y="12"/>
                    </a:lnTo>
                    <a:lnTo>
                      <a:pt x="7194" y="12"/>
                    </a:lnTo>
                    <a:lnTo>
                      <a:pt x="7190" y="10"/>
                    </a:lnTo>
                    <a:lnTo>
                      <a:pt x="7189" y="9"/>
                    </a:lnTo>
                    <a:lnTo>
                      <a:pt x="7188" y="8"/>
                    </a:lnTo>
                    <a:lnTo>
                      <a:pt x="7188" y="6"/>
                    </a:lnTo>
                    <a:lnTo>
                      <a:pt x="7188" y="3"/>
                    </a:lnTo>
                    <a:lnTo>
                      <a:pt x="7189" y="1"/>
                    </a:lnTo>
                    <a:lnTo>
                      <a:pt x="7190" y="0"/>
                    </a:lnTo>
                    <a:lnTo>
                      <a:pt x="7194" y="0"/>
                    </a:lnTo>
                    <a:close/>
                    <a:moveTo>
                      <a:pt x="7331" y="0"/>
                    </a:moveTo>
                    <a:lnTo>
                      <a:pt x="7412" y="0"/>
                    </a:lnTo>
                    <a:lnTo>
                      <a:pt x="7414" y="0"/>
                    </a:lnTo>
                    <a:lnTo>
                      <a:pt x="7415" y="1"/>
                    </a:lnTo>
                    <a:lnTo>
                      <a:pt x="7418" y="3"/>
                    </a:lnTo>
                    <a:lnTo>
                      <a:pt x="7418" y="6"/>
                    </a:lnTo>
                    <a:lnTo>
                      <a:pt x="7418" y="8"/>
                    </a:lnTo>
                    <a:lnTo>
                      <a:pt x="7415" y="9"/>
                    </a:lnTo>
                    <a:lnTo>
                      <a:pt x="7414" y="10"/>
                    </a:lnTo>
                    <a:lnTo>
                      <a:pt x="7412" y="12"/>
                    </a:lnTo>
                    <a:lnTo>
                      <a:pt x="7331" y="12"/>
                    </a:lnTo>
                    <a:lnTo>
                      <a:pt x="7329" y="10"/>
                    </a:lnTo>
                    <a:lnTo>
                      <a:pt x="7327" y="9"/>
                    </a:lnTo>
                    <a:lnTo>
                      <a:pt x="7326" y="8"/>
                    </a:lnTo>
                    <a:lnTo>
                      <a:pt x="7326" y="6"/>
                    </a:lnTo>
                    <a:lnTo>
                      <a:pt x="7326" y="3"/>
                    </a:lnTo>
                    <a:lnTo>
                      <a:pt x="7327" y="1"/>
                    </a:lnTo>
                    <a:lnTo>
                      <a:pt x="7329" y="0"/>
                    </a:lnTo>
                    <a:lnTo>
                      <a:pt x="7331" y="0"/>
                    </a:lnTo>
                    <a:close/>
                    <a:moveTo>
                      <a:pt x="7470" y="0"/>
                    </a:moveTo>
                    <a:lnTo>
                      <a:pt x="7550" y="0"/>
                    </a:lnTo>
                    <a:lnTo>
                      <a:pt x="7553" y="0"/>
                    </a:lnTo>
                    <a:lnTo>
                      <a:pt x="7554" y="1"/>
                    </a:lnTo>
                    <a:lnTo>
                      <a:pt x="7555" y="3"/>
                    </a:lnTo>
                    <a:lnTo>
                      <a:pt x="7556" y="6"/>
                    </a:lnTo>
                    <a:lnTo>
                      <a:pt x="7555" y="8"/>
                    </a:lnTo>
                    <a:lnTo>
                      <a:pt x="7554" y="9"/>
                    </a:lnTo>
                    <a:lnTo>
                      <a:pt x="7553" y="10"/>
                    </a:lnTo>
                    <a:lnTo>
                      <a:pt x="7550" y="12"/>
                    </a:lnTo>
                    <a:lnTo>
                      <a:pt x="7470" y="12"/>
                    </a:lnTo>
                    <a:lnTo>
                      <a:pt x="7467" y="10"/>
                    </a:lnTo>
                    <a:lnTo>
                      <a:pt x="7465" y="9"/>
                    </a:lnTo>
                    <a:lnTo>
                      <a:pt x="7464" y="8"/>
                    </a:lnTo>
                    <a:lnTo>
                      <a:pt x="7464" y="6"/>
                    </a:lnTo>
                    <a:lnTo>
                      <a:pt x="7464" y="3"/>
                    </a:lnTo>
                    <a:lnTo>
                      <a:pt x="7465" y="1"/>
                    </a:lnTo>
                    <a:lnTo>
                      <a:pt x="7467" y="0"/>
                    </a:lnTo>
                    <a:lnTo>
                      <a:pt x="7470" y="0"/>
                    </a:lnTo>
                    <a:close/>
                    <a:moveTo>
                      <a:pt x="7608" y="0"/>
                    </a:moveTo>
                    <a:lnTo>
                      <a:pt x="7689" y="0"/>
                    </a:lnTo>
                    <a:lnTo>
                      <a:pt x="7690" y="0"/>
                    </a:lnTo>
                    <a:lnTo>
                      <a:pt x="7692" y="1"/>
                    </a:lnTo>
                    <a:lnTo>
                      <a:pt x="7694" y="3"/>
                    </a:lnTo>
                    <a:lnTo>
                      <a:pt x="7695" y="6"/>
                    </a:lnTo>
                    <a:lnTo>
                      <a:pt x="7694" y="8"/>
                    </a:lnTo>
                    <a:lnTo>
                      <a:pt x="7692" y="9"/>
                    </a:lnTo>
                    <a:lnTo>
                      <a:pt x="7690" y="10"/>
                    </a:lnTo>
                    <a:lnTo>
                      <a:pt x="7689" y="12"/>
                    </a:lnTo>
                    <a:lnTo>
                      <a:pt x="7608" y="12"/>
                    </a:lnTo>
                    <a:lnTo>
                      <a:pt x="7606" y="10"/>
                    </a:lnTo>
                    <a:lnTo>
                      <a:pt x="7603" y="9"/>
                    </a:lnTo>
                    <a:lnTo>
                      <a:pt x="7602" y="8"/>
                    </a:lnTo>
                    <a:lnTo>
                      <a:pt x="7602" y="6"/>
                    </a:lnTo>
                    <a:lnTo>
                      <a:pt x="7602" y="3"/>
                    </a:lnTo>
                    <a:lnTo>
                      <a:pt x="7603" y="1"/>
                    </a:lnTo>
                    <a:lnTo>
                      <a:pt x="7606" y="0"/>
                    </a:lnTo>
                    <a:lnTo>
                      <a:pt x="7608" y="0"/>
                    </a:lnTo>
                    <a:close/>
                    <a:moveTo>
                      <a:pt x="7747" y="0"/>
                    </a:moveTo>
                    <a:lnTo>
                      <a:pt x="7827" y="0"/>
                    </a:lnTo>
                    <a:lnTo>
                      <a:pt x="7828" y="0"/>
                    </a:lnTo>
                    <a:lnTo>
                      <a:pt x="7831" y="1"/>
                    </a:lnTo>
                    <a:lnTo>
                      <a:pt x="7832" y="3"/>
                    </a:lnTo>
                    <a:lnTo>
                      <a:pt x="7832" y="6"/>
                    </a:lnTo>
                    <a:lnTo>
                      <a:pt x="7832" y="8"/>
                    </a:lnTo>
                    <a:lnTo>
                      <a:pt x="7831" y="9"/>
                    </a:lnTo>
                    <a:lnTo>
                      <a:pt x="7828" y="10"/>
                    </a:lnTo>
                    <a:lnTo>
                      <a:pt x="7827" y="12"/>
                    </a:lnTo>
                    <a:lnTo>
                      <a:pt x="7747" y="12"/>
                    </a:lnTo>
                    <a:lnTo>
                      <a:pt x="7743" y="10"/>
                    </a:lnTo>
                    <a:lnTo>
                      <a:pt x="7742" y="9"/>
                    </a:lnTo>
                    <a:lnTo>
                      <a:pt x="7741" y="8"/>
                    </a:lnTo>
                    <a:lnTo>
                      <a:pt x="7741" y="6"/>
                    </a:lnTo>
                    <a:lnTo>
                      <a:pt x="7741" y="3"/>
                    </a:lnTo>
                    <a:lnTo>
                      <a:pt x="7742" y="1"/>
                    </a:lnTo>
                    <a:lnTo>
                      <a:pt x="7743" y="0"/>
                    </a:lnTo>
                    <a:lnTo>
                      <a:pt x="7747" y="0"/>
                    </a:lnTo>
                    <a:close/>
                    <a:moveTo>
                      <a:pt x="7884" y="0"/>
                    </a:moveTo>
                    <a:lnTo>
                      <a:pt x="7965" y="0"/>
                    </a:lnTo>
                    <a:lnTo>
                      <a:pt x="7967" y="0"/>
                    </a:lnTo>
                    <a:lnTo>
                      <a:pt x="7968" y="1"/>
                    </a:lnTo>
                    <a:lnTo>
                      <a:pt x="7971" y="3"/>
                    </a:lnTo>
                    <a:lnTo>
                      <a:pt x="7971" y="6"/>
                    </a:lnTo>
                    <a:lnTo>
                      <a:pt x="7971" y="8"/>
                    </a:lnTo>
                    <a:lnTo>
                      <a:pt x="7968" y="9"/>
                    </a:lnTo>
                    <a:lnTo>
                      <a:pt x="7967" y="10"/>
                    </a:lnTo>
                    <a:lnTo>
                      <a:pt x="7965" y="12"/>
                    </a:lnTo>
                    <a:lnTo>
                      <a:pt x="7884" y="12"/>
                    </a:lnTo>
                    <a:lnTo>
                      <a:pt x="7881" y="10"/>
                    </a:lnTo>
                    <a:lnTo>
                      <a:pt x="7880" y="9"/>
                    </a:lnTo>
                    <a:lnTo>
                      <a:pt x="7879" y="8"/>
                    </a:lnTo>
                    <a:lnTo>
                      <a:pt x="7879" y="6"/>
                    </a:lnTo>
                    <a:lnTo>
                      <a:pt x="7879" y="3"/>
                    </a:lnTo>
                    <a:lnTo>
                      <a:pt x="7880" y="1"/>
                    </a:lnTo>
                    <a:lnTo>
                      <a:pt x="7881" y="0"/>
                    </a:lnTo>
                    <a:lnTo>
                      <a:pt x="7884" y="0"/>
                    </a:lnTo>
                    <a:close/>
                    <a:moveTo>
                      <a:pt x="8022" y="0"/>
                    </a:moveTo>
                    <a:lnTo>
                      <a:pt x="8103" y="0"/>
                    </a:lnTo>
                    <a:lnTo>
                      <a:pt x="8106" y="0"/>
                    </a:lnTo>
                    <a:lnTo>
                      <a:pt x="8107" y="1"/>
                    </a:lnTo>
                    <a:lnTo>
                      <a:pt x="8108" y="3"/>
                    </a:lnTo>
                    <a:lnTo>
                      <a:pt x="8109" y="6"/>
                    </a:lnTo>
                    <a:lnTo>
                      <a:pt x="8108" y="8"/>
                    </a:lnTo>
                    <a:lnTo>
                      <a:pt x="8107" y="9"/>
                    </a:lnTo>
                    <a:lnTo>
                      <a:pt x="8106" y="10"/>
                    </a:lnTo>
                    <a:lnTo>
                      <a:pt x="8103" y="12"/>
                    </a:lnTo>
                    <a:lnTo>
                      <a:pt x="8022" y="12"/>
                    </a:lnTo>
                    <a:lnTo>
                      <a:pt x="8020" y="10"/>
                    </a:lnTo>
                    <a:lnTo>
                      <a:pt x="8018" y="9"/>
                    </a:lnTo>
                    <a:lnTo>
                      <a:pt x="8016" y="8"/>
                    </a:lnTo>
                    <a:lnTo>
                      <a:pt x="8016" y="6"/>
                    </a:lnTo>
                    <a:lnTo>
                      <a:pt x="8016" y="3"/>
                    </a:lnTo>
                    <a:lnTo>
                      <a:pt x="8018" y="1"/>
                    </a:lnTo>
                    <a:lnTo>
                      <a:pt x="8020" y="0"/>
                    </a:lnTo>
                    <a:lnTo>
                      <a:pt x="8022" y="0"/>
                    </a:lnTo>
                    <a:close/>
                    <a:moveTo>
                      <a:pt x="8161" y="0"/>
                    </a:moveTo>
                    <a:lnTo>
                      <a:pt x="8242" y="0"/>
                    </a:lnTo>
                    <a:lnTo>
                      <a:pt x="8243" y="0"/>
                    </a:lnTo>
                    <a:lnTo>
                      <a:pt x="8245" y="1"/>
                    </a:lnTo>
                    <a:lnTo>
                      <a:pt x="8246" y="3"/>
                    </a:lnTo>
                    <a:lnTo>
                      <a:pt x="8248" y="6"/>
                    </a:lnTo>
                    <a:lnTo>
                      <a:pt x="8246" y="8"/>
                    </a:lnTo>
                    <a:lnTo>
                      <a:pt x="8245" y="9"/>
                    </a:lnTo>
                    <a:lnTo>
                      <a:pt x="8243" y="10"/>
                    </a:lnTo>
                    <a:lnTo>
                      <a:pt x="8242" y="12"/>
                    </a:lnTo>
                    <a:lnTo>
                      <a:pt x="8161" y="12"/>
                    </a:lnTo>
                    <a:lnTo>
                      <a:pt x="8159" y="10"/>
                    </a:lnTo>
                    <a:lnTo>
                      <a:pt x="8156" y="9"/>
                    </a:lnTo>
                    <a:lnTo>
                      <a:pt x="8155" y="8"/>
                    </a:lnTo>
                    <a:lnTo>
                      <a:pt x="8155" y="6"/>
                    </a:lnTo>
                    <a:lnTo>
                      <a:pt x="8155" y="3"/>
                    </a:lnTo>
                    <a:lnTo>
                      <a:pt x="8156" y="1"/>
                    </a:lnTo>
                    <a:lnTo>
                      <a:pt x="8159" y="0"/>
                    </a:lnTo>
                    <a:lnTo>
                      <a:pt x="8161" y="0"/>
                    </a:lnTo>
                    <a:close/>
                    <a:moveTo>
                      <a:pt x="8299" y="0"/>
                    </a:moveTo>
                    <a:lnTo>
                      <a:pt x="8380" y="0"/>
                    </a:lnTo>
                    <a:lnTo>
                      <a:pt x="8381" y="0"/>
                    </a:lnTo>
                    <a:lnTo>
                      <a:pt x="8384" y="1"/>
                    </a:lnTo>
                    <a:lnTo>
                      <a:pt x="8385" y="3"/>
                    </a:lnTo>
                    <a:lnTo>
                      <a:pt x="8385" y="6"/>
                    </a:lnTo>
                    <a:lnTo>
                      <a:pt x="8385" y="8"/>
                    </a:lnTo>
                    <a:lnTo>
                      <a:pt x="8384" y="9"/>
                    </a:lnTo>
                    <a:lnTo>
                      <a:pt x="8381" y="10"/>
                    </a:lnTo>
                    <a:lnTo>
                      <a:pt x="8380" y="12"/>
                    </a:lnTo>
                    <a:lnTo>
                      <a:pt x="8299" y="12"/>
                    </a:lnTo>
                    <a:lnTo>
                      <a:pt x="8296" y="10"/>
                    </a:lnTo>
                    <a:lnTo>
                      <a:pt x="8295" y="9"/>
                    </a:lnTo>
                    <a:lnTo>
                      <a:pt x="8293" y="8"/>
                    </a:lnTo>
                    <a:lnTo>
                      <a:pt x="8293" y="6"/>
                    </a:lnTo>
                    <a:lnTo>
                      <a:pt x="8293" y="3"/>
                    </a:lnTo>
                    <a:lnTo>
                      <a:pt x="8295" y="1"/>
                    </a:lnTo>
                    <a:lnTo>
                      <a:pt x="8296" y="0"/>
                    </a:lnTo>
                    <a:lnTo>
                      <a:pt x="8299" y="0"/>
                    </a:lnTo>
                    <a:close/>
                    <a:moveTo>
                      <a:pt x="8437" y="0"/>
                    </a:moveTo>
                    <a:lnTo>
                      <a:pt x="8518" y="0"/>
                    </a:lnTo>
                    <a:lnTo>
                      <a:pt x="8520" y="0"/>
                    </a:lnTo>
                    <a:lnTo>
                      <a:pt x="8521" y="1"/>
                    </a:lnTo>
                    <a:lnTo>
                      <a:pt x="8524" y="3"/>
                    </a:lnTo>
                    <a:lnTo>
                      <a:pt x="8524" y="6"/>
                    </a:lnTo>
                    <a:lnTo>
                      <a:pt x="8524" y="8"/>
                    </a:lnTo>
                    <a:lnTo>
                      <a:pt x="8521" y="9"/>
                    </a:lnTo>
                    <a:lnTo>
                      <a:pt x="8520" y="10"/>
                    </a:lnTo>
                    <a:lnTo>
                      <a:pt x="8518" y="12"/>
                    </a:lnTo>
                    <a:lnTo>
                      <a:pt x="8437" y="12"/>
                    </a:lnTo>
                    <a:lnTo>
                      <a:pt x="8434" y="10"/>
                    </a:lnTo>
                    <a:lnTo>
                      <a:pt x="8433" y="9"/>
                    </a:lnTo>
                    <a:lnTo>
                      <a:pt x="8432" y="8"/>
                    </a:lnTo>
                    <a:lnTo>
                      <a:pt x="8432" y="6"/>
                    </a:lnTo>
                    <a:lnTo>
                      <a:pt x="8432" y="3"/>
                    </a:lnTo>
                    <a:lnTo>
                      <a:pt x="8433" y="1"/>
                    </a:lnTo>
                    <a:lnTo>
                      <a:pt x="8434" y="0"/>
                    </a:lnTo>
                    <a:lnTo>
                      <a:pt x="8437" y="0"/>
                    </a:lnTo>
                    <a:close/>
                    <a:moveTo>
                      <a:pt x="8575" y="0"/>
                    </a:moveTo>
                    <a:lnTo>
                      <a:pt x="8656" y="0"/>
                    </a:lnTo>
                    <a:lnTo>
                      <a:pt x="8658" y="0"/>
                    </a:lnTo>
                    <a:lnTo>
                      <a:pt x="8660" y="1"/>
                    </a:lnTo>
                    <a:lnTo>
                      <a:pt x="8661" y="3"/>
                    </a:lnTo>
                    <a:lnTo>
                      <a:pt x="8662" y="6"/>
                    </a:lnTo>
                    <a:lnTo>
                      <a:pt x="8661" y="8"/>
                    </a:lnTo>
                    <a:lnTo>
                      <a:pt x="8660" y="9"/>
                    </a:lnTo>
                    <a:lnTo>
                      <a:pt x="8658" y="10"/>
                    </a:lnTo>
                    <a:lnTo>
                      <a:pt x="8656" y="12"/>
                    </a:lnTo>
                    <a:lnTo>
                      <a:pt x="8575" y="12"/>
                    </a:lnTo>
                    <a:lnTo>
                      <a:pt x="8573" y="10"/>
                    </a:lnTo>
                    <a:lnTo>
                      <a:pt x="8571" y="9"/>
                    </a:lnTo>
                    <a:lnTo>
                      <a:pt x="8569" y="8"/>
                    </a:lnTo>
                    <a:lnTo>
                      <a:pt x="8569" y="6"/>
                    </a:lnTo>
                    <a:lnTo>
                      <a:pt x="8569" y="3"/>
                    </a:lnTo>
                    <a:lnTo>
                      <a:pt x="8571" y="1"/>
                    </a:lnTo>
                    <a:lnTo>
                      <a:pt x="8573" y="0"/>
                    </a:lnTo>
                    <a:lnTo>
                      <a:pt x="8575" y="0"/>
                    </a:lnTo>
                    <a:close/>
                    <a:moveTo>
                      <a:pt x="8714" y="0"/>
                    </a:moveTo>
                    <a:lnTo>
                      <a:pt x="8795" y="0"/>
                    </a:lnTo>
                    <a:lnTo>
                      <a:pt x="8796" y="0"/>
                    </a:lnTo>
                    <a:lnTo>
                      <a:pt x="8798" y="1"/>
                    </a:lnTo>
                    <a:lnTo>
                      <a:pt x="8799" y="3"/>
                    </a:lnTo>
                    <a:lnTo>
                      <a:pt x="8801" y="6"/>
                    </a:lnTo>
                    <a:lnTo>
                      <a:pt x="8799" y="8"/>
                    </a:lnTo>
                    <a:lnTo>
                      <a:pt x="8798" y="9"/>
                    </a:lnTo>
                    <a:lnTo>
                      <a:pt x="8796" y="10"/>
                    </a:lnTo>
                    <a:lnTo>
                      <a:pt x="8795" y="12"/>
                    </a:lnTo>
                    <a:lnTo>
                      <a:pt x="8714" y="12"/>
                    </a:lnTo>
                    <a:lnTo>
                      <a:pt x="8711" y="10"/>
                    </a:lnTo>
                    <a:lnTo>
                      <a:pt x="8709" y="9"/>
                    </a:lnTo>
                    <a:lnTo>
                      <a:pt x="8708" y="8"/>
                    </a:lnTo>
                    <a:lnTo>
                      <a:pt x="8708" y="6"/>
                    </a:lnTo>
                    <a:lnTo>
                      <a:pt x="8708" y="3"/>
                    </a:lnTo>
                    <a:lnTo>
                      <a:pt x="8709" y="1"/>
                    </a:lnTo>
                    <a:lnTo>
                      <a:pt x="8711" y="0"/>
                    </a:lnTo>
                    <a:lnTo>
                      <a:pt x="8714" y="0"/>
                    </a:lnTo>
                    <a:close/>
                    <a:moveTo>
                      <a:pt x="8852" y="0"/>
                    </a:moveTo>
                    <a:lnTo>
                      <a:pt x="8933" y="0"/>
                    </a:lnTo>
                    <a:lnTo>
                      <a:pt x="8934" y="0"/>
                    </a:lnTo>
                    <a:lnTo>
                      <a:pt x="8937" y="1"/>
                    </a:lnTo>
                    <a:lnTo>
                      <a:pt x="8938" y="3"/>
                    </a:lnTo>
                    <a:lnTo>
                      <a:pt x="8938" y="6"/>
                    </a:lnTo>
                    <a:lnTo>
                      <a:pt x="8938" y="8"/>
                    </a:lnTo>
                    <a:lnTo>
                      <a:pt x="8937" y="9"/>
                    </a:lnTo>
                    <a:lnTo>
                      <a:pt x="8934" y="10"/>
                    </a:lnTo>
                    <a:lnTo>
                      <a:pt x="8933" y="12"/>
                    </a:lnTo>
                    <a:lnTo>
                      <a:pt x="8852" y="12"/>
                    </a:lnTo>
                    <a:lnTo>
                      <a:pt x="8849" y="10"/>
                    </a:lnTo>
                    <a:lnTo>
                      <a:pt x="8848" y="9"/>
                    </a:lnTo>
                    <a:lnTo>
                      <a:pt x="8846" y="8"/>
                    </a:lnTo>
                    <a:lnTo>
                      <a:pt x="8846" y="6"/>
                    </a:lnTo>
                    <a:lnTo>
                      <a:pt x="8846" y="3"/>
                    </a:lnTo>
                    <a:lnTo>
                      <a:pt x="8848" y="1"/>
                    </a:lnTo>
                    <a:lnTo>
                      <a:pt x="8849" y="0"/>
                    </a:lnTo>
                    <a:lnTo>
                      <a:pt x="8852" y="0"/>
                    </a:lnTo>
                    <a:close/>
                    <a:moveTo>
                      <a:pt x="8990" y="0"/>
                    </a:moveTo>
                    <a:lnTo>
                      <a:pt x="9070" y="0"/>
                    </a:lnTo>
                    <a:lnTo>
                      <a:pt x="9073" y="0"/>
                    </a:lnTo>
                    <a:lnTo>
                      <a:pt x="9074" y="1"/>
                    </a:lnTo>
                    <a:lnTo>
                      <a:pt x="9076" y="3"/>
                    </a:lnTo>
                    <a:lnTo>
                      <a:pt x="9076" y="6"/>
                    </a:lnTo>
                    <a:lnTo>
                      <a:pt x="9076" y="8"/>
                    </a:lnTo>
                    <a:lnTo>
                      <a:pt x="9074" y="9"/>
                    </a:lnTo>
                    <a:lnTo>
                      <a:pt x="9073" y="10"/>
                    </a:lnTo>
                    <a:lnTo>
                      <a:pt x="9070" y="12"/>
                    </a:lnTo>
                    <a:lnTo>
                      <a:pt x="8990" y="12"/>
                    </a:lnTo>
                    <a:lnTo>
                      <a:pt x="8987" y="10"/>
                    </a:lnTo>
                    <a:lnTo>
                      <a:pt x="8986" y="9"/>
                    </a:lnTo>
                    <a:lnTo>
                      <a:pt x="8985" y="8"/>
                    </a:lnTo>
                    <a:lnTo>
                      <a:pt x="8985" y="6"/>
                    </a:lnTo>
                    <a:lnTo>
                      <a:pt x="8985" y="3"/>
                    </a:lnTo>
                    <a:lnTo>
                      <a:pt x="8986" y="1"/>
                    </a:lnTo>
                    <a:lnTo>
                      <a:pt x="8987" y="0"/>
                    </a:lnTo>
                    <a:lnTo>
                      <a:pt x="8990" y="0"/>
                    </a:lnTo>
                    <a:close/>
                    <a:moveTo>
                      <a:pt x="9128" y="0"/>
                    </a:moveTo>
                    <a:lnTo>
                      <a:pt x="9209" y="0"/>
                    </a:lnTo>
                    <a:lnTo>
                      <a:pt x="9211" y="0"/>
                    </a:lnTo>
                    <a:lnTo>
                      <a:pt x="9213" y="1"/>
                    </a:lnTo>
                    <a:lnTo>
                      <a:pt x="9214" y="3"/>
                    </a:lnTo>
                    <a:lnTo>
                      <a:pt x="9215" y="6"/>
                    </a:lnTo>
                    <a:lnTo>
                      <a:pt x="9214" y="8"/>
                    </a:lnTo>
                    <a:lnTo>
                      <a:pt x="9213" y="9"/>
                    </a:lnTo>
                    <a:lnTo>
                      <a:pt x="9211" y="10"/>
                    </a:lnTo>
                    <a:lnTo>
                      <a:pt x="9209" y="12"/>
                    </a:lnTo>
                    <a:lnTo>
                      <a:pt x="9128" y="12"/>
                    </a:lnTo>
                    <a:lnTo>
                      <a:pt x="9126" y="10"/>
                    </a:lnTo>
                    <a:lnTo>
                      <a:pt x="9123" y="9"/>
                    </a:lnTo>
                    <a:lnTo>
                      <a:pt x="9122" y="8"/>
                    </a:lnTo>
                    <a:lnTo>
                      <a:pt x="9122" y="6"/>
                    </a:lnTo>
                    <a:lnTo>
                      <a:pt x="9122" y="3"/>
                    </a:lnTo>
                    <a:lnTo>
                      <a:pt x="9123" y="1"/>
                    </a:lnTo>
                    <a:lnTo>
                      <a:pt x="9126" y="0"/>
                    </a:lnTo>
                    <a:lnTo>
                      <a:pt x="9128" y="0"/>
                    </a:lnTo>
                    <a:close/>
                    <a:moveTo>
                      <a:pt x="9267" y="0"/>
                    </a:moveTo>
                    <a:lnTo>
                      <a:pt x="9347" y="0"/>
                    </a:lnTo>
                    <a:lnTo>
                      <a:pt x="9349" y="0"/>
                    </a:lnTo>
                    <a:lnTo>
                      <a:pt x="9351" y="1"/>
                    </a:lnTo>
                    <a:lnTo>
                      <a:pt x="9352" y="3"/>
                    </a:lnTo>
                    <a:lnTo>
                      <a:pt x="9353" y="6"/>
                    </a:lnTo>
                    <a:lnTo>
                      <a:pt x="9352" y="8"/>
                    </a:lnTo>
                    <a:lnTo>
                      <a:pt x="9351" y="9"/>
                    </a:lnTo>
                    <a:lnTo>
                      <a:pt x="9349" y="10"/>
                    </a:lnTo>
                    <a:lnTo>
                      <a:pt x="9347" y="12"/>
                    </a:lnTo>
                    <a:lnTo>
                      <a:pt x="9267" y="12"/>
                    </a:lnTo>
                    <a:lnTo>
                      <a:pt x="9264" y="10"/>
                    </a:lnTo>
                    <a:lnTo>
                      <a:pt x="9262" y="9"/>
                    </a:lnTo>
                    <a:lnTo>
                      <a:pt x="9261" y="8"/>
                    </a:lnTo>
                    <a:lnTo>
                      <a:pt x="9261" y="6"/>
                    </a:lnTo>
                    <a:lnTo>
                      <a:pt x="9261" y="3"/>
                    </a:lnTo>
                    <a:lnTo>
                      <a:pt x="9262" y="1"/>
                    </a:lnTo>
                    <a:lnTo>
                      <a:pt x="9264" y="0"/>
                    </a:lnTo>
                    <a:lnTo>
                      <a:pt x="9267" y="0"/>
                    </a:lnTo>
                    <a:close/>
                    <a:moveTo>
                      <a:pt x="9405" y="0"/>
                    </a:moveTo>
                    <a:lnTo>
                      <a:pt x="9485" y="0"/>
                    </a:lnTo>
                    <a:lnTo>
                      <a:pt x="9487" y="0"/>
                    </a:lnTo>
                    <a:lnTo>
                      <a:pt x="9490" y="1"/>
                    </a:lnTo>
                    <a:lnTo>
                      <a:pt x="9491" y="3"/>
                    </a:lnTo>
                    <a:lnTo>
                      <a:pt x="9491" y="6"/>
                    </a:lnTo>
                    <a:lnTo>
                      <a:pt x="9491" y="8"/>
                    </a:lnTo>
                    <a:lnTo>
                      <a:pt x="9490" y="9"/>
                    </a:lnTo>
                    <a:lnTo>
                      <a:pt x="9487" y="10"/>
                    </a:lnTo>
                    <a:lnTo>
                      <a:pt x="9485" y="12"/>
                    </a:lnTo>
                    <a:lnTo>
                      <a:pt x="9405" y="12"/>
                    </a:lnTo>
                    <a:lnTo>
                      <a:pt x="9402" y="10"/>
                    </a:lnTo>
                    <a:lnTo>
                      <a:pt x="9400" y="9"/>
                    </a:lnTo>
                    <a:lnTo>
                      <a:pt x="9399" y="8"/>
                    </a:lnTo>
                    <a:lnTo>
                      <a:pt x="9399" y="6"/>
                    </a:lnTo>
                    <a:lnTo>
                      <a:pt x="9399" y="3"/>
                    </a:lnTo>
                    <a:lnTo>
                      <a:pt x="9400" y="1"/>
                    </a:lnTo>
                    <a:lnTo>
                      <a:pt x="9402" y="0"/>
                    </a:lnTo>
                    <a:lnTo>
                      <a:pt x="9405" y="0"/>
                    </a:lnTo>
                    <a:close/>
                    <a:moveTo>
                      <a:pt x="9543" y="0"/>
                    </a:moveTo>
                    <a:lnTo>
                      <a:pt x="9623" y="0"/>
                    </a:lnTo>
                    <a:lnTo>
                      <a:pt x="9626" y="0"/>
                    </a:lnTo>
                    <a:lnTo>
                      <a:pt x="9627" y="1"/>
                    </a:lnTo>
                    <a:lnTo>
                      <a:pt x="9629" y="3"/>
                    </a:lnTo>
                    <a:lnTo>
                      <a:pt x="9629" y="6"/>
                    </a:lnTo>
                    <a:lnTo>
                      <a:pt x="9629" y="8"/>
                    </a:lnTo>
                    <a:lnTo>
                      <a:pt x="9627" y="9"/>
                    </a:lnTo>
                    <a:lnTo>
                      <a:pt x="9626" y="10"/>
                    </a:lnTo>
                    <a:lnTo>
                      <a:pt x="9623" y="12"/>
                    </a:lnTo>
                    <a:lnTo>
                      <a:pt x="9543" y="12"/>
                    </a:lnTo>
                    <a:lnTo>
                      <a:pt x="9540" y="10"/>
                    </a:lnTo>
                    <a:lnTo>
                      <a:pt x="9539" y="9"/>
                    </a:lnTo>
                    <a:lnTo>
                      <a:pt x="9538" y="8"/>
                    </a:lnTo>
                    <a:lnTo>
                      <a:pt x="9538" y="6"/>
                    </a:lnTo>
                    <a:lnTo>
                      <a:pt x="9538" y="3"/>
                    </a:lnTo>
                    <a:lnTo>
                      <a:pt x="9539" y="1"/>
                    </a:lnTo>
                    <a:lnTo>
                      <a:pt x="9540" y="0"/>
                    </a:lnTo>
                    <a:lnTo>
                      <a:pt x="9543" y="0"/>
                    </a:lnTo>
                    <a:close/>
                    <a:moveTo>
                      <a:pt x="9681" y="0"/>
                    </a:moveTo>
                    <a:lnTo>
                      <a:pt x="9762" y="0"/>
                    </a:lnTo>
                    <a:lnTo>
                      <a:pt x="9764" y="0"/>
                    </a:lnTo>
                    <a:lnTo>
                      <a:pt x="9765" y="1"/>
                    </a:lnTo>
                    <a:lnTo>
                      <a:pt x="9767" y="3"/>
                    </a:lnTo>
                    <a:lnTo>
                      <a:pt x="9768" y="6"/>
                    </a:lnTo>
                    <a:lnTo>
                      <a:pt x="9767" y="8"/>
                    </a:lnTo>
                    <a:lnTo>
                      <a:pt x="9765" y="9"/>
                    </a:lnTo>
                    <a:lnTo>
                      <a:pt x="9764" y="10"/>
                    </a:lnTo>
                    <a:lnTo>
                      <a:pt x="9762" y="12"/>
                    </a:lnTo>
                    <a:lnTo>
                      <a:pt x="9681" y="12"/>
                    </a:lnTo>
                    <a:lnTo>
                      <a:pt x="9679" y="10"/>
                    </a:lnTo>
                    <a:lnTo>
                      <a:pt x="9676" y="9"/>
                    </a:lnTo>
                    <a:lnTo>
                      <a:pt x="9675" y="8"/>
                    </a:lnTo>
                    <a:lnTo>
                      <a:pt x="9675" y="6"/>
                    </a:lnTo>
                    <a:lnTo>
                      <a:pt x="9675" y="3"/>
                    </a:lnTo>
                    <a:lnTo>
                      <a:pt x="9676" y="1"/>
                    </a:lnTo>
                    <a:lnTo>
                      <a:pt x="9679" y="0"/>
                    </a:lnTo>
                    <a:lnTo>
                      <a:pt x="9681" y="0"/>
                    </a:lnTo>
                    <a:close/>
                    <a:moveTo>
                      <a:pt x="9820" y="0"/>
                    </a:moveTo>
                    <a:lnTo>
                      <a:pt x="9900" y="0"/>
                    </a:lnTo>
                    <a:lnTo>
                      <a:pt x="9902" y="0"/>
                    </a:lnTo>
                    <a:lnTo>
                      <a:pt x="9904" y="1"/>
                    </a:lnTo>
                    <a:lnTo>
                      <a:pt x="9905" y="3"/>
                    </a:lnTo>
                    <a:lnTo>
                      <a:pt x="9906" y="6"/>
                    </a:lnTo>
                    <a:lnTo>
                      <a:pt x="9905" y="8"/>
                    </a:lnTo>
                    <a:lnTo>
                      <a:pt x="9904" y="9"/>
                    </a:lnTo>
                    <a:lnTo>
                      <a:pt x="9902" y="10"/>
                    </a:lnTo>
                    <a:lnTo>
                      <a:pt x="9900" y="12"/>
                    </a:lnTo>
                    <a:lnTo>
                      <a:pt x="9820" y="12"/>
                    </a:lnTo>
                    <a:lnTo>
                      <a:pt x="9817" y="10"/>
                    </a:lnTo>
                    <a:lnTo>
                      <a:pt x="9815" y="9"/>
                    </a:lnTo>
                    <a:lnTo>
                      <a:pt x="9814" y="8"/>
                    </a:lnTo>
                    <a:lnTo>
                      <a:pt x="9814" y="6"/>
                    </a:lnTo>
                    <a:lnTo>
                      <a:pt x="9814" y="3"/>
                    </a:lnTo>
                    <a:lnTo>
                      <a:pt x="9815" y="1"/>
                    </a:lnTo>
                    <a:lnTo>
                      <a:pt x="9817" y="0"/>
                    </a:lnTo>
                    <a:lnTo>
                      <a:pt x="9820" y="0"/>
                    </a:lnTo>
                    <a:close/>
                    <a:moveTo>
                      <a:pt x="9958" y="0"/>
                    </a:moveTo>
                    <a:lnTo>
                      <a:pt x="10038" y="0"/>
                    </a:lnTo>
                    <a:lnTo>
                      <a:pt x="10040" y="0"/>
                    </a:lnTo>
                    <a:lnTo>
                      <a:pt x="10042" y="1"/>
                    </a:lnTo>
                    <a:lnTo>
                      <a:pt x="10044" y="3"/>
                    </a:lnTo>
                    <a:lnTo>
                      <a:pt x="10044" y="6"/>
                    </a:lnTo>
                    <a:lnTo>
                      <a:pt x="10044" y="8"/>
                    </a:lnTo>
                    <a:lnTo>
                      <a:pt x="10042" y="9"/>
                    </a:lnTo>
                    <a:lnTo>
                      <a:pt x="10040" y="10"/>
                    </a:lnTo>
                    <a:lnTo>
                      <a:pt x="10038" y="12"/>
                    </a:lnTo>
                    <a:lnTo>
                      <a:pt x="9958" y="12"/>
                    </a:lnTo>
                    <a:lnTo>
                      <a:pt x="9955" y="10"/>
                    </a:lnTo>
                    <a:lnTo>
                      <a:pt x="9953" y="9"/>
                    </a:lnTo>
                    <a:lnTo>
                      <a:pt x="9952" y="8"/>
                    </a:lnTo>
                    <a:lnTo>
                      <a:pt x="9952" y="6"/>
                    </a:lnTo>
                    <a:lnTo>
                      <a:pt x="9952" y="3"/>
                    </a:lnTo>
                    <a:lnTo>
                      <a:pt x="9953" y="1"/>
                    </a:lnTo>
                    <a:lnTo>
                      <a:pt x="9955" y="0"/>
                    </a:lnTo>
                    <a:lnTo>
                      <a:pt x="9958" y="0"/>
                    </a:lnTo>
                    <a:close/>
                    <a:moveTo>
                      <a:pt x="10095" y="0"/>
                    </a:moveTo>
                    <a:lnTo>
                      <a:pt x="10176" y="0"/>
                    </a:lnTo>
                    <a:lnTo>
                      <a:pt x="10179" y="0"/>
                    </a:lnTo>
                    <a:lnTo>
                      <a:pt x="10180" y="1"/>
                    </a:lnTo>
                    <a:lnTo>
                      <a:pt x="10182" y="3"/>
                    </a:lnTo>
                    <a:lnTo>
                      <a:pt x="10182" y="6"/>
                    </a:lnTo>
                    <a:lnTo>
                      <a:pt x="10182" y="8"/>
                    </a:lnTo>
                    <a:lnTo>
                      <a:pt x="10180" y="9"/>
                    </a:lnTo>
                    <a:lnTo>
                      <a:pt x="10179" y="10"/>
                    </a:lnTo>
                    <a:lnTo>
                      <a:pt x="10176" y="12"/>
                    </a:lnTo>
                    <a:lnTo>
                      <a:pt x="10095" y="12"/>
                    </a:lnTo>
                    <a:lnTo>
                      <a:pt x="10093" y="10"/>
                    </a:lnTo>
                    <a:lnTo>
                      <a:pt x="10092" y="9"/>
                    </a:lnTo>
                    <a:lnTo>
                      <a:pt x="10091" y="8"/>
                    </a:lnTo>
                    <a:lnTo>
                      <a:pt x="10091" y="6"/>
                    </a:lnTo>
                    <a:lnTo>
                      <a:pt x="10091" y="3"/>
                    </a:lnTo>
                    <a:lnTo>
                      <a:pt x="10092" y="1"/>
                    </a:lnTo>
                    <a:lnTo>
                      <a:pt x="10093" y="0"/>
                    </a:lnTo>
                    <a:lnTo>
                      <a:pt x="100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48" name="Rectangle 261"/>
              <p:cNvSpPr>
                <a:spLocks noChangeArrowheads="1"/>
              </p:cNvSpPr>
              <p:nvPr/>
            </p:nvSpPr>
            <p:spPr bwMode="auto">
              <a:xfrm>
                <a:off x="3944938" y="692150"/>
                <a:ext cx="279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2014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49" name="Rectangle 262"/>
              <p:cNvSpPr>
                <a:spLocks noChangeArrowheads="1"/>
              </p:cNvSpPr>
              <p:nvPr/>
            </p:nvSpPr>
            <p:spPr bwMode="auto">
              <a:xfrm>
                <a:off x="6391275" y="6022975"/>
                <a:ext cx="282575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2016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50" name="Freeform 263"/>
              <p:cNvSpPr>
                <a:spLocks noEditPoints="1"/>
              </p:cNvSpPr>
              <p:nvPr/>
            </p:nvSpPr>
            <p:spPr bwMode="auto">
              <a:xfrm>
                <a:off x="704850" y="4654550"/>
                <a:ext cx="9072563" cy="7938"/>
              </a:xfrm>
              <a:custGeom>
                <a:avLst/>
                <a:gdLst>
                  <a:gd name="T0" fmla="*/ 2147483647 w 9988"/>
                  <a:gd name="T1" fmla="*/ 0 h 12"/>
                  <a:gd name="T2" fmla="*/ 2147483647 w 9988"/>
                  <a:gd name="T3" fmla="*/ 2147483647 h 12"/>
                  <a:gd name="T4" fmla="*/ 2147483647 w 9988"/>
                  <a:gd name="T5" fmla="*/ 2147483647 h 12"/>
                  <a:gd name="T6" fmla="*/ 2147483647 w 9988"/>
                  <a:gd name="T7" fmla="*/ 2147483647 h 12"/>
                  <a:gd name="T8" fmla="*/ 2147483647 w 9988"/>
                  <a:gd name="T9" fmla="*/ 2147483647 h 12"/>
                  <a:gd name="T10" fmla="*/ 2147483647 w 9988"/>
                  <a:gd name="T11" fmla="*/ 0 h 12"/>
                  <a:gd name="T12" fmla="*/ 2147483647 w 9988"/>
                  <a:gd name="T13" fmla="*/ 0 h 12"/>
                  <a:gd name="T14" fmla="*/ 2147483647 w 9988"/>
                  <a:gd name="T15" fmla="*/ 2147483647 h 12"/>
                  <a:gd name="T16" fmla="*/ 2147483647 w 9988"/>
                  <a:gd name="T17" fmla="*/ 2147483647 h 12"/>
                  <a:gd name="T18" fmla="*/ 2147483647 w 9988"/>
                  <a:gd name="T19" fmla="*/ 2147483647 h 12"/>
                  <a:gd name="T20" fmla="*/ 2147483647 w 9988"/>
                  <a:gd name="T21" fmla="*/ 2147483647 h 12"/>
                  <a:gd name="T22" fmla="*/ 2147483647 w 9988"/>
                  <a:gd name="T23" fmla="*/ 2147483647 h 12"/>
                  <a:gd name="T24" fmla="*/ 2147483647 w 9988"/>
                  <a:gd name="T25" fmla="*/ 0 h 12"/>
                  <a:gd name="T26" fmla="*/ 2147483647 w 9988"/>
                  <a:gd name="T27" fmla="*/ 0 h 12"/>
                  <a:gd name="T28" fmla="*/ 2147483647 w 9988"/>
                  <a:gd name="T29" fmla="*/ 2147483647 h 12"/>
                  <a:gd name="T30" fmla="*/ 2147483647 w 9988"/>
                  <a:gd name="T31" fmla="*/ 2147483647 h 12"/>
                  <a:gd name="T32" fmla="*/ 2147483647 w 9988"/>
                  <a:gd name="T33" fmla="*/ 2147483647 h 12"/>
                  <a:gd name="T34" fmla="*/ 2147483647 w 9988"/>
                  <a:gd name="T35" fmla="*/ 2147483647 h 12"/>
                  <a:gd name="T36" fmla="*/ 2147483647 w 9988"/>
                  <a:gd name="T37" fmla="*/ 2147483647 h 12"/>
                  <a:gd name="T38" fmla="*/ 2147483647 w 9988"/>
                  <a:gd name="T39" fmla="*/ 0 h 12"/>
                  <a:gd name="T40" fmla="*/ 2147483647 w 9988"/>
                  <a:gd name="T41" fmla="*/ 0 h 12"/>
                  <a:gd name="T42" fmla="*/ 2147483647 w 9988"/>
                  <a:gd name="T43" fmla="*/ 2147483647 h 12"/>
                  <a:gd name="T44" fmla="*/ 2147483647 w 9988"/>
                  <a:gd name="T45" fmla="*/ 2147483647 h 12"/>
                  <a:gd name="T46" fmla="*/ 2147483647 w 9988"/>
                  <a:gd name="T47" fmla="*/ 2147483647 h 12"/>
                  <a:gd name="T48" fmla="*/ 2147483647 w 9988"/>
                  <a:gd name="T49" fmla="*/ 2147483647 h 12"/>
                  <a:gd name="T50" fmla="*/ 2147483647 w 9988"/>
                  <a:gd name="T51" fmla="*/ 0 h 12"/>
                  <a:gd name="T52" fmla="*/ 2147483647 w 9988"/>
                  <a:gd name="T53" fmla="*/ 0 h 12"/>
                  <a:gd name="T54" fmla="*/ 2147483647 w 9988"/>
                  <a:gd name="T55" fmla="*/ 2147483647 h 12"/>
                  <a:gd name="T56" fmla="*/ 2147483647 w 9988"/>
                  <a:gd name="T57" fmla="*/ 2147483647 h 12"/>
                  <a:gd name="T58" fmla="*/ 2147483647 w 9988"/>
                  <a:gd name="T59" fmla="*/ 2147483647 h 12"/>
                  <a:gd name="T60" fmla="*/ 2147483647 w 9988"/>
                  <a:gd name="T61" fmla="*/ 2147483647 h 12"/>
                  <a:gd name="T62" fmla="*/ 2147483647 w 9988"/>
                  <a:gd name="T63" fmla="*/ 2147483647 h 12"/>
                  <a:gd name="T64" fmla="*/ 2147483647 w 9988"/>
                  <a:gd name="T65" fmla="*/ 0 h 12"/>
                  <a:gd name="T66" fmla="*/ 2147483647 w 9988"/>
                  <a:gd name="T67" fmla="*/ 0 h 12"/>
                  <a:gd name="T68" fmla="*/ 2147483647 w 9988"/>
                  <a:gd name="T69" fmla="*/ 2147483647 h 12"/>
                  <a:gd name="T70" fmla="*/ 2147483647 w 9988"/>
                  <a:gd name="T71" fmla="*/ 2147483647 h 12"/>
                  <a:gd name="T72" fmla="*/ 2147483647 w 9988"/>
                  <a:gd name="T73" fmla="*/ 2147483647 h 12"/>
                  <a:gd name="T74" fmla="*/ 2147483647 w 9988"/>
                  <a:gd name="T75" fmla="*/ 2147483647 h 12"/>
                  <a:gd name="T76" fmla="*/ 2147483647 w 9988"/>
                  <a:gd name="T77" fmla="*/ 2147483647 h 12"/>
                  <a:gd name="T78" fmla="*/ 2147483647 w 9988"/>
                  <a:gd name="T79" fmla="*/ 0 h 12"/>
                  <a:gd name="T80" fmla="*/ 2147483647 w 9988"/>
                  <a:gd name="T81" fmla="*/ 0 h 12"/>
                  <a:gd name="T82" fmla="*/ 2147483647 w 9988"/>
                  <a:gd name="T83" fmla="*/ 2147483647 h 12"/>
                  <a:gd name="T84" fmla="*/ 2147483647 w 9988"/>
                  <a:gd name="T85" fmla="*/ 2147483647 h 12"/>
                  <a:gd name="T86" fmla="*/ 2147483647 w 9988"/>
                  <a:gd name="T87" fmla="*/ 2147483647 h 12"/>
                  <a:gd name="T88" fmla="*/ 2147483647 w 9988"/>
                  <a:gd name="T89" fmla="*/ 2147483647 h 12"/>
                  <a:gd name="T90" fmla="*/ 2147483647 w 9988"/>
                  <a:gd name="T91" fmla="*/ 0 h 12"/>
                  <a:gd name="T92" fmla="*/ 2147483647 w 9988"/>
                  <a:gd name="T93" fmla="*/ 0 h 12"/>
                  <a:gd name="T94" fmla="*/ 2147483647 w 9988"/>
                  <a:gd name="T95" fmla="*/ 2147483647 h 12"/>
                  <a:gd name="T96" fmla="*/ 2147483647 w 9988"/>
                  <a:gd name="T97" fmla="*/ 2147483647 h 12"/>
                  <a:gd name="T98" fmla="*/ 2147483647 w 9988"/>
                  <a:gd name="T99" fmla="*/ 2147483647 h 12"/>
                  <a:gd name="T100" fmla="*/ 2147483647 w 9988"/>
                  <a:gd name="T101" fmla="*/ 2147483647 h 12"/>
                  <a:gd name="T102" fmla="*/ 2147483647 w 9988"/>
                  <a:gd name="T103" fmla="*/ 2147483647 h 12"/>
                  <a:gd name="T104" fmla="*/ 2147483647 w 9988"/>
                  <a:gd name="T105" fmla="*/ 0 h 12"/>
                  <a:gd name="T106" fmla="*/ 2147483647 w 9988"/>
                  <a:gd name="T107" fmla="*/ 0 h 12"/>
                  <a:gd name="T108" fmla="*/ 2147483647 w 9988"/>
                  <a:gd name="T109" fmla="*/ 2147483647 h 12"/>
                  <a:gd name="T110" fmla="*/ 2147483647 w 9988"/>
                  <a:gd name="T111" fmla="*/ 2147483647 h 12"/>
                  <a:gd name="T112" fmla="*/ 2147483647 w 9988"/>
                  <a:gd name="T113" fmla="*/ 2147483647 h 12"/>
                  <a:gd name="T114" fmla="*/ 2147483647 w 9988"/>
                  <a:gd name="T115" fmla="*/ 2147483647 h 12"/>
                  <a:gd name="T116" fmla="*/ 2147483647 w 9988"/>
                  <a:gd name="T117" fmla="*/ 2147483647 h 12"/>
                  <a:gd name="T118" fmla="*/ 2147483647 w 9988"/>
                  <a:gd name="T119" fmla="*/ 0 h 12"/>
                  <a:gd name="T120" fmla="*/ 2147483647 w 9988"/>
                  <a:gd name="T121" fmla="*/ 0 h 12"/>
                  <a:gd name="T122" fmla="*/ 2147483647 w 9988"/>
                  <a:gd name="T123" fmla="*/ 2147483647 h 12"/>
                  <a:gd name="T124" fmla="*/ 2147483647 w 9988"/>
                  <a:gd name="T125" fmla="*/ 2147483647 h 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88"/>
                  <a:gd name="T190" fmla="*/ 0 h 12"/>
                  <a:gd name="T191" fmla="*/ 9988 w 9988"/>
                  <a:gd name="T192" fmla="*/ 12 h 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88" h="12">
                    <a:moveTo>
                      <a:pt x="6" y="0"/>
                    </a:moveTo>
                    <a:lnTo>
                      <a:pt x="87" y="0"/>
                    </a:lnTo>
                    <a:lnTo>
                      <a:pt x="88" y="0"/>
                    </a:lnTo>
                    <a:lnTo>
                      <a:pt x="90" y="1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0"/>
                    </a:lnTo>
                    <a:lnTo>
                      <a:pt x="88" y="11"/>
                    </a:lnTo>
                    <a:lnTo>
                      <a:pt x="87" y="12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143" y="0"/>
                    </a:moveTo>
                    <a:lnTo>
                      <a:pt x="224" y="0"/>
                    </a:lnTo>
                    <a:lnTo>
                      <a:pt x="227" y="0"/>
                    </a:lnTo>
                    <a:lnTo>
                      <a:pt x="229" y="1"/>
                    </a:lnTo>
                    <a:lnTo>
                      <a:pt x="230" y="4"/>
                    </a:lnTo>
                    <a:lnTo>
                      <a:pt x="230" y="6"/>
                    </a:lnTo>
                    <a:lnTo>
                      <a:pt x="230" y="8"/>
                    </a:lnTo>
                    <a:lnTo>
                      <a:pt x="229" y="10"/>
                    </a:lnTo>
                    <a:lnTo>
                      <a:pt x="227" y="11"/>
                    </a:lnTo>
                    <a:lnTo>
                      <a:pt x="224" y="12"/>
                    </a:lnTo>
                    <a:lnTo>
                      <a:pt x="143" y="12"/>
                    </a:lnTo>
                    <a:lnTo>
                      <a:pt x="141" y="11"/>
                    </a:lnTo>
                    <a:lnTo>
                      <a:pt x="140" y="10"/>
                    </a:lnTo>
                    <a:lnTo>
                      <a:pt x="139" y="8"/>
                    </a:lnTo>
                    <a:lnTo>
                      <a:pt x="139" y="6"/>
                    </a:lnTo>
                    <a:lnTo>
                      <a:pt x="139" y="4"/>
                    </a:lnTo>
                    <a:lnTo>
                      <a:pt x="140" y="1"/>
                    </a:lnTo>
                    <a:lnTo>
                      <a:pt x="141" y="0"/>
                    </a:lnTo>
                    <a:lnTo>
                      <a:pt x="143" y="0"/>
                    </a:lnTo>
                    <a:close/>
                    <a:moveTo>
                      <a:pt x="282" y="0"/>
                    </a:moveTo>
                    <a:lnTo>
                      <a:pt x="363" y="0"/>
                    </a:lnTo>
                    <a:lnTo>
                      <a:pt x="365" y="0"/>
                    </a:lnTo>
                    <a:lnTo>
                      <a:pt x="366" y="1"/>
                    </a:lnTo>
                    <a:lnTo>
                      <a:pt x="367" y="4"/>
                    </a:lnTo>
                    <a:lnTo>
                      <a:pt x="369" y="6"/>
                    </a:lnTo>
                    <a:lnTo>
                      <a:pt x="367" y="8"/>
                    </a:lnTo>
                    <a:lnTo>
                      <a:pt x="366" y="10"/>
                    </a:lnTo>
                    <a:lnTo>
                      <a:pt x="365" y="11"/>
                    </a:lnTo>
                    <a:lnTo>
                      <a:pt x="363" y="12"/>
                    </a:lnTo>
                    <a:lnTo>
                      <a:pt x="282" y="12"/>
                    </a:lnTo>
                    <a:lnTo>
                      <a:pt x="280" y="11"/>
                    </a:lnTo>
                    <a:lnTo>
                      <a:pt x="278" y="10"/>
                    </a:lnTo>
                    <a:lnTo>
                      <a:pt x="276" y="8"/>
                    </a:lnTo>
                    <a:lnTo>
                      <a:pt x="276" y="6"/>
                    </a:lnTo>
                    <a:lnTo>
                      <a:pt x="276" y="4"/>
                    </a:lnTo>
                    <a:lnTo>
                      <a:pt x="278" y="1"/>
                    </a:lnTo>
                    <a:lnTo>
                      <a:pt x="280" y="0"/>
                    </a:lnTo>
                    <a:lnTo>
                      <a:pt x="282" y="0"/>
                    </a:lnTo>
                    <a:close/>
                    <a:moveTo>
                      <a:pt x="420" y="0"/>
                    </a:moveTo>
                    <a:lnTo>
                      <a:pt x="501" y="0"/>
                    </a:lnTo>
                    <a:lnTo>
                      <a:pt x="502" y="0"/>
                    </a:lnTo>
                    <a:lnTo>
                      <a:pt x="505" y="1"/>
                    </a:lnTo>
                    <a:lnTo>
                      <a:pt x="506" y="4"/>
                    </a:lnTo>
                    <a:lnTo>
                      <a:pt x="507" y="6"/>
                    </a:lnTo>
                    <a:lnTo>
                      <a:pt x="506" y="8"/>
                    </a:lnTo>
                    <a:lnTo>
                      <a:pt x="505" y="10"/>
                    </a:lnTo>
                    <a:lnTo>
                      <a:pt x="502" y="11"/>
                    </a:lnTo>
                    <a:lnTo>
                      <a:pt x="501" y="12"/>
                    </a:lnTo>
                    <a:lnTo>
                      <a:pt x="420" y="12"/>
                    </a:lnTo>
                    <a:lnTo>
                      <a:pt x="418" y="11"/>
                    </a:lnTo>
                    <a:lnTo>
                      <a:pt x="416" y="10"/>
                    </a:lnTo>
                    <a:lnTo>
                      <a:pt x="414" y="8"/>
                    </a:lnTo>
                    <a:lnTo>
                      <a:pt x="414" y="6"/>
                    </a:lnTo>
                    <a:lnTo>
                      <a:pt x="414" y="4"/>
                    </a:lnTo>
                    <a:lnTo>
                      <a:pt x="416" y="1"/>
                    </a:lnTo>
                    <a:lnTo>
                      <a:pt x="418" y="0"/>
                    </a:lnTo>
                    <a:lnTo>
                      <a:pt x="420" y="0"/>
                    </a:lnTo>
                    <a:close/>
                    <a:moveTo>
                      <a:pt x="559" y="0"/>
                    </a:moveTo>
                    <a:lnTo>
                      <a:pt x="640" y="0"/>
                    </a:lnTo>
                    <a:lnTo>
                      <a:pt x="641" y="0"/>
                    </a:lnTo>
                    <a:lnTo>
                      <a:pt x="643" y="1"/>
                    </a:lnTo>
                    <a:lnTo>
                      <a:pt x="644" y="4"/>
                    </a:lnTo>
                    <a:lnTo>
                      <a:pt x="644" y="6"/>
                    </a:lnTo>
                    <a:lnTo>
                      <a:pt x="644" y="8"/>
                    </a:lnTo>
                    <a:lnTo>
                      <a:pt x="643" y="10"/>
                    </a:lnTo>
                    <a:lnTo>
                      <a:pt x="641" y="11"/>
                    </a:lnTo>
                    <a:lnTo>
                      <a:pt x="640" y="12"/>
                    </a:lnTo>
                    <a:lnTo>
                      <a:pt x="559" y="12"/>
                    </a:lnTo>
                    <a:lnTo>
                      <a:pt x="557" y="11"/>
                    </a:lnTo>
                    <a:lnTo>
                      <a:pt x="554" y="10"/>
                    </a:lnTo>
                    <a:lnTo>
                      <a:pt x="553" y="8"/>
                    </a:lnTo>
                    <a:lnTo>
                      <a:pt x="553" y="6"/>
                    </a:lnTo>
                    <a:lnTo>
                      <a:pt x="553" y="4"/>
                    </a:lnTo>
                    <a:lnTo>
                      <a:pt x="554" y="1"/>
                    </a:lnTo>
                    <a:lnTo>
                      <a:pt x="557" y="0"/>
                    </a:lnTo>
                    <a:lnTo>
                      <a:pt x="559" y="0"/>
                    </a:lnTo>
                    <a:close/>
                    <a:moveTo>
                      <a:pt x="696" y="0"/>
                    </a:moveTo>
                    <a:lnTo>
                      <a:pt x="777" y="0"/>
                    </a:lnTo>
                    <a:lnTo>
                      <a:pt x="779" y="0"/>
                    </a:lnTo>
                    <a:lnTo>
                      <a:pt x="781" y="1"/>
                    </a:lnTo>
                    <a:lnTo>
                      <a:pt x="783" y="4"/>
                    </a:lnTo>
                    <a:lnTo>
                      <a:pt x="783" y="6"/>
                    </a:lnTo>
                    <a:lnTo>
                      <a:pt x="783" y="8"/>
                    </a:lnTo>
                    <a:lnTo>
                      <a:pt x="781" y="10"/>
                    </a:lnTo>
                    <a:lnTo>
                      <a:pt x="779" y="11"/>
                    </a:lnTo>
                    <a:lnTo>
                      <a:pt x="777" y="12"/>
                    </a:lnTo>
                    <a:lnTo>
                      <a:pt x="696" y="12"/>
                    </a:lnTo>
                    <a:lnTo>
                      <a:pt x="694" y="11"/>
                    </a:lnTo>
                    <a:lnTo>
                      <a:pt x="693" y="10"/>
                    </a:lnTo>
                    <a:lnTo>
                      <a:pt x="691" y="8"/>
                    </a:lnTo>
                    <a:lnTo>
                      <a:pt x="691" y="6"/>
                    </a:lnTo>
                    <a:lnTo>
                      <a:pt x="691" y="4"/>
                    </a:lnTo>
                    <a:lnTo>
                      <a:pt x="693" y="1"/>
                    </a:lnTo>
                    <a:lnTo>
                      <a:pt x="694" y="0"/>
                    </a:lnTo>
                    <a:lnTo>
                      <a:pt x="696" y="0"/>
                    </a:lnTo>
                    <a:close/>
                    <a:moveTo>
                      <a:pt x="835" y="0"/>
                    </a:moveTo>
                    <a:lnTo>
                      <a:pt x="916" y="0"/>
                    </a:lnTo>
                    <a:lnTo>
                      <a:pt x="918" y="0"/>
                    </a:lnTo>
                    <a:lnTo>
                      <a:pt x="919" y="1"/>
                    </a:lnTo>
                    <a:lnTo>
                      <a:pt x="920" y="4"/>
                    </a:lnTo>
                    <a:lnTo>
                      <a:pt x="922" y="6"/>
                    </a:lnTo>
                    <a:lnTo>
                      <a:pt x="920" y="8"/>
                    </a:lnTo>
                    <a:lnTo>
                      <a:pt x="919" y="10"/>
                    </a:lnTo>
                    <a:lnTo>
                      <a:pt x="918" y="11"/>
                    </a:lnTo>
                    <a:lnTo>
                      <a:pt x="916" y="12"/>
                    </a:lnTo>
                    <a:lnTo>
                      <a:pt x="835" y="12"/>
                    </a:lnTo>
                    <a:lnTo>
                      <a:pt x="832" y="11"/>
                    </a:lnTo>
                    <a:lnTo>
                      <a:pt x="831" y="10"/>
                    </a:lnTo>
                    <a:lnTo>
                      <a:pt x="829" y="8"/>
                    </a:lnTo>
                    <a:lnTo>
                      <a:pt x="829" y="6"/>
                    </a:lnTo>
                    <a:lnTo>
                      <a:pt x="829" y="4"/>
                    </a:lnTo>
                    <a:lnTo>
                      <a:pt x="831" y="1"/>
                    </a:lnTo>
                    <a:lnTo>
                      <a:pt x="832" y="0"/>
                    </a:lnTo>
                    <a:lnTo>
                      <a:pt x="835" y="0"/>
                    </a:lnTo>
                    <a:close/>
                    <a:moveTo>
                      <a:pt x="973" y="0"/>
                    </a:moveTo>
                    <a:lnTo>
                      <a:pt x="1054" y="0"/>
                    </a:lnTo>
                    <a:lnTo>
                      <a:pt x="1055" y="0"/>
                    </a:lnTo>
                    <a:lnTo>
                      <a:pt x="1058" y="1"/>
                    </a:lnTo>
                    <a:lnTo>
                      <a:pt x="1059" y="4"/>
                    </a:lnTo>
                    <a:lnTo>
                      <a:pt x="1060" y="6"/>
                    </a:lnTo>
                    <a:lnTo>
                      <a:pt x="1059" y="8"/>
                    </a:lnTo>
                    <a:lnTo>
                      <a:pt x="1058" y="10"/>
                    </a:lnTo>
                    <a:lnTo>
                      <a:pt x="1055" y="11"/>
                    </a:lnTo>
                    <a:lnTo>
                      <a:pt x="1054" y="12"/>
                    </a:lnTo>
                    <a:lnTo>
                      <a:pt x="973" y="12"/>
                    </a:lnTo>
                    <a:lnTo>
                      <a:pt x="971" y="11"/>
                    </a:lnTo>
                    <a:lnTo>
                      <a:pt x="969" y="10"/>
                    </a:lnTo>
                    <a:lnTo>
                      <a:pt x="967" y="8"/>
                    </a:lnTo>
                    <a:lnTo>
                      <a:pt x="967" y="6"/>
                    </a:lnTo>
                    <a:lnTo>
                      <a:pt x="967" y="4"/>
                    </a:lnTo>
                    <a:lnTo>
                      <a:pt x="969" y="1"/>
                    </a:lnTo>
                    <a:lnTo>
                      <a:pt x="971" y="0"/>
                    </a:lnTo>
                    <a:lnTo>
                      <a:pt x="973" y="0"/>
                    </a:lnTo>
                    <a:close/>
                    <a:moveTo>
                      <a:pt x="1112" y="0"/>
                    </a:moveTo>
                    <a:lnTo>
                      <a:pt x="1193" y="0"/>
                    </a:lnTo>
                    <a:lnTo>
                      <a:pt x="1194" y="0"/>
                    </a:lnTo>
                    <a:lnTo>
                      <a:pt x="1196" y="1"/>
                    </a:lnTo>
                    <a:lnTo>
                      <a:pt x="1197" y="4"/>
                    </a:lnTo>
                    <a:lnTo>
                      <a:pt x="1197" y="6"/>
                    </a:lnTo>
                    <a:lnTo>
                      <a:pt x="1197" y="8"/>
                    </a:lnTo>
                    <a:lnTo>
                      <a:pt x="1196" y="10"/>
                    </a:lnTo>
                    <a:lnTo>
                      <a:pt x="1194" y="11"/>
                    </a:lnTo>
                    <a:lnTo>
                      <a:pt x="1193" y="12"/>
                    </a:lnTo>
                    <a:lnTo>
                      <a:pt x="1112" y="12"/>
                    </a:lnTo>
                    <a:lnTo>
                      <a:pt x="1109" y="11"/>
                    </a:lnTo>
                    <a:lnTo>
                      <a:pt x="1107" y="10"/>
                    </a:lnTo>
                    <a:lnTo>
                      <a:pt x="1106" y="8"/>
                    </a:lnTo>
                    <a:lnTo>
                      <a:pt x="1106" y="6"/>
                    </a:lnTo>
                    <a:lnTo>
                      <a:pt x="1106" y="4"/>
                    </a:lnTo>
                    <a:lnTo>
                      <a:pt x="1107" y="1"/>
                    </a:lnTo>
                    <a:lnTo>
                      <a:pt x="1109" y="0"/>
                    </a:lnTo>
                    <a:lnTo>
                      <a:pt x="1112" y="0"/>
                    </a:lnTo>
                    <a:close/>
                    <a:moveTo>
                      <a:pt x="1249" y="0"/>
                    </a:moveTo>
                    <a:lnTo>
                      <a:pt x="1330" y="0"/>
                    </a:lnTo>
                    <a:lnTo>
                      <a:pt x="1332" y="0"/>
                    </a:lnTo>
                    <a:lnTo>
                      <a:pt x="1334" y="1"/>
                    </a:lnTo>
                    <a:lnTo>
                      <a:pt x="1336" y="4"/>
                    </a:lnTo>
                    <a:lnTo>
                      <a:pt x="1336" y="6"/>
                    </a:lnTo>
                    <a:lnTo>
                      <a:pt x="1336" y="8"/>
                    </a:lnTo>
                    <a:lnTo>
                      <a:pt x="1334" y="10"/>
                    </a:lnTo>
                    <a:lnTo>
                      <a:pt x="1332" y="11"/>
                    </a:lnTo>
                    <a:lnTo>
                      <a:pt x="1330" y="12"/>
                    </a:lnTo>
                    <a:lnTo>
                      <a:pt x="1249" y="12"/>
                    </a:lnTo>
                    <a:lnTo>
                      <a:pt x="1247" y="11"/>
                    </a:lnTo>
                    <a:lnTo>
                      <a:pt x="1246" y="10"/>
                    </a:lnTo>
                    <a:lnTo>
                      <a:pt x="1244" y="8"/>
                    </a:lnTo>
                    <a:lnTo>
                      <a:pt x="1244" y="6"/>
                    </a:lnTo>
                    <a:lnTo>
                      <a:pt x="1244" y="4"/>
                    </a:lnTo>
                    <a:lnTo>
                      <a:pt x="1246" y="1"/>
                    </a:lnTo>
                    <a:lnTo>
                      <a:pt x="1247" y="0"/>
                    </a:lnTo>
                    <a:lnTo>
                      <a:pt x="1249" y="0"/>
                    </a:lnTo>
                    <a:close/>
                    <a:moveTo>
                      <a:pt x="1388" y="0"/>
                    </a:moveTo>
                    <a:lnTo>
                      <a:pt x="1468" y="0"/>
                    </a:lnTo>
                    <a:lnTo>
                      <a:pt x="1471" y="0"/>
                    </a:lnTo>
                    <a:lnTo>
                      <a:pt x="1472" y="1"/>
                    </a:lnTo>
                    <a:lnTo>
                      <a:pt x="1473" y="4"/>
                    </a:lnTo>
                    <a:lnTo>
                      <a:pt x="1474" y="6"/>
                    </a:lnTo>
                    <a:lnTo>
                      <a:pt x="1473" y="8"/>
                    </a:lnTo>
                    <a:lnTo>
                      <a:pt x="1472" y="10"/>
                    </a:lnTo>
                    <a:lnTo>
                      <a:pt x="1471" y="11"/>
                    </a:lnTo>
                    <a:lnTo>
                      <a:pt x="1468" y="12"/>
                    </a:lnTo>
                    <a:lnTo>
                      <a:pt x="1388" y="12"/>
                    </a:lnTo>
                    <a:lnTo>
                      <a:pt x="1385" y="11"/>
                    </a:lnTo>
                    <a:lnTo>
                      <a:pt x="1384" y="10"/>
                    </a:lnTo>
                    <a:lnTo>
                      <a:pt x="1382" y="8"/>
                    </a:lnTo>
                    <a:lnTo>
                      <a:pt x="1382" y="6"/>
                    </a:lnTo>
                    <a:lnTo>
                      <a:pt x="1382" y="4"/>
                    </a:lnTo>
                    <a:lnTo>
                      <a:pt x="1384" y="1"/>
                    </a:lnTo>
                    <a:lnTo>
                      <a:pt x="1385" y="0"/>
                    </a:lnTo>
                    <a:lnTo>
                      <a:pt x="1388" y="0"/>
                    </a:lnTo>
                    <a:close/>
                    <a:moveTo>
                      <a:pt x="1526" y="0"/>
                    </a:moveTo>
                    <a:lnTo>
                      <a:pt x="1607" y="0"/>
                    </a:lnTo>
                    <a:lnTo>
                      <a:pt x="1608" y="0"/>
                    </a:lnTo>
                    <a:lnTo>
                      <a:pt x="1611" y="1"/>
                    </a:lnTo>
                    <a:lnTo>
                      <a:pt x="1612" y="4"/>
                    </a:lnTo>
                    <a:lnTo>
                      <a:pt x="1613" y="6"/>
                    </a:lnTo>
                    <a:lnTo>
                      <a:pt x="1612" y="8"/>
                    </a:lnTo>
                    <a:lnTo>
                      <a:pt x="1611" y="10"/>
                    </a:lnTo>
                    <a:lnTo>
                      <a:pt x="1608" y="11"/>
                    </a:lnTo>
                    <a:lnTo>
                      <a:pt x="1607" y="12"/>
                    </a:lnTo>
                    <a:lnTo>
                      <a:pt x="1526" y="12"/>
                    </a:lnTo>
                    <a:lnTo>
                      <a:pt x="1524" y="11"/>
                    </a:lnTo>
                    <a:lnTo>
                      <a:pt x="1521" y="10"/>
                    </a:lnTo>
                    <a:lnTo>
                      <a:pt x="1520" y="8"/>
                    </a:lnTo>
                    <a:lnTo>
                      <a:pt x="1520" y="6"/>
                    </a:lnTo>
                    <a:lnTo>
                      <a:pt x="1520" y="4"/>
                    </a:lnTo>
                    <a:lnTo>
                      <a:pt x="1521" y="1"/>
                    </a:lnTo>
                    <a:lnTo>
                      <a:pt x="1524" y="0"/>
                    </a:lnTo>
                    <a:lnTo>
                      <a:pt x="1526" y="0"/>
                    </a:lnTo>
                    <a:close/>
                    <a:moveTo>
                      <a:pt x="1665" y="0"/>
                    </a:moveTo>
                    <a:lnTo>
                      <a:pt x="1745" y="0"/>
                    </a:lnTo>
                    <a:lnTo>
                      <a:pt x="1747" y="0"/>
                    </a:lnTo>
                    <a:lnTo>
                      <a:pt x="1749" y="1"/>
                    </a:lnTo>
                    <a:lnTo>
                      <a:pt x="1750" y="4"/>
                    </a:lnTo>
                    <a:lnTo>
                      <a:pt x="1750" y="6"/>
                    </a:lnTo>
                    <a:lnTo>
                      <a:pt x="1750" y="8"/>
                    </a:lnTo>
                    <a:lnTo>
                      <a:pt x="1749" y="10"/>
                    </a:lnTo>
                    <a:lnTo>
                      <a:pt x="1747" y="11"/>
                    </a:lnTo>
                    <a:lnTo>
                      <a:pt x="1745" y="12"/>
                    </a:lnTo>
                    <a:lnTo>
                      <a:pt x="1665" y="12"/>
                    </a:lnTo>
                    <a:lnTo>
                      <a:pt x="1662" y="11"/>
                    </a:lnTo>
                    <a:lnTo>
                      <a:pt x="1660" y="10"/>
                    </a:lnTo>
                    <a:lnTo>
                      <a:pt x="1659" y="8"/>
                    </a:lnTo>
                    <a:lnTo>
                      <a:pt x="1659" y="6"/>
                    </a:lnTo>
                    <a:lnTo>
                      <a:pt x="1659" y="4"/>
                    </a:lnTo>
                    <a:lnTo>
                      <a:pt x="1660" y="1"/>
                    </a:lnTo>
                    <a:lnTo>
                      <a:pt x="1662" y="0"/>
                    </a:lnTo>
                    <a:lnTo>
                      <a:pt x="1665" y="0"/>
                    </a:lnTo>
                    <a:close/>
                    <a:moveTo>
                      <a:pt x="1802" y="0"/>
                    </a:moveTo>
                    <a:lnTo>
                      <a:pt x="1883" y="0"/>
                    </a:lnTo>
                    <a:lnTo>
                      <a:pt x="1885" y="0"/>
                    </a:lnTo>
                    <a:lnTo>
                      <a:pt x="1886" y="1"/>
                    </a:lnTo>
                    <a:lnTo>
                      <a:pt x="1889" y="4"/>
                    </a:lnTo>
                    <a:lnTo>
                      <a:pt x="1889" y="6"/>
                    </a:lnTo>
                    <a:lnTo>
                      <a:pt x="1889" y="8"/>
                    </a:lnTo>
                    <a:lnTo>
                      <a:pt x="1886" y="10"/>
                    </a:lnTo>
                    <a:lnTo>
                      <a:pt x="1885" y="11"/>
                    </a:lnTo>
                    <a:lnTo>
                      <a:pt x="1883" y="12"/>
                    </a:lnTo>
                    <a:lnTo>
                      <a:pt x="1802" y="12"/>
                    </a:lnTo>
                    <a:lnTo>
                      <a:pt x="1800" y="11"/>
                    </a:lnTo>
                    <a:lnTo>
                      <a:pt x="1798" y="10"/>
                    </a:lnTo>
                    <a:lnTo>
                      <a:pt x="1797" y="8"/>
                    </a:lnTo>
                    <a:lnTo>
                      <a:pt x="1797" y="6"/>
                    </a:lnTo>
                    <a:lnTo>
                      <a:pt x="1797" y="4"/>
                    </a:lnTo>
                    <a:lnTo>
                      <a:pt x="1798" y="1"/>
                    </a:lnTo>
                    <a:lnTo>
                      <a:pt x="1800" y="0"/>
                    </a:lnTo>
                    <a:lnTo>
                      <a:pt x="1802" y="0"/>
                    </a:lnTo>
                    <a:close/>
                    <a:moveTo>
                      <a:pt x="1941" y="0"/>
                    </a:moveTo>
                    <a:lnTo>
                      <a:pt x="2021" y="0"/>
                    </a:lnTo>
                    <a:lnTo>
                      <a:pt x="2024" y="0"/>
                    </a:lnTo>
                    <a:lnTo>
                      <a:pt x="2025" y="1"/>
                    </a:lnTo>
                    <a:lnTo>
                      <a:pt x="2026" y="4"/>
                    </a:lnTo>
                    <a:lnTo>
                      <a:pt x="2027" y="6"/>
                    </a:lnTo>
                    <a:lnTo>
                      <a:pt x="2026" y="8"/>
                    </a:lnTo>
                    <a:lnTo>
                      <a:pt x="2025" y="10"/>
                    </a:lnTo>
                    <a:lnTo>
                      <a:pt x="2024" y="11"/>
                    </a:lnTo>
                    <a:lnTo>
                      <a:pt x="2021" y="12"/>
                    </a:lnTo>
                    <a:lnTo>
                      <a:pt x="1941" y="12"/>
                    </a:lnTo>
                    <a:lnTo>
                      <a:pt x="1938" y="11"/>
                    </a:lnTo>
                    <a:lnTo>
                      <a:pt x="1937" y="10"/>
                    </a:lnTo>
                    <a:lnTo>
                      <a:pt x="1935" y="8"/>
                    </a:lnTo>
                    <a:lnTo>
                      <a:pt x="1935" y="6"/>
                    </a:lnTo>
                    <a:lnTo>
                      <a:pt x="1935" y="4"/>
                    </a:lnTo>
                    <a:lnTo>
                      <a:pt x="1937" y="1"/>
                    </a:lnTo>
                    <a:lnTo>
                      <a:pt x="1938" y="0"/>
                    </a:lnTo>
                    <a:lnTo>
                      <a:pt x="1941" y="0"/>
                    </a:lnTo>
                    <a:close/>
                    <a:moveTo>
                      <a:pt x="2079" y="0"/>
                    </a:moveTo>
                    <a:lnTo>
                      <a:pt x="2160" y="0"/>
                    </a:lnTo>
                    <a:lnTo>
                      <a:pt x="2161" y="0"/>
                    </a:lnTo>
                    <a:lnTo>
                      <a:pt x="2163" y="1"/>
                    </a:lnTo>
                    <a:lnTo>
                      <a:pt x="2165" y="4"/>
                    </a:lnTo>
                    <a:lnTo>
                      <a:pt x="2166" y="6"/>
                    </a:lnTo>
                    <a:lnTo>
                      <a:pt x="2165" y="8"/>
                    </a:lnTo>
                    <a:lnTo>
                      <a:pt x="2163" y="10"/>
                    </a:lnTo>
                    <a:lnTo>
                      <a:pt x="2161" y="11"/>
                    </a:lnTo>
                    <a:lnTo>
                      <a:pt x="2160" y="12"/>
                    </a:lnTo>
                    <a:lnTo>
                      <a:pt x="2079" y="12"/>
                    </a:lnTo>
                    <a:lnTo>
                      <a:pt x="2077" y="11"/>
                    </a:lnTo>
                    <a:lnTo>
                      <a:pt x="2074" y="10"/>
                    </a:lnTo>
                    <a:lnTo>
                      <a:pt x="2073" y="8"/>
                    </a:lnTo>
                    <a:lnTo>
                      <a:pt x="2073" y="6"/>
                    </a:lnTo>
                    <a:lnTo>
                      <a:pt x="2073" y="4"/>
                    </a:lnTo>
                    <a:lnTo>
                      <a:pt x="2074" y="1"/>
                    </a:lnTo>
                    <a:lnTo>
                      <a:pt x="2077" y="0"/>
                    </a:lnTo>
                    <a:lnTo>
                      <a:pt x="2079" y="0"/>
                    </a:lnTo>
                    <a:close/>
                    <a:moveTo>
                      <a:pt x="2218" y="0"/>
                    </a:moveTo>
                    <a:lnTo>
                      <a:pt x="2298" y="0"/>
                    </a:lnTo>
                    <a:lnTo>
                      <a:pt x="2300" y="0"/>
                    </a:lnTo>
                    <a:lnTo>
                      <a:pt x="2302" y="1"/>
                    </a:lnTo>
                    <a:lnTo>
                      <a:pt x="2303" y="4"/>
                    </a:lnTo>
                    <a:lnTo>
                      <a:pt x="2303" y="6"/>
                    </a:lnTo>
                    <a:lnTo>
                      <a:pt x="2303" y="8"/>
                    </a:lnTo>
                    <a:lnTo>
                      <a:pt x="2302" y="10"/>
                    </a:lnTo>
                    <a:lnTo>
                      <a:pt x="2300" y="11"/>
                    </a:lnTo>
                    <a:lnTo>
                      <a:pt x="2298" y="12"/>
                    </a:lnTo>
                    <a:lnTo>
                      <a:pt x="2218" y="12"/>
                    </a:lnTo>
                    <a:lnTo>
                      <a:pt x="2215" y="11"/>
                    </a:lnTo>
                    <a:lnTo>
                      <a:pt x="2213" y="10"/>
                    </a:lnTo>
                    <a:lnTo>
                      <a:pt x="2212" y="8"/>
                    </a:lnTo>
                    <a:lnTo>
                      <a:pt x="2212" y="6"/>
                    </a:lnTo>
                    <a:lnTo>
                      <a:pt x="2212" y="4"/>
                    </a:lnTo>
                    <a:lnTo>
                      <a:pt x="2213" y="1"/>
                    </a:lnTo>
                    <a:lnTo>
                      <a:pt x="2215" y="0"/>
                    </a:lnTo>
                    <a:lnTo>
                      <a:pt x="2218" y="0"/>
                    </a:lnTo>
                    <a:close/>
                    <a:moveTo>
                      <a:pt x="2355" y="0"/>
                    </a:moveTo>
                    <a:lnTo>
                      <a:pt x="2436" y="0"/>
                    </a:lnTo>
                    <a:lnTo>
                      <a:pt x="2438" y="0"/>
                    </a:lnTo>
                    <a:lnTo>
                      <a:pt x="2439" y="1"/>
                    </a:lnTo>
                    <a:lnTo>
                      <a:pt x="2442" y="4"/>
                    </a:lnTo>
                    <a:lnTo>
                      <a:pt x="2442" y="6"/>
                    </a:lnTo>
                    <a:lnTo>
                      <a:pt x="2442" y="8"/>
                    </a:lnTo>
                    <a:lnTo>
                      <a:pt x="2439" y="10"/>
                    </a:lnTo>
                    <a:lnTo>
                      <a:pt x="2438" y="11"/>
                    </a:lnTo>
                    <a:lnTo>
                      <a:pt x="2436" y="12"/>
                    </a:lnTo>
                    <a:lnTo>
                      <a:pt x="2355" y="12"/>
                    </a:lnTo>
                    <a:lnTo>
                      <a:pt x="2353" y="11"/>
                    </a:lnTo>
                    <a:lnTo>
                      <a:pt x="2351" y="10"/>
                    </a:lnTo>
                    <a:lnTo>
                      <a:pt x="2350" y="8"/>
                    </a:lnTo>
                    <a:lnTo>
                      <a:pt x="2350" y="6"/>
                    </a:lnTo>
                    <a:lnTo>
                      <a:pt x="2350" y="4"/>
                    </a:lnTo>
                    <a:lnTo>
                      <a:pt x="2351" y="1"/>
                    </a:lnTo>
                    <a:lnTo>
                      <a:pt x="2353" y="0"/>
                    </a:lnTo>
                    <a:lnTo>
                      <a:pt x="2355" y="0"/>
                    </a:lnTo>
                    <a:close/>
                    <a:moveTo>
                      <a:pt x="2493" y="0"/>
                    </a:moveTo>
                    <a:lnTo>
                      <a:pt x="2574" y="0"/>
                    </a:lnTo>
                    <a:lnTo>
                      <a:pt x="2577" y="0"/>
                    </a:lnTo>
                    <a:lnTo>
                      <a:pt x="2578" y="1"/>
                    </a:lnTo>
                    <a:lnTo>
                      <a:pt x="2579" y="4"/>
                    </a:lnTo>
                    <a:lnTo>
                      <a:pt x="2580" y="6"/>
                    </a:lnTo>
                    <a:lnTo>
                      <a:pt x="2579" y="8"/>
                    </a:lnTo>
                    <a:lnTo>
                      <a:pt x="2578" y="10"/>
                    </a:lnTo>
                    <a:lnTo>
                      <a:pt x="2577" y="11"/>
                    </a:lnTo>
                    <a:lnTo>
                      <a:pt x="2574" y="12"/>
                    </a:lnTo>
                    <a:lnTo>
                      <a:pt x="2493" y="12"/>
                    </a:lnTo>
                    <a:lnTo>
                      <a:pt x="2491" y="11"/>
                    </a:lnTo>
                    <a:lnTo>
                      <a:pt x="2490" y="10"/>
                    </a:lnTo>
                    <a:lnTo>
                      <a:pt x="2487" y="8"/>
                    </a:lnTo>
                    <a:lnTo>
                      <a:pt x="2487" y="6"/>
                    </a:lnTo>
                    <a:lnTo>
                      <a:pt x="2487" y="4"/>
                    </a:lnTo>
                    <a:lnTo>
                      <a:pt x="2490" y="1"/>
                    </a:lnTo>
                    <a:lnTo>
                      <a:pt x="2491" y="0"/>
                    </a:lnTo>
                    <a:lnTo>
                      <a:pt x="2493" y="0"/>
                    </a:lnTo>
                    <a:close/>
                    <a:moveTo>
                      <a:pt x="2632" y="0"/>
                    </a:moveTo>
                    <a:lnTo>
                      <a:pt x="2713" y="0"/>
                    </a:lnTo>
                    <a:lnTo>
                      <a:pt x="2714" y="0"/>
                    </a:lnTo>
                    <a:lnTo>
                      <a:pt x="2716" y="1"/>
                    </a:lnTo>
                    <a:lnTo>
                      <a:pt x="2718" y="4"/>
                    </a:lnTo>
                    <a:lnTo>
                      <a:pt x="2719" y="6"/>
                    </a:lnTo>
                    <a:lnTo>
                      <a:pt x="2718" y="8"/>
                    </a:lnTo>
                    <a:lnTo>
                      <a:pt x="2716" y="10"/>
                    </a:lnTo>
                    <a:lnTo>
                      <a:pt x="2714" y="11"/>
                    </a:lnTo>
                    <a:lnTo>
                      <a:pt x="2713" y="12"/>
                    </a:lnTo>
                    <a:lnTo>
                      <a:pt x="2632" y="12"/>
                    </a:lnTo>
                    <a:lnTo>
                      <a:pt x="2630" y="11"/>
                    </a:lnTo>
                    <a:lnTo>
                      <a:pt x="2627" y="10"/>
                    </a:lnTo>
                    <a:lnTo>
                      <a:pt x="2626" y="8"/>
                    </a:lnTo>
                    <a:lnTo>
                      <a:pt x="2626" y="6"/>
                    </a:lnTo>
                    <a:lnTo>
                      <a:pt x="2626" y="4"/>
                    </a:lnTo>
                    <a:lnTo>
                      <a:pt x="2627" y="1"/>
                    </a:lnTo>
                    <a:lnTo>
                      <a:pt x="2630" y="0"/>
                    </a:lnTo>
                    <a:lnTo>
                      <a:pt x="2632" y="0"/>
                    </a:lnTo>
                    <a:close/>
                    <a:moveTo>
                      <a:pt x="2771" y="0"/>
                    </a:moveTo>
                    <a:lnTo>
                      <a:pt x="2851" y="0"/>
                    </a:lnTo>
                    <a:lnTo>
                      <a:pt x="2852" y="0"/>
                    </a:lnTo>
                    <a:lnTo>
                      <a:pt x="2855" y="1"/>
                    </a:lnTo>
                    <a:lnTo>
                      <a:pt x="2856" y="4"/>
                    </a:lnTo>
                    <a:lnTo>
                      <a:pt x="2856" y="6"/>
                    </a:lnTo>
                    <a:lnTo>
                      <a:pt x="2856" y="8"/>
                    </a:lnTo>
                    <a:lnTo>
                      <a:pt x="2855" y="10"/>
                    </a:lnTo>
                    <a:lnTo>
                      <a:pt x="2852" y="11"/>
                    </a:lnTo>
                    <a:lnTo>
                      <a:pt x="2851" y="12"/>
                    </a:lnTo>
                    <a:lnTo>
                      <a:pt x="2771" y="12"/>
                    </a:lnTo>
                    <a:lnTo>
                      <a:pt x="2767" y="11"/>
                    </a:lnTo>
                    <a:lnTo>
                      <a:pt x="2766" y="10"/>
                    </a:lnTo>
                    <a:lnTo>
                      <a:pt x="2765" y="8"/>
                    </a:lnTo>
                    <a:lnTo>
                      <a:pt x="2765" y="6"/>
                    </a:lnTo>
                    <a:lnTo>
                      <a:pt x="2765" y="4"/>
                    </a:lnTo>
                    <a:lnTo>
                      <a:pt x="2766" y="1"/>
                    </a:lnTo>
                    <a:lnTo>
                      <a:pt x="2767" y="0"/>
                    </a:lnTo>
                    <a:lnTo>
                      <a:pt x="2771" y="0"/>
                    </a:lnTo>
                    <a:close/>
                    <a:moveTo>
                      <a:pt x="2908" y="0"/>
                    </a:moveTo>
                    <a:lnTo>
                      <a:pt x="2989" y="0"/>
                    </a:lnTo>
                    <a:lnTo>
                      <a:pt x="2991" y="0"/>
                    </a:lnTo>
                    <a:lnTo>
                      <a:pt x="2992" y="1"/>
                    </a:lnTo>
                    <a:lnTo>
                      <a:pt x="2995" y="4"/>
                    </a:lnTo>
                    <a:lnTo>
                      <a:pt x="2995" y="6"/>
                    </a:lnTo>
                    <a:lnTo>
                      <a:pt x="2995" y="8"/>
                    </a:lnTo>
                    <a:lnTo>
                      <a:pt x="2992" y="10"/>
                    </a:lnTo>
                    <a:lnTo>
                      <a:pt x="2991" y="11"/>
                    </a:lnTo>
                    <a:lnTo>
                      <a:pt x="2989" y="12"/>
                    </a:lnTo>
                    <a:lnTo>
                      <a:pt x="2908" y="12"/>
                    </a:lnTo>
                    <a:lnTo>
                      <a:pt x="2905" y="11"/>
                    </a:lnTo>
                    <a:lnTo>
                      <a:pt x="2904" y="10"/>
                    </a:lnTo>
                    <a:lnTo>
                      <a:pt x="2903" y="8"/>
                    </a:lnTo>
                    <a:lnTo>
                      <a:pt x="2903" y="6"/>
                    </a:lnTo>
                    <a:lnTo>
                      <a:pt x="2903" y="4"/>
                    </a:lnTo>
                    <a:lnTo>
                      <a:pt x="2904" y="1"/>
                    </a:lnTo>
                    <a:lnTo>
                      <a:pt x="2905" y="0"/>
                    </a:lnTo>
                    <a:lnTo>
                      <a:pt x="2908" y="0"/>
                    </a:lnTo>
                    <a:close/>
                    <a:moveTo>
                      <a:pt x="3046" y="0"/>
                    </a:moveTo>
                    <a:lnTo>
                      <a:pt x="3127" y="0"/>
                    </a:lnTo>
                    <a:lnTo>
                      <a:pt x="3130" y="0"/>
                    </a:lnTo>
                    <a:lnTo>
                      <a:pt x="3131" y="1"/>
                    </a:lnTo>
                    <a:lnTo>
                      <a:pt x="3132" y="4"/>
                    </a:lnTo>
                    <a:lnTo>
                      <a:pt x="3133" y="6"/>
                    </a:lnTo>
                    <a:lnTo>
                      <a:pt x="3132" y="8"/>
                    </a:lnTo>
                    <a:lnTo>
                      <a:pt x="3131" y="10"/>
                    </a:lnTo>
                    <a:lnTo>
                      <a:pt x="3130" y="11"/>
                    </a:lnTo>
                    <a:lnTo>
                      <a:pt x="3127" y="12"/>
                    </a:lnTo>
                    <a:lnTo>
                      <a:pt x="3046" y="12"/>
                    </a:lnTo>
                    <a:lnTo>
                      <a:pt x="3044" y="11"/>
                    </a:lnTo>
                    <a:lnTo>
                      <a:pt x="3042" y="10"/>
                    </a:lnTo>
                    <a:lnTo>
                      <a:pt x="3040" y="8"/>
                    </a:lnTo>
                    <a:lnTo>
                      <a:pt x="3040" y="6"/>
                    </a:lnTo>
                    <a:lnTo>
                      <a:pt x="3040" y="4"/>
                    </a:lnTo>
                    <a:lnTo>
                      <a:pt x="3042" y="1"/>
                    </a:lnTo>
                    <a:lnTo>
                      <a:pt x="3044" y="0"/>
                    </a:lnTo>
                    <a:lnTo>
                      <a:pt x="3046" y="0"/>
                    </a:lnTo>
                    <a:close/>
                    <a:moveTo>
                      <a:pt x="3185" y="0"/>
                    </a:moveTo>
                    <a:lnTo>
                      <a:pt x="3266" y="0"/>
                    </a:lnTo>
                    <a:lnTo>
                      <a:pt x="3267" y="0"/>
                    </a:lnTo>
                    <a:lnTo>
                      <a:pt x="3269" y="1"/>
                    </a:lnTo>
                    <a:lnTo>
                      <a:pt x="3270" y="4"/>
                    </a:lnTo>
                    <a:lnTo>
                      <a:pt x="3272" y="6"/>
                    </a:lnTo>
                    <a:lnTo>
                      <a:pt x="3270" y="8"/>
                    </a:lnTo>
                    <a:lnTo>
                      <a:pt x="3269" y="10"/>
                    </a:lnTo>
                    <a:lnTo>
                      <a:pt x="3267" y="11"/>
                    </a:lnTo>
                    <a:lnTo>
                      <a:pt x="3266" y="12"/>
                    </a:lnTo>
                    <a:lnTo>
                      <a:pt x="3185" y="12"/>
                    </a:lnTo>
                    <a:lnTo>
                      <a:pt x="3183" y="11"/>
                    </a:lnTo>
                    <a:lnTo>
                      <a:pt x="3180" y="10"/>
                    </a:lnTo>
                    <a:lnTo>
                      <a:pt x="3179" y="8"/>
                    </a:lnTo>
                    <a:lnTo>
                      <a:pt x="3179" y="6"/>
                    </a:lnTo>
                    <a:lnTo>
                      <a:pt x="3179" y="4"/>
                    </a:lnTo>
                    <a:lnTo>
                      <a:pt x="3180" y="1"/>
                    </a:lnTo>
                    <a:lnTo>
                      <a:pt x="3183" y="0"/>
                    </a:lnTo>
                    <a:lnTo>
                      <a:pt x="3185" y="0"/>
                    </a:lnTo>
                    <a:close/>
                    <a:moveTo>
                      <a:pt x="3323" y="0"/>
                    </a:moveTo>
                    <a:lnTo>
                      <a:pt x="3404" y="0"/>
                    </a:lnTo>
                    <a:lnTo>
                      <a:pt x="3405" y="0"/>
                    </a:lnTo>
                    <a:lnTo>
                      <a:pt x="3408" y="1"/>
                    </a:lnTo>
                    <a:lnTo>
                      <a:pt x="3409" y="4"/>
                    </a:lnTo>
                    <a:lnTo>
                      <a:pt x="3409" y="6"/>
                    </a:lnTo>
                    <a:lnTo>
                      <a:pt x="3409" y="8"/>
                    </a:lnTo>
                    <a:lnTo>
                      <a:pt x="3408" y="10"/>
                    </a:lnTo>
                    <a:lnTo>
                      <a:pt x="3405" y="11"/>
                    </a:lnTo>
                    <a:lnTo>
                      <a:pt x="3404" y="12"/>
                    </a:lnTo>
                    <a:lnTo>
                      <a:pt x="3323" y="12"/>
                    </a:lnTo>
                    <a:lnTo>
                      <a:pt x="3320" y="11"/>
                    </a:lnTo>
                    <a:lnTo>
                      <a:pt x="3319" y="10"/>
                    </a:lnTo>
                    <a:lnTo>
                      <a:pt x="3317" y="8"/>
                    </a:lnTo>
                    <a:lnTo>
                      <a:pt x="3317" y="6"/>
                    </a:lnTo>
                    <a:lnTo>
                      <a:pt x="3317" y="4"/>
                    </a:lnTo>
                    <a:lnTo>
                      <a:pt x="3319" y="1"/>
                    </a:lnTo>
                    <a:lnTo>
                      <a:pt x="3320" y="0"/>
                    </a:lnTo>
                    <a:lnTo>
                      <a:pt x="3323" y="0"/>
                    </a:lnTo>
                    <a:close/>
                    <a:moveTo>
                      <a:pt x="3461" y="0"/>
                    </a:moveTo>
                    <a:lnTo>
                      <a:pt x="3541" y="0"/>
                    </a:lnTo>
                    <a:lnTo>
                      <a:pt x="3544" y="0"/>
                    </a:lnTo>
                    <a:lnTo>
                      <a:pt x="3545" y="1"/>
                    </a:lnTo>
                    <a:lnTo>
                      <a:pt x="3547" y="4"/>
                    </a:lnTo>
                    <a:lnTo>
                      <a:pt x="3547" y="6"/>
                    </a:lnTo>
                    <a:lnTo>
                      <a:pt x="3547" y="8"/>
                    </a:lnTo>
                    <a:lnTo>
                      <a:pt x="3545" y="10"/>
                    </a:lnTo>
                    <a:lnTo>
                      <a:pt x="3544" y="11"/>
                    </a:lnTo>
                    <a:lnTo>
                      <a:pt x="3541" y="12"/>
                    </a:lnTo>
                    <a:lnTo>
                      <a:pt x="3461" y="12"/>
                    </a:lnTo>
                    <a:lnTo>
                      <a:pt x="3458" y="11"/>
                    </a:lnTo>
                    <a:lnTo>
                      <a:pt x="3457" y="10"/>
                    </a:lnTo>
                    <a:lnTo>
                      <a:pt x="3456" y="8"/>
                    </a:lnTo>
                    <a:lnTo>
                      <a:pt x="3456" y="6"/>
                    </a:lnTo>
                    <a:lnTo>
                      <a:pt x="3456" y="4"/>
                    </a:lnTo>
                    <a:lnTo>
                      <a:pt x="3457" y="1"/>
                    </a:lnTo>
                    <a:lnTo>
                      <a:pt x="3458" y="0"/>
                    </a:lnTo>
                    <a:lnTo>
                      <a:pt x="3461" y="0"/>
                    </a:lnTo>
                    <a:close/>
                    <a:moveTo>
                      <a:pt x="3599" y="0"/>
                    </a:moveTo>
                    <a:lnTo>
                      <a:pt x="3680" y="0"/>
                    </a:lnTo>
                    <a:lnTo>
                      <a:pt x="3682" y="0"/>
                    </a:lnTo>
                    <a:lnTo>
                      <a:pt x="3684" y="1"/>
                    </a:lnTo>
                    <a:lnTo>
                      <a:pt x="3685" y="4"/>
                    </a:lnTo>
                    <a:lnTo>
                      <a:pt x="3686" y="6"/>
                    </a:lnTo>
                    <a:lnTo>
                      <a:pt x="3685" y="8"/>
                    </a:lnTo>
                    <a:lnTo>
                      <a:pt x="3684" y="10"/>
                    </a:lnTo>
                    <a:lnTo>
                      <a:pt x="3682" y="11"/>
                    </a:lnTo>
                    <a:lnTo>
                      <a:pt x="3680" y="12"/>
                    </a:lnTo>
                    <a:lnTo>
                      <a:pt x="3599" y="12"/>
                    </a:lnTo>
                    <a:lnTo>
                      <a:pt x="3597" y="11"/>
                    </a:lnTo>
                    <a:lnTo>
                      <a:pt x="3594" y="10"/>
                    </a:lnTo>
                    <a:lnTo>
                      <a:pt x="3593" y="8"/>
                    </a:lnTo>
                    <a:lnTo>
                      <a:pt x="3593" y="6"/>
                    </a:lnTo>
                    <a:lnTo>
                      <a:pt x="3593" y="4"/>
                    </a:lnTo>
                    <a:lnTo>
                      <a:pt x="3594" y="1"/>
                    </a:lnTo>
                    <a:lnTo>
                      <a:pt x="3597" y="0"/>
                    </a:lnTo>
                    <a:lnTo>
                      <a:pt x="3599" y="0"/>
                    </a:lnTo>
                    <a:close/>
                    <a:moveTo>
                      <a:pt x="3738" y="0"/>
                    </a:moveTo>
                    <a:lnTo>
                      <a:pt x="3819" y="0"/>
                    </a:lnTo>
                    <a:lnTo>
                      <a:pt x="3820" y="0"/>
                    </a:lnTo>
                    <a:lnTo>
                      <a:pt x="3822" y="1"/>
                    </a:lnTo>
                    <a:lnTo>
                      <a:pt x="3823" y="4"/>
                    </a:lnTo>
                    <a:lnTo>
                      <a:pt x="3825" y="6"/>
                    </a:lnTo>
                    <a:lnTo>
                      <a:pt x="3823" y="8"/>
                    </a:lnTo>
                    <a:lnTo>
                      <a:pt x="3822" y="10"/>
                    </a:lnTo>
                    <a:lnTo>
                      <a:pt x="3820" y="11"/>
                    </a:lnTo>
                    <a:lnTo>
                      <a:pt x="3819" y="12"/>
                    </a:lnTo>
                    <a:lnTo>
                      <a:pt x="3738" y="12"/>
                    </a:lnTo>
                    <a:lnTo>
                      <a:pt x="3735" y="11"/>
                    </a:lnTo>
                    <a:lnTo>
                      <a:pt x="3733" y="10"/>
                    </a:lnTo>
                    <a:lnTo>
                      <a:pt x="3732" y="8"/>
                    </a:lnTo>
                    <a:lnTo>
                      <a:pt x="3732" y="6"/>
                    </a:lnTo>
                    <a:lnTo>
                      <a:pt x="3732" y="4"/>
                    </a:lnTo>
                    <a:lnTo>
                      <a:pt x="3733" y="1"/>
                    </a:lnTo>
                    <a:lnTo>
                      <a:pt x="3735" y="0"/>
                    </a:lnTo>
                    <a:lnTo>
                      <a:pt x="3738" y="0"/>
                    </a:lnTo>
                    <a:close/>
                    <a:moveTo>
                      <a:pt x="3876" y="0"/>
                    </a:moveTo>
                    <a:lnTo>
                      <a:pt x="3957" y="0"/>
                    </a:lnTo>
                    <a:lnTo>
                      <a:pt x="3958" y="0"/>
                    </a:lnTo>
                    <a:lnTo>
                      <a:pt x="3961" y="1"/>
                    </a:lnTo>
                    <a:lnTo>
                      <a:pt x="3962" y="4"/>
                    </a:lnTo>
                    <a:lnTo>
                      <a:pt x="3962" y="6"/>
                    </a:lnTo>
                    <a:lnTo>
                      <a:pt x="3962" y="8"/>
                    </a:lnTo>
                    <a:lnTo>
                      <a:pt x="3961" y="10"/>
                    </a:lnTo>
                    <a:lnTo>
                      <a:pt x="3958" y="11"/>
                    </a:lnTo>
                    <a:lnTo>
                      <a:pt x="3957" y="12"/>
                    </a:lnTo>
                    <a:lnTo>
                      <a:pt x="3876" y="12"/>
                    </a:lnTo>
                    <a:lnTo>
                      <a:pt x="3873" y="11"/>
                    </a:lnTo>
                    <a:lnTo>
                      <a:pt x="3872" y="10"/>
                    </a:lnTo>
                    <a:lnTo>
                      <a:pt x="3870" y="8"/>
                    </a:lnTo>
                    <a:lnTo>
                      <a:pt x="3870" y="6"/>
                    </a:lnTo>
                    <a:lnTo>
                      <a:pt x="3870" y="4"/>
                    </a:lnTo>
                    <a:lnTo>
                      <a:pt x="3872" y="1"/>
                    </a:lnTo>
                    <a:lnTo>
                      <a:pt x="3873" y="0"/>
                    </a:lnTo>
                    <a:lnTo>
                      <a:pt x="3876" y="0"/>
                    </a:lnTo>
                    <a:close/>
                    <a:moveTo>
                      <a:pt x="4014" y="0"/>
                    </a:moveTo>
                    <a:lnTo>
                      <a:pt x="4094" y="0"/>
                    </a:lnTo>
                    <a:lnTo>
                      <a:pt x="4097" y="0"/>
                    </a:lnTo>
                    <a:lnTo>
                      <a:pt x="4098" y="1"/>
                    </a:lnTo>
                    <a:lnTo>
                      <a:pt x="4100" y="4"/>
                    </a:lnTo>
                    <a:lnTo>
                      <a:pt x="4100" y="6"/>
                    </a:lnTo>
                    <a:lnTo>
                      <a:pt x="4100" y="8"/>
                    </a:lnTo>
                    <a:lnTo>
                      <a:pt x="4098" y="10"/>
                    </a:lnTo>
                    <a:lnTo>
                      <a:pt x="4097" y="11"/>
                    </a:lnTo>
                    <a:lnTo>
                      <a:pt x="4094" y="12"/>
                    </a:lnTo>
                    <a:lnTo>
                      <a:pt x="4014" y="12"/>
                    </a:lnTo>
                    <a:lnTo>
                      <a:pt x="4011" y="11"/>
                    </a:lnTo>
                    <a:lnTo>
                      <a:pt x="4010" y="10"/>
                    </a:lnTo>
                    <a:lnTo>
                      <a:pt x="4009" y="8"/>
                    </a:lnTo>
                    <a:lnTo>
                      <a:pt x="4009" y="6"/>
                    </a:lnTo>
                    <a:lnTo>
                      <a:pt x="4009" y="4"/>
                    </a:lnTo>
                    <a:lnTo>
                      <a:pt x="4010" y="1"/>
                    </a:lnTo>
                    <a:lnTo>
                      <a:pt x="4011" y="0"/>
                    </a:lnTo>
                    <a:lnTo>
                      <a:pt x="4014" y="0"/>
                    </a:lnTo>
                    <a:close/>
                    <a:moveTo>
                      <a:pt x="4152" y="0"/>
                    </a:moveTo>
                    <a:lnTo>
                      <a:pt x="4233" y="0"/>
                    </a:lnTo>
                    <a:lnTo>
                      <a:pt x="4235" y="0"/>
                    </a:lnTo>
                    <a:lnTo>
                      <a:pt x="4236" y="1"/>
                    </a:lnTo>
                    <a:lnTo>
                      <a:pt x="4238" y="4"/>
                    </a:lnTo>
                    <a:lnTo>
                      <a:pt x="4239" y="6"/>
                    </a:lnTo>
                    <a:lnTo>
                      <a:pt x="4238" y="8"/>
                    </a:lnTo>
                    <a:lnTo>
                      <a:pt x="4236" y="10"/>
                    </a:lnTo>
                    <a:lnTo>
                      <a:pt x="4235" y="11"/>
                    </a:lnTo>
                    <a:lnTo>
                      <a:pt x="4233" y="12"/>
                    </a:lnTo>
                    <a:lnTo>
                      <a:pt x="4152" y="12"/>
                    </a:lnTo>
                    <a:lnTo>
                      <a:pt x="4150" y="11"/>
                    </a:lnTo>
                    <a:lnTo>
                      <a:pt x="4147" y="10"/>
                    </a:lnTo>
                    <a:lnTo>
                      <a:pt x="4146" y="8"/>
                    </a:lnTo>
                    <a:lnTo>
                      <a:pt x="4146" y="6"/>
                    </a:lnTo>
                    <a:lnTo>
                      <a:pt x="4146" y="4"/>
                    </a:lnTo>
                    <a:lnTo>
                      <a:pt x="4147" y="1"/>
                    </a:lnTo>
                    <a:lnTo>
                      <a:pt x="4150" y="0"/>
                    </a:lnTo>
                    <a:lnTo>
                      <a:pt x="4152" y="0"/>
                    </a:lnTo>
                    <a:close/>
                    <a:moveTo>
                      <a:pt x="4291" y="0"/>
                    </a:moveTo>
                    <a:lnTo>
                      <a:pt x="4371" y="0"/>
                    </a:lnTo>
                    <a:lnTo>
                      <a:pt x="4373" y="0"/>
                    </a:lnTo>
                    <a:lnTo>
                      <a:pt x="4375" y="1"/>
                    </a:lnTo>
                    <a:lnTo>
                      <a:pt x="4376" y="4"/>
                    </a:lnTo>
                    <a:lnTo>
                      <a:pt x="4377" y="6"/>
                    </a:lnTo>
                    <a:lnTo>
                      <a:pt x="4376" y="8"/>
                    </a:lnTo>
                    <a:lnTo>
                      <a:pt x="4375" y="10"/>
                    </a:lnTo>
                    <a:lnTo>
                      <a:pt x="4373" y="11"/>
                    </a:lnTo>
                    <a:lnTo>
                      <a:pt x="4371" y="12"/>
                    </a:lnTo>
                    <a:lnTo>
                      <a:pt x="4291" y="12"/>
                    </a:lnTo>
                    <a:lnTo>
                      <a:pt x="4288" y="11"/>
                    </a:lnTo>
                    <a:lnTo>
                      <a:pt x="4286" y="10"/>
                    </a:lnTo>
                    <a:lnTo>
                      <a:pt x="4285" y="8"/>
                    </a:lnTo>
                    <a:lnTo>
                      <a:pt x="4285" y="6"/>
                    </a:lnTo>
                    <a:lnTo>
                      <a:pt x="4285" y="4"/>
                    </a:lnTo>
                    <a:lnTo>
                      <a:pt x="4286" y="1"/>
                    </a:lnTo>
                    <a:lnTo>
                      <a:pt x="4288" y="0"/>
                    </a:lnTo>
                    <a:lnTo>
                      <a:pt x="4291" y="0"/>
                    </a:lnTo>
                    <a:close/>
                    <a:moveTo>
                      <a:pt x="4429" y="0"/>
                    </a:moveTo>
                    <a:lnTo>
                      <a:pt x="4510" y="0"/>
                    </a:lnTo>
                    <a:lnTo>
                      <a:pt x="4511" y="0"/>
                    </a:lnTo>
                    <a:lnTo>
                      <a:pt x="4514" y="1"/>
                    </a:lnTo>
                    <a:lnTo>
                      <a:pt x="4515" y="4"/>
                    </a:lnTo>
                    <a:lnTo>
                      <a:pt x="4515" y="6"/>
                    </a:lnTo>
                    <a:lnTo>
                      <a:pt x="4515" y="8"/>
                    </a:lnTo>
                    <a:lnTo>
                      <a:pt x="4514" y="10"/>
                    </a:lnTo>
                    <a:lnTo>
                      <a:pt x="4511" y="11"/>
                    </a:lnTo>
                    <a:lnTo>
                      <a:pt x="4510" y="12"/>
                    </a:lnTo>
                    <a:lnTo>
                      <a:pt x="4429" y="12"/>
                    </a:lnTo>
                    <a:lnTo>
                      <a:pt x="4426" y="11"/>
                    </a:lnTo>
                    <a:lnTo>
                      <a:pt x="4424" y="10"/>
                    </a:lnTo>
                    <a:lnTo>
                      <a:pt x="4423" y="8"/>
                    </a:lnTo>
                    <a:lnTo>
                      <a:pt x="4423" y="6"/>
                    </a:lnTo>
                    <a:lnTo>
                      <a:pt x="4423" y="4"/>
                    </a:lnTo>
                    <a:lnTo>
                      <a:pt x="4424" y="1"/>
                    </a:lnTo>
                    <a:lnTo>
                      <a:pt x="4426" y="0"/>
                    </a:lnTo>
                    <a:lnTo>
                      <a:pt x="4429" y="0"/>
                    </a:lnTo>
                    <a:close/>
                    <a:moveTo>
                      <a:pt x="4567" y="0"/>
                    </a:moveTo>
                    <a:lnTo>
                      <a:pt x="4647" y="0"/>
                    </a:lnTo>
                    <a:lnTo>
                      <a:pt x="4650" y="0"/>
                    </a:lnTo>
                    <a:lnTo>
                      <a:pt x="4651" y="1"/>
                    </a:lnTo>
                    <a:lnTo>
                      <a:pt x="4653" y="4"/>
                    </a:lnTo>
                    <a:lnTo>
                      <a:pt x="4653" y="6"/>
                    </a:lnTo>
                    <a:lnTo>
                      <a:pt x="4653" y="8"/>
                    </a:lnTo>
                    <a:lnTo>
                      <a:pt x="4651" y="10"/>
                    </a:lnTo>
                    <a:lnTo>
                      <a:pt x="4650" y="11"/>
                    </a:lnTo>
                    <a:lnTo>
                      <a:pt x="4647" y="12"/>
                    </a:lnTo>
                    <a:lnTo>
                      <a:pt x="4567" y="12"/>
                    </a:lnTo>
                    <a:lnTo>
                      <a:pt x="4564" y="11"/>
                    </a:lnTo>
                    <a:lnTo>
                      <a:pt x="4563" y="10"/>
                    </a:lnTo>
                    <a:lnTo>
                      <a:pt x="4562" y="8"/>
                    </a:lnTo>
                    <a:lnTo>
                      <a:pt x="4562" y="6"/>
                    </a:lnTo>
                    <a:lnTo>
                      <a:pt x="4562" y="4"/>
                    </a:lnTo>
                    <a:lnTo>
                      <a:pt x="4563" y="1"/>
                    </a:lnTo>
                    <a:lnTo>
                      <a:pt x="4564" y="0"/>
                    </a:lnTo>
                    <a:lnTo>
                      <a:pt x="4567" y="0"/>
                    </a:lnTo>
                    <a:close/>
                    <a:moveTo>
                      <a:pt x="4705" y="0"/>
                    </a:moveTo>
                    <a:lnTo>
                      <a:pt x="4786" y="0"/>
                    </a:lnTo>
                    <a:lnTo>
                      <a:pt x="4788" y="0"/>
                    </a:lnTo>
                    <a:lnTo>
                      <a:pt x="4789" y="1"/>
                    </a:lnTo>
                    <a:lnTo>
                      <a:pt x="4791" y="4"/>
                    </a:lnTo>
                    <a:lnTo>
                      <a:pt x="4792" y="6"/>
                    </a:lnTo>
                    <a:lnTo>
                      <a:pt x="4791" y="8"/>
                    </a:lnTo>
                    <a:lnTo>
                      <a:pt x="4789" y="10"/>
                    </a:lnTo>
                    <a:lnTo>
                      <a:pt x="4788" y="11"/>
                    </a:lnTo>
                    <a:lnTo>
                      <a:pt x="4786" y="12"/>
                    </a:lnTo>
                    <a:lnTo>
                      <a:pt x="4705" y="12"/>
                    </a:lnTo>
                    <a:lnTo>
                      <a:pt x="4703" y="11"/>
                    </a:lnTo>
                    <a:lnTo>
                      <a:pt x="4700" y="10"/>
                    </a:lnTo>
                    <a:lnTo>
                      <a:pt x="4699" y="8"/>
                    </a:lnTo>
                    <a:lnTo>
                      <a:pt x="4699" y="6"/>
                    </a:lnTo>
                    <a:lnTo>
                      <a:pt x="4699" y="4"/>
                    </a:lnTo>
                    <a:lnTo>
                      <a:pt x="4700" y="1"/>
                    </a:lnTo>
                    <a:lnTo>
                      <a:pt x="4703" y="0"/>
                    </a:lnTo>
                    <a:lnTo>
                      <a:pt x="4705" y="0"/>
                    </a:lnTo>
                    <a:close/>
                    <a:moveTo>
                      <a:pt x="4844" y="0"/>
                    </a:moveTo>
                    <a:lnTo>
                      <a:pt x="4924" y="0"/>
                    </a:lnTo>
                    <a:lnTo>
                      <a:pt x="4926" y="0"/>
                    </a:lnTo>
                    <a:lnTo>
                      <a:pt x="4928" y="1"/>
                    </a:lnTo>
                    <a:lnTo>
                      <a:pt x="4929" y="4"/>
                    </a:lnTo>
                    <a:lnTo>
                      <a:pt x="4930" y="6"/>
                    </a:lnTo>
                    <a:lnTo>
                      <a:pt x="4929" y="8"/>
                    </a:lnTo>
                    <a:lnTo>
                      <a:pt x="4928" y="10"/>
                    </a:lnTo>
                    <a:lnTo>
                      <a:pt x="4926" y="11"/>
                    </a:lnTo>
                    <a:lnTo>
                      <a:pt x="4924" y="12"/>
                    </a:lnTo>
                    <a:lnTo>
                      <a:pt x="4844" y="12"/>
                    </a:lnTo>
                    <a:lnTo>
                      <a:pt x="4841" y="11"/>
                    </a:lnTo>
                    <a:lnTo>
                      <a:pt x="4839" y="10"/>
                    </a:lnTo>
                    <a:lnTo>
                      <a:pt x="4838" y="8"/>
                    </a:lnTo>
                    <a:lnTo>
                      <a:pt x="4838" y="6"/>
                    </a:lnTo>
                    <a:lnTo>
                      <a:pt x="4838" y="4"/>
                    </a:lnTo>
                    <a:lnTo>
                      <a:pt x="4839" y="1"/>
                    </a:lnTo>
                    <a:lnTo>
                      <a:pt x="4841" y="0"/>
                    </a:lnTo>
                    <a:lnTo>
                      <a:pt x="4844" y="0"/>
                    </a:lnTo>
                    <a:close/>
                    <a:moveTo>
                      <a:pt x="4982" y="0"/>
                    </a:moveTo>
                    <a:lnTo>
                      <a:pt x="5063" y="0"/>
                    </a:lnTo>
                    <a:lnTo>
                      <a:pt x="5064" y="0"/>
                    </a:lnTo>
                    <a:lnTo>
                      <a:pt x="5066" y="1"/>
                    </a:lnTo>
                    <a:lnTo>
                      <a:pt x="5068" y="4"/>
                    </a:lnTo>
                    <a:lnTo>
                      <a:pt x="5068" y="6"/>
                    </a:lnTo>
                    <a:lnTo>
                      <a:pt x="5068" y="8"/>
                    </a:lnTo>
                    <a:lnTo>
                      <a:pt x="5066" y="10"/>
                    </a:lnTo>
                    <a:lnTo>
                      <a:pt x="5064" y="11"/>
                    </a:lnTo>
                    <a:lnTo>
                      <a:pt x="5063" y="12"/>
                    </a:lnTo>
                    <a:lnTo>
                      <a:pt x="4982" y="12"/>
                    </a:lnTo>
                    <a:lnTo>
                      <a:pt x="4979" y="11"/>
                    </a:lnTo>
                    <a:lnTo>
                      <a:pt x="4977" y="10"/>
                    </a:lnTo>
                    <a:lnTo>
                      <a:pt x="4976" y="8"/>
                    </a:lnTo>
                    <a:lnTo>
                      <a:pt x="4976" y="6"/>
                    </a:lnTo>
                    <a:lnTo>
                      <a:pt x="4976" y="4"/>
                    </a:lnTo>
                    <a:lnTo>
                      <a:pt x="4977" y="1"/>
                    </a:lnTo>
                    <a:lnTo>
                      <a:pt x="4979" y="0"/>
                    </a:lnTo>
                    <a:lnTo>
                      <a:pt x="4982" y="0"/>
                    </a:lnTo>
                    <a:close/>
                    <a:moveTo>
                      <a:pt x="5119" y="0"/>
                    </a:moveTo>
                    <a:lnTo>
                      <a:pt x="5200" y="0"/>
                    </a:lnTo>
                    <a:lnTo>
                      <a:pt x="5203" y="0"/>
                    </a:lnTo>
                    <a:lnTo>
                      <a:pt x="5204" y="1"/>
                    </a:lnTo>
                    <a:lnTo>
                      <a:pt x="5206" y="4"/>
                    </a:lnTo>
                    <a:lnTo>
                      <a:pt x="5206" y="6"/>
                    </a:lnTo>
                    <a:lnTo>
                      <a:pt x="5206" y="8"/>
                    </a:lnTo>
                    <a:lnTo>
                      <a:pt x="5204" y="10"/>
                    </a:lnTo>
                    <a:lnTo>
                      <a:pt x="5203" y="11"/>
                    </a:lnTo>
                    <a:lnTo>
                      <a:pt x="5200" y="12"/>
                    </a:lnTo>
                    <a:lnTo>
                      <a:pt x="5119" y="12"/>
                    </a:lnTo>
                    <a:lnTo>
                      <a:pt x="5117" y="11"/>
                    </a:lnTo>
                    <a:lnTo>
                      <a:pt x="5116" y="10"/>
                    </a:lnTo>
                    <a:lnTo>
                      <a:pt x="5115" y="8"/>
                    </a:lnTo>
                    <a:lnTo>
                      <a:pt x="5115" y="6"/>
                    </a:lnTo>
                    <a:lnTo>
                      <a:pt x="5115" y="4"/>
                    </a:lnTo>
                    <a:lnTo>
                      <a:pt x="5116" y="1"/>
                    </a:lnTo>
                    <a:lnTo>
                      <a:pt x="5117" y="0"/>
                    </a:lnTo>
                    <a:lnTo>
                      <a:pt x="5119" y="0"/>
                    </a:lnTo>
                    <a:close/>
                    <a:moveTo>
                      <a:pt x="5258" y="0"/>
                    </a:moveTo>
                    <a:lnTo>
                      <a:pt x="5339" y="0"/>
                    </a:lnTo>
                    <a:lnTo>
                      <a:pt x="5341" y="0"/>
                    </a:lnTo>
                    <a:lnTo>
                      <a:pt x="5342" y="1"/>
                    </a:lnTo>
                    <a:lnTo>
                      <a:pt x="5343" y="4"/>
                    </a:lnTo>
                    <a:lnTo>
                      <a:pt x="5345" y="6"/>
                    </a:lnTo>
                    <a:lnTo>
                      <a:pt x="5343" y="8"/>
                    </a:lnTo>
                    <a:lnTo>
                      <a:pt x="5342" y="10"/>
                    </a:lnTo>
                    <a:lnTo>
                      <a:pt x="5341" y="11"/>
                    </a:lnTo>
                    <a:lnTo>
                      <a:pt x="5339" y="12"/>
                    </a:lnTo>
                    <a:lnTo>
                      <a:pt x="5258" y="12"/>
                    </a:lnTo>
                    <a:lnTo>
                      <a:pt x="5256" y="11"/>
                    </a:lnTo>
                    <a:lnTo>
                      <a:pt x="5253" y="10"/>
                    </a:lnTo>
                    <a:lnTo>
                      <a:pt x="5252" y="8"/>
                    </a:lnTo>
                    <a:lnTo>
                      <a:pt x="5252" y="6"/>
                    </a:lnTo>
                    <a:lnTo>
                      <a:pt x="5252" y="4"/>
                    </a:lnTo>
                    <a:lnTo>
                      <a:pt x="5253" y="1"/>
                    </a:lnTo>
                    <a:lnTo>
                      <a:pt x="5256" y="0"/>
                    </a:lnTo>
                    <a:lnTo>
                      <a:pt x="5258" y="0"/>
                    </a:lnTo>
                    <a:close/>
                    <a:moveTo>
                      <a:pt x="5396" y="0"/>
                    </a:moveTo>
                    <a:lnTo>
                      <a:pt x="5477" y="0"/>
                    </a:lnTo>
                    <a:lnTo>
                      <a:pt x="5478" y="0"/>
                    </a:lnTo>
                    <a:lnTo>
                      <a:pt x="5481" y="1"/>
                    </a:lnTo>
                    <a:lnTo>
                      <a:pt x="5482" y="4"/>
                    </a:lnTo>
                    <a:lnTo>
                      <a:pt x="5483" y="6"/>
                    </a:lnTo>
                    <a:lnTo>
                      <a:pt x="5482" y="8"/>
                    </a:lnTo>
                    <a:lnTo>
                      <a:pt x="5481" y="10"/>
                    </a:lnTo>
                    <a:lnTo>
                      <a:pt x="5478" y="11"/>
                    </a:lnTo>
                    <a:lnTo>
                      <a:pt x="5477" y="12"/>
                    </a:lnTo>
                    <a:lnTo>
                      <a:pt x="5396" y="12"/>
                    </a:lnTo>
                    <a:lnTo>
                      <a:pt x="5394" y="11"/>
                    </a:lnTo>
                    <a:lnTo>
                      <a:pt x="5392" y="10"/>
                    </a:lnTo>
                    <a:lnTo>
                      <a:pt x="5390" y="8"/>
                    </a:lnTo>
                    <a:lnTo>
                      <a:pt x="5390" y="6"/>
                    </a:lnTo>
                    <a:lnTo>
                      <a:pt x="5390" y="4"/>
                    </a:lnTo>
                    <a:lnTo>
                      <a:pt x="5392" y="1"/>
                    </a:lnTo>
                    <a:lnTo>
                      <a:pt x="5394" y="0"/>
                    </a:lnTo>
                    <a:lnTo>
                      <a:pt x="5396" y="0"/>
                    </a:lnTo>
                    <a:close/>
                    <a:moveTo>
                      <a:pt x="5535" y="0"/>
                    </a:moveTo>
                    <a:lnTo>
                      <a:pt x="5616" y="0"/>
                    </a:lnTo>
                    <a:lnTo>
                      <a:pt x="5617" y="0"/>
                    </a:lnTo>
                    <a:lnTo>
                      <a:pt x="5619" y="1"/>
                    </a:lnTo>
                    <a:lnTo>
                      <a:pt x="5621" y="4"/>
                    </a:lnTo>
                    <a:lnTo>
                      <a:pt x="5621" y="6"/>
                    </a:lnTo>
                    <a:lnTo>
                      <a:pt x="5621" y="8"/>
                    </a:lnTo>
                    <a:lnTo>
                      <a:pt x="5619" y="10"/>
                    </a:lnTo>
                    <a:lnTo>
                      <a:pt x="5617" y="11"/>
                    </a:lnTo>
                    <a:lnTo>
                      <a:pt x="5616" y="12"/>
                    </a:lnTo>
                    <a:lnTo>
                      <a:pt x="5535" y="12"/>
                    </a:lnTo>
                    <a:lnTo>
                      <a:pt x="5531" y="11"/>
                    </a:lnTo>
                    <a:lnTo>
                      <a:pt x="5530" y="10"/>
                    </a:lnTo>
                    <a:lnTo>
                      <a:pt x="5529" y="8"/>
                    </a:lnTo>
                    <a:lnTo>
                      <a:pt x="5529" y="6"/>
                    </a:lnTo>
                    <a:lnTo>
                      <a:pt x="5529" y="4"/>
                    </a:lnTo>
                    <a:lnTo>
                      <a:pt x="5530" y="1"/>
                    </a:lnTo>
                    <a:lnTo>
                      <a:pt x="5531" y="0"/>
                    </a:lnTo>
                    <a:lnTo>
                      <a:pt x="5535" y="0"/>
                    </a:lnTo>
                    <a:close/>
                    <a:moveTo>
                      <a:pt x="5672" y="0"/>
                    </a:moveTo>
                    <a:lnTo>
                      <a:pt x="5753" y="0"/>
                    </a:lnTo>
                    <a:lnTo>
                      <a:pt x="5755" y="0"/>
                    </a:lnTo>
                    <a:lnTo>
                      <a:pt x="5757" y="1"/>
                    </a:lnTo>
                    <a:lnTo>
                      <a:pt x="5759" y="4"/>
                    </a:lnTo>
                    <a:lnTo>
                      <a:pt x="5759" y="6"/>
                    </a:lnTo>
                    <a:lnTo>
                      <a:pt x="5759" y="8"/>
                    </a:lnTo>
                    <a:lnTo>
                      <a:pt x="5757" y="10"/>
                    </a:lnTo>
                    <a:lnTo>
                      <a:pt x="5755" y="11"/>
                    </a:lnTo>
                    <a:lnTo>
                      <a:pt x="5753" y="12"/>
                    </a:lnTo>
                    <a:lnTo>
                      <a:pt x="5672" y="12"/>
                    </a:lnTo>
                    <a:lnTo>
                      <a:pt x="5670" y="11"/>
                    </a:lnTo>
                    <a:lnTo>
                      <a:pt x="5669" y="10"/>
                    </a:lnTo>
                    <a:lnTo>
                      <a:pt x="5668" y="8"/>
                    </a:lnTo>
                    <a:lnTo>
                      <a:pt x="5668" y="6"/>
                    </a:lnTo>
                    <a:lnTo>
                      <a:pt x="5668" y="4"/>
                    </a:lnTo>
                    <a:lnTo>
                      <a:pt x="5669" y="1"/>
                    </a:lnTo>
                    <a:lnTo>
                      <a:pt x="5670" y="0"/>
                    </a:lnTo>
                    <a:lnTo>
                      <a:pt x="5672" y="0"/>
                    </a:lnTo>
                    <a:close/>
                    <a:moveTo>
                      <a:pt x="5811" y="0"/>
                    </a:moveTo>
                    <a:lnTo>
                      <a:pt x="5892" y="0"/>
                    </a:lnTo>
                    <a:lnTo>
                      <a:pt x="5894" y="0"/>
                    </a:lnTo>
                    <a:lnTo>
                      <a:pt x="5895" y="1"/>
                    </a:lnTo>
                    <a:lnTo>
                      <a:pt x="5896" y="4"/>
                    </a:lnTo>
                    <a:lnTo>
                      <a:pt x="5898" y="6"/>
                    </a:lnTo>
                    <a:lnTo>
                      <a:pt x="5896" y="8"/>
                    </a:lnTo>
                    <a:lnTo>
                      <a:pt x="5895" y="10"/>
                    </a:lnTo>
                    <a:lnTo>
                      <a:pt x="5894" y="11"/>
                    </a:lnTo>
                    <a:lnTo>
                      <a:pt x="5892" y="12"/>
                    </a:lnTo>
                    <a:lnTo>
                      <a:pt x="5811" y="12"/>
                    </a:lnTo>
                    <a:lnTo>
                      <a:pt x="5808" y="11"/>
                    </a:lnTo>
                    <a:lnTo>
                      <a:pt x="5806" y="10"/>
                    </a:lnTo>
                    <a:lnTo>
                      <a:pt x="5805" y="8"/>
                    </a:lnTo>
                    <a:lnTo>
                      <a:pt x="5805" y="6"/>
                    </a:lnTo>
                    <a:lnTo>
                      <a:pt x="5805" y="4"/>
                    </a:lnTo>
                    <a:lnTo>
                      <a:pt x="5806" y="1"/>
                    </a:lnTo>
                    <a:lnTo>
                      <a:pt x="5808" y="0"/>
                    </a:lnTo>
                    <a:lnTo>
                      <a:pt x="5811" y="0"/>
                    </a:lnTo>
                    <a:close/>
                    <a:moveTo>
                      <a:pt x="5949" y="0"/>
                    </a:moveTo>
                    <a:lnTo>
                      <a:pt x="6030" y="0"/>
                    </a:lnTo>
                    <a:lnTo>
                      <a:pt x="6031" y="0"/>
                    </a:lnTo>
                    <a:lnTo>
                      <a:pt x="6034" y="1"/>
                    </a:lnTo>
                    <a:lnTo>
                      <a:pt x="6035" y="4"/>
                    </a:lnTo>
                    <a:lnTo>
                      <a:pt x="6036" y="6"/>
                    </a:lnTo>
                    <a:lnTo>
                      <a:pt x="6035" y="8"/>
                    </a:lnTo>
                    <a:lnTo>
                      <a:pt x="6034" y="10"/>
                    </a:lnTo>
                    <a:lnTo>
                      <a:pt x="6031" y="11"/>
                    </a:lnTo>
                    <a:lnTo>
                      <a:pt x="6030" y="12"/>
                    </a:lnTo>
                    <a:lnTo>
                      <a:pt x="5949" y="12"/>
                    </a:lnTo>
                    <a:lnTo>
                      <a:pt x="5947" y="11"/>
                    </a:lnTo>
                    <a:lnTo>
                      <a:pt x="5945" y="10"/>
                    </a:lnTo>
                    <a:lnTo>
                      <a:pt x="5943" y="8"/>
                    </a:lnTo>
                    <a:lnTo>
                      <a:pt x="5943" y="6"/>
                    </a:lnTo>
                    <a:lnTo>
                      <a:pt x="5943" y="4"/>
                    </a:lnTo>
                    <a:lnTo>
                      <a:pt x="5945" y="1"/>
                    </a:lnTo>
                    <a:lnTo>
                      <a:pt x="5947" y="0"/>
                    </a:lnTo>
                    <a:lnTo>
                      <a:pt x="5949" y="0"/>
                    </a:lnTo>
                    <a:close/>
                    <a:moveTo>
                      <a:pt x="6088" y="0"/>
                    </a:moveTo>
                    <a:lnTo>
                      <a:pt x="6169" y="0"/>
                    </a:lnTo>
                    <a:lnTo>
                      <a:pt x="6170" y="0"/>
                    </a:lnTo>
                    <a:lnTo>
                      <a:pt x="6172" y="1"/>
                    </a:lnTo>
                    <a:lnTo>
                      <a:pt x="6173" y="4"/>
                    </a:lnTo>
                    <a:lnTo>
                      <a:pt x="6173" y="6"/>
                    </a:lnTo>
                    <a:lnTo>
                      <a:pt x="6173" y="8"/>
                    </a:lnTo>
                    <a:lnTo>
                      <a:pt x="6172" y="10"/>
                    </a:lnTo>
                    <a:lnTo>
                      <a:pt x="6170" y="11"/>
                    </a:lnTo>
                    <a:lnTo>
                      <a:pt x="6169" y="12"/>
                    </a:lnTo>
                    <a:lnTo>
                      <a:pt x="6088" y="12"/>
                    </a:lnTo>
                    <a:lnTo>
                      <a:pt x="6084" y="11"/>
                    </a:lnTo>
                    <a:lnTo>
                      <a:pt x="6083" y="10"/>
                    </a:lnTo>
                    <a:lnTo>
                      <a:pt x="6082" y="8"/>
                    </a:lnTo>
                    <a:lnTo>
                      <a:pt x="6082" y="6"/>
                    </a:lnTo>
                    <a:lnTo>
                      <a:pt x="6082" y="4"/>
                    </a:lnTo>
                    <a:lnTo>
                      <a:pt x="6083" y="1"/>
                    </a:lnTo>
                    <a:lnTo>
                      <a:pt x="6084" y="0"/>
                    </a:lnTo>
                    <a:lnTo>
                      <a:pt x="6088" y="0"/>
                    </a:lnTo>
                    <a:close/>
                    <a:moveTo>
                      <a:pt x="6225" y="0"/>
                    </a:moveTo>
                    <a:lnTo>
                      <a:pt x="6306" y="0"/>
                    </a:lnTo>
                    <a:lnTo>
                      <a:pt x="6308" y="0"/>
                    </a:lnTo>
                    <a:lnTo>
                      <a:pt x="6310" y="1"/>
                    </a:lnTo>
                    <a:lnTo>
                      <a:pt x="6312" y="4"/>
                    </a:lnTo>
                    <a:lnTo>
                      <a:pt x="6312" y="6"/>
                    </a:lnTo>
                    <a:lnTo>
                      <a:pt x="6312" y="8"/>
                    </a:lnTo>
                    <a:lnTo>
                      <a:pt x="6310" y="10"/>
                    </a:lnTo>
                    <a:lnTo>
                      <a:pt x="6308" y="11"/>
                    </a:lnTo>
                    <a:lnTo>
                      <a:pt x="6306" y="12"/>
                    </a:lnTo>
                    <a:lnTo>
                      <a:pt x="6225" y="12"/>
                    </a:lnTo>
                    <a:lnTo>
                      <a:pt x="6223" y="11"/>
                    </a:lnTo>
                    <a:lnTo>
                      <a:pt x="6222" y="10"/>
                    </a:lnTo>
                    <a:lnTo>
                      <a:pt x="6220" y="8"/>
                    </a:lnTo>
                    <a:lnTo>
                      <a:pt x="6220" y="6"/>
                    </a:lnTo>
                    <a:lnTo>
                      <a:pt x="6220" y="4"/>
                    </a:lnTo>
                    <a:lnTo>
                      <a:pt x="6222" y="1"/>
                    </a:lnTo>
                    <a:lnTo>
                      <a:pt x="6223" y="0"/>
                    </a:lnTo>
                    <a:lnTo>
                      <a:pt x="6225" y="0"/>
                    </a:lnTo>
                    <a:close/>
                    <a:moveTo>
                      <a:pt x="6364" y="0"/>
                    </a:moveTo>
                    <a:lnTo>
                      <a:pt x="6444" y="0"/>
                    </a:lnTo>
                    <a:lnTo>
                      <a:pt x="6447" y="0"/>
                    </a:lnTo>
                    <a:lnTo>
                      <a:pt x="6448" y="1"/>
                    </a:lnTo>
                    <a:lnTo>
                      <a:pt x="6449" y="4"/>
                    </a:lnTo>
                    <a:lnTo>
                      <a:pt x="6450" y="6"/>
                    </a:lnTo>
                    <a:lnTo>
                      <a:pt x="6449" y="8"/>
                    </a:lnTo>
                    <a:lnTo>
                      <a:pt x="6448" y="10"/>
                    </a:lnTo>
                    <a:lnTo>
                      <a:pt x="6447" y="11"/>
                    </a:lnTo>
                    <a:lnTo>
                      <a:pt x="6444" y="12"/>
                    </a:lnTo>
                    <a:lnTo>
                      <a:pt x="6364" y="12"/>
                    </a:lnTo>
                    <a:lnTo>
                      <a:pt x="6361" y="11"/>
                    </a:lnTo>
                    <a:lnTo>
                      <a:pt x="6359" y="10"/>
                    </a:lnTo>
                    <a:lnTo>
                      <a:pt x="6358" y="8"/>
                    </a:lnTo>
                    <a:lnTo>
                      <a:pt x="6358" y="6"/>
                    </a:lnTo>
                    <a:lnTo>
                      <a:pt x="6358" y="4"/>
                    </a:lnTo>
                    <a:lnTo>
                      <a:pt x="6359" y="1"/>
                    </a:lnTo>
                    <a:lnTo>
                      <a:pt x="6361" y="0"/>
                    </a:lnTo>
                    <a:lnTo>
                      <a:pt x="6364" y="0"/>
                    </a:lnTo>
                    <a:close/>
                    <a:moveTo>
                      <a:pt x="6502" y="0"/>
                    </a:moveTo>
                    <a:lnTo>
                      <a:pt x="6583" y="0"/>
                    </a:lnTo>
                    <a:lnTo>
                      <a:pt x="6584" y="0"/>
                    </a:lnTo>
                    <a:lnTo>
                      <a:pt x="6587" y="1"/>
                    </a:lnTo>
                    <a:lnTo>
                      <a:pt x="6588" y="4"/>
                    </a:lnTo>
                    <a:lnTo>
                      <a:pt x="6589" y="6"/>
                    </a:lnTo>
                    <a:lnTo>
                      <a:pt x="6588" y="8"/>
                    </a:lnTo>
                    <a:lnTo>
                      <a:pt x="6587" y="10"/>
                    </a:lnTo>
                    <a:lnTo>
                      <a:pt x="6584" y="11"/>
                    </a:lnTo>
                    <a:lnTo>
                      <a:pt x="6583" y="12"/>
                    </a:lnTo>
                    <a:lnTo>
                      <a:pt x="6502" y="12"/>
                    </a:lnTo>
                    <a:lnTo>
                      <a:pt x="6500" y="11"/>
                    </a:lnTo>
                    <a:lnTo>
                      <a:pt x="6497" y="10"/>
                    </a:lnTo>
                    <a:lnTo>
                      <a:pt x="6496" y="8"/>
                    </a:lnTo>
                    <a:lnTo>
                      <a:pt x="6496" y="6"/>
                    </a:lnTo>
                    <a:lnTo>
                      <a:pt x="6496" y="4"/>
                    </a:lnTo>
                    <a:lnTo>
                      <a:pt x="6497" y="1"/>
                    </a:lnTo>
                    <a:lnTo>
                      <a:pt x="6500" y="0"/>
                    </a:lnTo>
                    <a:lnTo>
                      <a:pt x="6502" y="0"/>
                    </a:lnTo>
                    <a:close/>
                    <a:moveTo>
                      <a:pt x="6641" y="0"/>
                    </a:moveTo>
                    <a:lnTo>
                      <a:pt x="6722" y="0"/>
                    </a:lnTo>
                    <a:lnTo>
                      <a:pt x="6723" y="0"/>
                    </a:lnTo>
                    <a:lnTo>
                      <a:pt x="6725" y="1"/>
                    </a:lnTo>
                    <a:lnTo>
                      <a:pt x="6726" y="4"/>
                    </a:lnTo>
                    <a:lnTo>
                      <a:pt x="6726" y="6"/>
                    </a:lnTo>
                    <a:lnTo>
                      <a:pt x="6726" y="8"/>
                    </a:lnTo>
                    <a:lnTo>
                      <a:pt x="6725" y="10"/>
                    </a:lnTo>
                    <a:lnTo>
                      <a:pt x="6723" y="11"/>
                    </a:lnTo>
                    <a:lnTo>
                      <a:pt x="6722" y="12"/>
                    </a:lnTo>
                    <a:lnTo>
                      <a:pt x="6641" y="12"/>
                    </a:lnTo>
                    <a:lnTo>
                      <a:pt x="6637" y="11"/>
                    </a:lnTo>
                    <a:lnTo>
                      <a:pt x="6636" y="10"/>
                    </a:lnTo>
                    <a:lnTo>
                      <a:pt x="6635" y="8"/>
                    </a:lnTo>
                    <a:lnTo>
                      <a:pt x="6635" y="6"/>
                    </a:lnTo>
                    <a:lnTo>
                      <a:pt x="6635" y="4"/>
                    </a:lnTo>
                    <a:lnTo>
                      <a:pt x="6636" y="1"/>
                    </a:lnTo>
                    <a:lnTo>
                      <a:pt x="6637" y="0"/>
                    </a:lnTo>
                    <a:lnTo>
                      <a:pt x="6641" y="0"/>
                    </a:lnTo>
                    <a:close/>
                    <a:moveTo>
                      <a:pt x="6778" y="0"/>
                    </a:moveTo>
                    <a:lnTo>
                      <a:pt x="6859" y="0"/>
                    </a:lnTo>
                    <a:lnTo>
                      <a:pt x="6861" y="0"/>
                    </a:lnTo>
                    <a:lnTo>
                      <a:pt x="6862" y="1"/>
                    </a:lnTo>
                    <a:lnTo>
                      <a:pt x="6865" y="4"/>
                    </a:lnTo>
                    <a:lnTo>
                      <a:pt x="6865" y="6"/>
                    </a:lnTo>
                    <a:lnTo>
                      <a:pt x="6865" y="8"/>
                    </a:lnTo>
                    <a:lnTo>
                      <a:pt x="6862" y="10"/>
                    </a:lnTo>
                    <a:lnTo>
                      <a:pt x="6861" y="11"/>
                    </a:lnTo>
                    <a:lnTo>
                      <a:pt x="6859" y="12"/>
                    </a:lnTo>
                    <a:lnTo>
                      <a:pt x="6778" y="12"/>
                    </a:lnTo>
                    <a:lnTo>
                      <a:pt x="6776" y="11"/>
                    </a:lnTo>
                    <a:lnTo>
                      <a:pt x="6775" y="10"/>
                    </a:lnTo>
                    <a:lnTo>
                      <a:pt x="6773" y="8"/>
                    </a:lnTo>
                    <a:lnTo>
                      <a:pt x="6773" y="6"/>
                    </a:lnTo>
                    <a:lnTo>
                      <a:pt x="6773" y="4"/>
                    </a:lnTo>
                    <a:lnTo>
                      <a:pt x="6775" y="1"/>
                    </a:lnTo>
                    <a:lnTo>
                      <a:pt x="6776" y="0"/>
                    </a:lnTo>
                    <a:lnTo>
                      <a:pt x="6778" y="0"/>
                    </a:lnTo>
                    <a:close/>
                    <a:moveTo>
                      <a:pt x="6917" y="0"/>
                    </a:moveTo>
                    <a:lnTo>
                      <a:pt x="6997" y="0"/>
                    </a:lnTo>
                    <a:lnTo>
                      <a:pt x="7000" y="0"/>
                    </a:lnTo>
                    <a:lnTo>
                      <a:pt x="7001" y="1"/>
                    </a:lnTo>
                    <a:lnTo>
                      <a:pt x="7002" y="4"/>
                    </a:lnTo>
                    <a:lnTo>
                      <a:pt x="7003" y="6"/>
                    </a:lnTo>
                    <a:lnTo>
                      <a:pt x="7002" y="8"/>
                    </a:lnTo>
                    <a:lnTo>
                      <a:pt x="7001" y="10"/>
                    </a:lnTo>
                    <a:lnTo>
                      <a:pt x="7000" y="11"/>
                    </a:lnTo>
                    <a:lnTo>
                      <a:pt x="6997" y="12"/>
                    </a:lnTo>
                    <a:lnTo>
                      <a:pt x="6917" y="12"/>
                    </a:lnTo>
                    <a:lnTo>
                      <a:pt x="6914" y="11"/>
                    </a:lnTo>
                    <a:lnTo>
                      <a:pt x="6912" y="10"/>
                    </a:lnTo>
                    <a:lnTo>
                      <a:pt x="6911" y="8"/>
                    </a:lnTo>
                    <a:lnTo>
                      <a:pt x="6911" y="6"/>
                    </a:lnTo>
                    <a:lnTo>
                      <a:pt x="6911" y="4"/>
                    </a:lnTo>
                    <a:lnTo>
                      <a:pt x="6912" y="1"/>
                    </a:lnTo>
                    <a:lnTo>
                      <a:pt x="6914" y="0"/>
                    </a:lnTo>
                    <a:lnTo>
                      <a:pt x="6917" y="0"/>
                    </a:lnTo>
                    <a:close/>
                    <a:moveTo>
                      <a:pt x="7055" y="0"/>
                    </a:moveTo>
                    <a:lnTo>
                      <a:pt x="7136" y="0"/>
                    </a:lnTo>
                    <a:lnTo>
                      <a:pt x="7137" y="0"/>
                    </a:lnTo>
                    <a:lnTo>
                      <a:pt x="7139" y="1"/>
                    </a:lnTo>
                    <a:lnTo>
                      <a:pt x="7141" y="4"/>
                    </a:lnTo>
                    <a:lnTo>
                      <a:pt x="7142" y="6"/>
                    </a:lnTo>
                    <a:lnTo>
                      <a:pt x="7141" y="8"/>
                    </a:lnTo>
                    <a:lnTo>
                      <a:pt x="7139" y="10"/>
                    </a:lnTo>
                    <a:lnTo>
                      <a:pt x="7137" y="11"/>
                    </a:lnTo>
                    <a:lnTo>
                      <a:pt x="7136" y="12"/>
                    </a:lnTo>
                    <a:lnTo>
                      <a:pt x="7055" y="12"/>
                    </a:lnTo>
                    <a:lnTo>
                      <a:pt x="7053" y="11"/>
                    </a:lnTo>
                    <a:lnTo>
                      <a:pt x="7050" y="10"/>
                    </a:lnTo>
                    <a:lnTo>
                      <a:pt x="7049" y="8"/>
                    </a:lnTo>
                    <a:lnTo>
                      <a:pt x="7049" y="6"/>
                    </a:lnTo>
                    <a:lnTo>
                      <a:pt x="7049" y="4"/>
                    </a:lnTo>
                    <a:lnTo>
                      <a:pt x="7050" y="1"/>
                    </a:lnTo>
                    <a:lnTo>
                      <a:pt x="7053" y="0"/>
                    </a:lnTo>
                    <a:lnTo>
                      <a:pt x="7055" y="0"/>
                    </a:lnTo>
                    <a:close/>
                    <a:moveTo>
                      <a:pt x="7194" y="0"/>
                    </a:moveTo>
                    <a:lnTo>
                      <a:pt x="7274" y="0"/>
                    </a:lnTo>
                    <a:lnTo>
                      <a:pt x="7276" y="0"/>
                    </a:lnTo>
                    <a:lnTo>
                      <a:pt x="7278" y="1"/>
                    </a:lnTo>
                    <a:lnTo>
                      <a:pt x="7279" y="4"/>
                    </a:lnTo>
                    <a:lnTo>
                      <a:pt x="7279" y="6"/>
                    </a:lnTo>
                    <a:lnTo>
                      <a:pt x="7279" y="8"/>
                    </a:lnTo>
                    <a:lnTo>
                      <a:pt x="7278" y="10"/>
                    </a:lnTo>
                    <a:lnTo>
                      <a:pt x="7276" y="11"/>
                    </a:lnTo>
                    <a:lnTo>
                      <a:pt x="7274" y="12"/>
                    </a:lnTo>
                    <a:lnTo>
                      <a:pt x="7194" y="12"/>
                    </a:lnTo>
                    <a:lnTo>
                      <a:pt x="7190" y="11"/>
                    </a:lnTo>
                    <a:lnTo>
                      <a:pt x="7189" y="10"/>
                    </a:lnTo>
                    <a:lnTo>
                      <a:pt x="7188" y="8"/>
                    </a:lnTo>
                    <a:lnTo>
                      <a:pt x="7188" y="6"/>
                    </a:lnTo>
                    <a:lnTo>
                      <a:pt x="7188" y="4"/>
                    </a:lnTo>
                    <a:lnTo>
                      <a:pt x="7189" y="1"/>
                    </a:lnTo>
                    <a:lnTo>
                      <a:pt x="7190" y="0"/>
                    </a:lnTo>
                    <a:lnTo>
                      <a:pt x="7194" y="0"/>
                    </a:lnTo>
                    <a:close/>
                    <a:moveTo>
                      <a:pt x="7331" y="0"/>
                    </a:moveTo>
                    <a:lnTo>
                      <a:pt x="7412" y="0"/>
                    </a:lnTo>
                    <a:lnTo>
                      <a:pt x="7414" y="0"/>
                    </a:lnTo>
                    <a:lnTo>
                      <a:pt x="7415" y="1"/>
                    </a:lnTo>
                    <a:lnTo>
                      <a:pt x="7418" y="4"/>
                    </a:lnTo>
                    <a:lnTo>
                      <a:pt x="7418" y="6"/>
                    </a:lnTo>
                    <a:lnTo>
                      <a:pt x="7418" y="8"/>
                    </a:lnTo>
                    <a:lnTo>
                      <a:pt x="7415" y="10"/>
                    </a:lnTo>
                    <a:lnTo>
                      <a:pt x="7414" y="11"/>
                    </a:lnTo>
                    <a:lnTo>
                      <a:pt x="7412" y="12"/>
                    </a:lnTo>
                    <a:lnTo>
                      <a:pt x="7331" y="12"/>
                    </a:lnTo>
                    <a:lnTo>
                      <a:pt x="7329" y="11"/>
                    </a:lnTo>
                    <a:lnTo>
                      <a:pt x="7327" y="10"/>
                    </a:lnTo>
                    <a:lnTo>
                      <a:pt x="7326" y="8"/>
                    </a:lnTo>
                    <a:lnTo>
                      <a:pt x="7326" y="6"/>
                    </a:lnTo>
                    <a:lnTo>
                      <a:pt x="7326" y="4"/>
                    </a:lnTo>
                    <a:lnTo>
                      <a:pt x="7327" y="1"/>
                    </a:lnTo>
                    <a:lnTo>
                      <a:pt x="7329" y="0"/>
                    </a:lnTo>
                    <a:lnTo>
                      <a:pt x="7331" y="0"/>
                    </a:lnTo>
                    <a:close/>
                    <a:moveTo>
                      <a:pt x="7470" y="0"/>
                    </a:moveTo>
                    <a:lnTo>
                      <a:pt x="7550" y="0"/>
                    </a:lnTo>
                    <a:lnTo>
                      <a:pt x="7553" y="0"/>
                    </a:lnTo>
                    <a:lnTo>
                      <a:pt x="7554" y="1"/>
                    </a:lnTo>
                    <a:lnTo>
                      <a:pt x="7555" y="4"/>
                    </a:lnTo>
                    <a:lnTo>
                      <a:pt x="7556" y="6"/>
                    </a:lnTo>
                    <a:lnTo>
                      <a:pt x="7555" y="8"/>
                    </a:lnTo>
                    <a:lnTo>
                      <a:pt x="7554" y="10"/>
                    </a:lnTo>
                    <a:lnTo>
                      <a:pt x="7553" y="11"/>
                    </a:lnTo>
                    <a:lnTo>
                      <a:pt x="7550" y="12"/>
                    </a:lnTo>
                    <a:lnTo>
                      <a:pt x="7470" y="12"/>
                    </a:lnTo>
                    <a:lnTo>
                      <a:pt x="7467" y="11"/>
                    </a:lnTo>
                    <a:lnTo>
                      <a:pt x="7465" y="10"/>
                    </a:lnTo>
                    <a:lnTo>
                      <a:pt x="7464" y="8"/>
                    </a:lnTo>
                    <a:lnTo>
                      <a:pt x="7464" y="6"/>
                    </a:lnTo>
                    <a:lnTo>
                      <a:pt x="7464" y="4"/>
                    </a:lnTo>
                    <a:lnTo>
                      <a:pt x="7465" y="1"/>
                    </a:lnTo>
                    <a:lnTo>
                      <a:pt x="7467" y="0"/>
                    </a:lnTo>
                    <a:lnTo>
                      <a:pt x="7470" y="0"/>
                    </a:lnTo>
                    <a:close/>
                    <a:moveTo>
                      <a:pt x="7608" y="0"/>
                    </a:moveTo>
                    <a:lnTo>
                      <a:pt x="7689" y="0"/>
                    </a:lnTo>
                    <a:lnTo>
                      <a:pt x="7690" y="0"/>
                    </a:lnTo>
                    <a:lnTo>
                      <a:pt x="7692" y="1"/>
                    </a:lnTo>
                    <a:lnTo>
                      <a:pt x="7694" y="4"/>
                    </a:lnTo>
                    <a:lnTo>
                      <a:pt x="7695" y="6"/>
                    </a:lnTo>
                    <a:lnTo>
                      <a:pt x="7694" y="8"/>
                    </a:lnTo>
                    <a:lnTo>
                      <a:pt x="7692" y="10"/>
                    </a:lnTo>
                    <a:lnTo>
                      <a:pt x="7690" y="11"/>
                    </a:lnTo>
                    <a:lnTo>
                      <a:pt x="7689" y="12"/>
                    </a:lnTo>
                    <a:lnTo>
                      <a:pt x="7608" y="12"/>
                    </a:lnTo>
                    <a:lnTo>
                      <a:pt x="7606" y="11"/>
                    </a:lnTo>
                    <a:lnTo>
                      <a:pt x="7603" y="10"/>
                    </a:lnTo>
                    <a:lnTo>
                      <a:pt x="7602" y="8"/>
                    </a:lnTo>
                    <a:lnTo>
                      <a:pt x="7602" y="6"/>
                    </a:lnTo>
                    <a:lnTo>
                      <a:pt x="7602" y="4"/>
                    </a:lnTo>
                    <a:lnTo>
                      <a:pt x="7603" y="1"/>
                    </a:lnTo>
                    <a:lnTo>
                      <a:pt x="7606" y="0"/>
                    </a:lnTo>
                    <a:lnTo>
                      <a:pt x="7608" y="0"/>
                    </a:lnTo>
                    <a:close/>
                    <a:moveTo>
                      <a:pt x="7747" y="0"/>
                    </a:moveTo>
                    <a:lnTo>
                      <a:pt x="7827" y="0"/>
                    </a:lnTo>
                    <a:lnTo>
                      <a:pt x="7828" y="0"/>
                    </a:lnTo>
                    <a:lnTo>
                      <a:pt x="7831" y="1"/>
                    </a:lnTo>
                    <a:lnTo>
                      <a:pt x="7832" y="4"/>
                    </a:lnTo>
                    <a:lnTo>
                      <a:pt x="7832" y="6"/>
                    </a:lnTo>
                    <a:lnTo>
                      <a:pt x="7832" y="8"/>
                    </a:lnTo>
                    <a:lnTo>
                      <a:pt x="7831" y="10"/>
                    </a:lnTo>
                    <a:lnTo>
                      <a:pt x="7828" y="11"/>
                    </a:lnTo>
                    <a:lnTo>
                      <a:pt x="7827" y="12"/>
                    </a:lnTo>
                    <a:lnTo>
                      <a:pt x="7747" y="12"/>
                    </a:lnTo>
                    <a:lnTo>
                      <a:pt x="7743" y="11"/>
                    </a:lnTo>
                    <a:lnTo>
                      <a:pt x="7742" y="10"/>
                    </a:lnTo>
                    <a:lnTo>
                      <a:pt x="7741" y="8"/>
                    </a:lnTo>
                    <a:lnTo>
                      <a:pt x="7741" y="6"/>
                    </a:lnTo>
                    <a:lnTo>
                      <a:pt x="7741" y="4"/>
                    </a:lnTo>
                    <a:lnTo>
                      <a:pt x="7742" y="1"/>
                    </a:lnTo>
                    <a:lnTo>
                      <a:pt x="7743" y="0"/>
                    </a:lnTo>
                    <a:lnTo>
                      <a:pt x="7747" y="0"/>
                    </a:lnTo>
                    <a:close/>
                    <a:moveTo>
                      <a:pt x="7884" y="0"/>
                    </a:moveTo>
                    <a:lnTo>
                      <a:pt x="7965" y="0"/>
                    </a:lnTo>
                    <a:lnTo>
                      <a:pt x="7967" y="0"/>
                    </a:lnTo>
                    <a:lnTo>
                      <a:pt x="7968" y="1"/>
                    </a:lnTo>
                    <a:lnTo>
                      <a:pt x="7971" y="4"/>
                    </a:lnTo>
                    <a:lnTo>
                      <a:pt x="7971" y="6"/>
                    </a:lnTo>
                    <a:lnTo>
                      <a:pt x="7971" y="8"/>
                    </a:lnTo>
                    <a:lnTo>
                      <a:pt x="7968" y="10"/>
                    </a:lnTo>
                    <a:lnTo>
                      <a:pt x="7967" y="11"/>
                    </a:lnTo>
                    <a:lnTo>
                      <a:pt x="7965" y="12"/>
                    </a:lnTo>
                    <a:lnTo>
                      <a:pt x="7884" y="12"/>
                    </a:lnTo>
                    <a:lnTo>
                      <a:pt x="7881" y="11"/>
                    </a:lnTo>
                    <a:lnTo>
                      <a:pt x="7880" y="10"/>
                    </a:lnTo>
                    <a:lnTo>
                      <a:pt x="7879" y="8"/>
                    </a:lnTo>
                    <a:lnTo>
                      <a:pt x="7879" y="6"/>
                    </a:lnTo>
                    <a:lnTo>
                      <a:pt x="7879" y="4"/>
                    </a:lnTo>
                    <a:lnTo>
                      <a:pt x="7880" y="1"/>
                    </a:lnTo>
                    <a:lnTo>
                      <a:pt x="7881" y="0"/>
                    </a:lnTo>
                    <a:lnTo>
                      <a:pt x="7884" y="0"/>
                    </a:lnTo>
                    <a:close/>
                    <a:moveTo>
                      <a:pt x="8022" y="0"/>
                    </a:moveTo>
                    <a:lnTo>
                      <a:pt x="8103" y="0"/>
                    </a:lnTo>
                    <a:lnTo>
                      <a:pt x="8106" y="0"/>
                    </a:lnTo>
                    <a:lnTo>
                      <a:pt x="8107" y="1"/>
                    </a:lnTo>
                    <a:lnTo>
                      <a:pt x="8108" y="4"/>
                    </a:lnTo>
                    <a:lnTo>
                      <a:pt x="8109" y="6"/>
                    </a:lnTo>
                    <a:lnTo>
                      <a:pt x="8108" y="8"/>
                    </a:lnTo>
                    <a:lnTo>
                      <a:pt x="8107" y="10"/>
                    </a:lnTo>
                    <a:lnTo>
                      <a:pt x="8106" y="11"/>
                    </a:lnTo>
                    <a:lnTo>
                      <a:pt x="8103" y="12"/>
                    </a:lnTo>
                    <a:lnTo>
                      <a:pt x="8022" y="12"/>
                    </a:lnTo>
                    <a:lnTo>
                      <a:pt x="8020" y="11"/>
                    </a:lnTo>
                    <a:lnTo>
                      <a:pt x="8018" y="10"/>
                    </a:lnTo>
                    <a:lnTo>
                      <a:pt x="8016" y="8"/>
                    </a:lnTo>
                    <a:lnTo>
                      <a:pt x="8016" y="6"/>
                    </a:lnTo>
                    <a:lnTo>
                      <a:pt x="8016" y="4"/>
                    </a:lnTo>
                    <a:lnTo>
                      <a:pt x="8018" y="1"/>
                    </a:lnTo>
                    <a:lnTo>
                      <a:pt x="8020" y="0"/>
                    </a:lnTo>
                    <a:lnTo>
                      <a:pt x="8022" y="0"/>
                    </a:lnTo>
                    <a:close/>
                    <a:moveTo>
                      <a:pt x="8161" y="0"/>
                    </a:moveTo>
                    <a:lnTo>
                      <a:pt x="8242" y="0"/>
                    </a:lnTo>
                    <a:lnTo>
                      <a:pt x="8243" y="0"/>
                    </a:lnTo>
                    <a:lnTo>
                      <a:pt x="8245" y="1"/>
                    </a:lnTo>
                    <a:lnTo>
                      <a:pt x="8246" y="4"/>
                    </a:lnTo>
                    <a:lnTo>
                      <a:pt x="8248" y="6"/>
                    </a:lnTo>
                    <a:lnTo>
                      <a:pt x="8246" y="8"/>
                    </a:lnTo>
                    <a:lnTo>
                      <a:pt x="8245" y="10"/>
                    </a:lnTo>
                    <a:lnTo>
                      <a:pt x="8243" y="11"/>
                    </a:lnTo>
                    <a:lnTo>
                      <a:pt x="8242" y="12"/>
                    </a:lnTo>
                    <a:lnTo>
                      <a:pt x="8161" y="12"/>
                    </a:lnTo>
                    <a:lnTo>
                      <a:pt x="8159" y="11"/>
                    </a:lnTo>
                    <a:lnTo>
                      <a:pt x="8156" y="10"/>
                    </a:lnTo>
                    <a:lnTo>
                      <a:pt x="8155" y="8"/>
                    </a:lnTo>
                    <a:lnTo>
                      <a:pt x="8155" y="6"/>
                    </a:lnTo>
                    <a:lnTo>
                      <a:pt x="8155" y="4"/>
                    </a:lnTo>
                    <a:lnTo>
                      <a:pt x="8156" y="1"/>
                    </a:lnTo>
                    <a:lnTo>
                      <a:pt x="8159" y="0"/>
                    </a:lnTo>
                    <a:lnTo>
                      <a:pt x="8161" y="0"/>
                    </a:lnTo>
                    <a:close/>
                    <a:moveTo>
                      <a:pt x="8299" y="0"/>
                    </a:moveTo>
                    <a:lnTo>
                      <a:pt x="8380" y="0"/>
                    </a:lnTo>
                    <a:lnTo>
                      <a:pt x="8381" y="0"/>
                    </a:lnTo>
                    <a:lnTo>
                      <a:pt x="8384" y="1"/>
                    </a:lnTo>
                    <a:lnTo>
                      <a:pt x="8385" y="4"/>
                    </a:lnTo>
                    <a:lnTo>
                      <a:pt x="8385" y="6"/>
                    </a:lnTo>
                    <a:lnTo>
                      <a:pt x="8385" y="8"/>
                    </a:lnTo>
                    <a:lnTo>
                      <a:pt x="8384" y="10"/>
                    </a:lnTo>
                    <a:lnTo>
                      <a:pt x="8381" y="11"/>
                    </a:lnTo>
                    <a:lnTo>
                      <a:pt x="8380" y="12"/>
                    </a:lnTo>
                    <a:lnTo>
                      <a:pt x="8299" y="12"/>
                    </a:lnTo>
                    <a:lnTo>
                      <a:pt x="8296" y="11"/>
                    </a:lnTo>
                    <a:lnTo>
                      <a:pt x="8295" y="10"/>
                    </a:lnTo>
                    <a:lnTo>
                      <a:pt x="8293" y="8"/>
                    </a:lnTo>
                    <a:lnTo>
                      <a:pt x="8293" y="6"/>
                    </a:lnTo>
                    <a:lnTo>
                      <a:pt x="8293" y="4"/>
                    </a:lnTo>
                    <a:lnTo>
                      <a:pt x="8295" y="1"/>
                    </a:lnTo>
                    <a:lnTo>
                      <a:pt x="8296" y="0"/>
                    </a:lnTo>
                    <a:lnTo>
                      <a:pt x="8299" y="0"/>
                    </a:lnTo>
                    <a:close/>
                    <a:moveTo>
                      <a:pt x="8437" y="0"/>
                    </a:moveTo>
                    <a:lnTo>
                      <a:pt x="8518" y="0"/>
                    </a:lnTo>
                    <a:lnTo>
                      <a:pt x="8520" y="0"/>
                    </a:lnTo>
                    <a:lnTo>
                      <a:pt x="8521" y="1"/>
                    </a:lnTo>
                    <a:lnTo>
                      <a:pt x="8524" y="4"/>
                    </a:lnTo>
                    <a:lnTo>
                      <a:pt x="8524" y="6"/>
                    </a:lnTo>
                    <a:lnTo>
                      <a:pt x="8524" y="8"/>
                    </a:lnTo>
                    <a:lnTo>
                      <a:pt x="8521" y="10"/>
                    </a:lnTo>
                    <a:lnTo>
                      <a:pt x="8520" y="11"/>
                    </a:lnTo>
                    <a:lnTo>
                      <a:pt x="8518" y="12"/>
                    </a:lnTo>
                    <a:lnTo>
                      <a:pt x="8437" y="12"/>
                    </a:lnTo>
                    <a:lnTo>
                      <a:pt x="8434" y="11"/>
                    </a:lnTo>
                    <a:lnTo>
                      <a:pt x="8433" y="10"/>
                    </a:lnTo>
                    <a:lnTo>
                      <a:pt x="8432" y="8"/>
                    </a:lnTo>
                    <a:lnTo>
                      <a:pt x="8432" y="6"/>
                    </a:lnTo>
                    <a:lnTo>
                      <a:pt x="8432" y="4"/>
                    </a:lnTo>
                    <a:lnTo>
                      <a:pt x="8433" y="1"/>
                    </a:lnTo>
                    <a:lnTo>
                      <a:pt x="8434" y="0"/>
                    </a:lnTo>
                    <a:lnTo>
                      <a:pt x="8437" y="0"/>
                    </a:lnTo>
                    <a:close/>
                    <a:moveTo>
                      <a:pt x="8575" y="0"/>
                    </a:moveTo>
                    <a:lnTo>
                      <a:pt x="8656" y="0"/>
                    </a:lnTo>
                    <a:lnTo>
                      <a:pt x="8658" y="0"/>
                    </a:lnTo>
                    <a:lnTo>
                      <a:pt x="8660" y="1"/>
                    </a:lnTo>
                    <a:lnTo>
                      <a:pt x="8661" y="4"/>
                    </a:lnTo>
                    <a:lnTo>
                      <a:pt x="8662" y="6"/>
                    </a:lnTo>
                    <a:lnTo>
                      <a:pt x="8661" y="8"/>
                    </a:lnTo>
                    <a:lnTo>
                      <a:pt x="8660" y="10"/>
                    </a:lnTo>
                    <a:lnTo>
                      <a:pt x="8658" y="11"/>
                    </a:lnTo>
                    <a:lnTo>
                      <a:pt x="8656" y="12"/>
                    </a:lnTo>
                    <a:lnTo>
                      <a:pt x="8575" y="12"/>
                    </a:lnTo>
                    <a:lnTo>
                      <a:pt x="8573" y="11"/>
                    </a:lnTo>
                    <a:lnTo>
                      <a:pt x="8571" y="10"/>
                    </a:lnTo>
                    <a:lnTo>
                      <a:pt x="8569" y="8"/>
                    </a:lnTo>
                    <a:lnTo>
                      <a:pt x="8569" y="6"/>
                    </a:lnTo>
                    <a:lnTo>
                      <a:pt x="8569" y="4"/>
                    </a:lnTo>
                    <a:lnTo>
                      <a:pt x="8571" y="1"/>
                    </a:lnTo>
                    <a:lnTo>
                      <a:pt x="8573" y="0"/>
                    </a:lnTo>
                    <a:lnTo>
                      <a:pt x="8575" y="0"/>
                    </a:lnTo>
                    <a:close/>
                    <a:moveTo>
                      <a:pt x="8714" y="0"/>
                    </a:moveTo>
                    <a:lnTo>
                      <a:pt x="8795" y="0"/>
                    </a:lnTo>
                    <a:lnTo>
                      <a:pt x="8796" y="0"/>
                    </a:lnTo>
                    <a:lnTo>
                      <a:pt x="8798" y="1"/>
                    </a:lnTo>
                    <a:lnTo>
                      <a:pt x="8799" y="4"/>
                    </a:lnTo>
                    <a:lnTo>
                      <a:pt x="8801" y="6"/>
                    </a:lnTo>
                    <a:lnTo>
                      <a:pt x="8799" y="8"/>
                    </a:lnTo>
                    <a:lnTo>
                      <a:pt x="8798" y="10"/>
                    </a:lnTo>
                    <a:lnTo>
                      <a:pt x="8796" y="11"/>
                    </a:lnTo>
                    <a:lnTo>
                      <a:pt x="8795" y="12"/>
                    </a:lnTo>
                    <a:lnTo>
                      <a:pt x="8714" y="12"/>
                    </a:lnTo>
                    <a:lnTo>
                      <a:pt x="8711" y="11"/>
                    </a:lnTo>
                    <a:lnTo>
                      <a:pt x="8709" y="10"/>
                    </a:lnTo>
                    <a:lnTo>
                      <a:pt x="8708" y="8"/>
                    </a:lnTo>
                    <a:lnTo>
                      <a:pt x="8708" y="6"/>
                    </a:lnTo>
                    <a:lnTo>
                      <a:pt x="8708" y="4"/>
                    </a:lnTo>
                    <a:lnTo>
                      <a:pt x="8709" y="1"/>
                    </a:lnTo>
                    <a:lnTo>
                      <a:pt x="8711" y="0"/>
                    </a:lnTo>
                    <a:lnTo>
                      <a:pt x="8714" y="0"/>
                    </a:lnTo>
                    <a:close/>
                    <a:moveTo>
                      <a:pt x="8852" y="0"/>
                    </a:moveTo>
                    <a:lnTo>
                      <a:pt x="8933" y="0"/>
                    </a:lnTo>
                    <a:lnTo>
                      <a:pt x="8934" y="0"/>
                    </a:lnTo>
                    <a:lnTo>
                      <a:pt x="8937" y="1"/>
                    </a:lnTo>
                    <a:lnTo>
                      <a:pt x="8938" y="4"/>
                    </a:lnTo>
                    <a:lnTo>
                      <a:pt x="8938" y="6"/>
                    </a:lnTo>
                    <a:lnTo>
                      <a:pt x="8938" y="8"/>
                    </a:lnTo>
                    <a:lnTo>
                      <a:pt x="8937" y="10"/>
                    </a:lnTo>
                    <a:lnTo>
                      <a:pt x="8934" y="11"/>
                    </a:lnTo>
                    <a:lnTo>
                      <a:pt x="8933" y="12"/>
                    </a:lnTo>
                    <a:lnTo>
                      <a:pt x="8852" y="12"/>
                    </a:lnTo>
                    <a:lnTo>
                      <a:pt x="8849" y="11"/>
                    </a:lnTo>
                    <a:lnTo>
                      <a:pt x="8848" y="10"/>
                    </a:lnTo>
                    <a:lnTo>
                      <a:pt x="8846" y="8"/>
                    </a:lnTo>
                    <a:lnTo>
                      <a:pt x="8846" y="6"/>
                    </a:lnTo>
                    <a:lnTo>
                      <a:pt x="8846" y="4"/>
                    </a:lnTo>
                    <a:lnTo>
                      <a:pt x="8848" y="1"/>
                    </a:lnTo>
                    <a:lnTo>
                      <a:pt x="8849" y="0"/>
                    </a:lnTo>
                    <a:lnTo>
                      <a:pt x="8852" y="0"/>
                    </a:lnTo>
                    <a:close/>
                    <a:moveTo>
                      <a:pt x="8990" y="0"/>
                    </a:moveTo>
                    <a:lnTo>
                      <a:pt x="9070" y="0"/>
                    </a:lnTo>
                    <a:lnTo>
                      <a:pt x="9073" y="0"/>
                    </a:lnTo>
                    <a:lnTo>
                      <a:pt x="9074" y="1"/>
                    </a:lnTo>
                    <a:lnTo>
                      <a:pt x="9076" y="4"/>
                    </a:lnTo>
                    <a:lnTo>
                      <a:pt x="9076" y="6"/>
                    </a:lnTo>
                    <a:lnTo>
                      <a:pt x="9076" y="8"/>
                    </a:lnTo>
                    <a:lnTo>
                      <a:pt x="9074" y="10"/>
                    </a:lnTo>
                    <a:lnTo>
                      <a:pt x="9073" y="11"/>
                    </a:lnTo>
                    <a:lnTo>
                      <a:pt x="9070" y="12"/>
                    </a:lnTo>
                    <a:lnTo>
                      <a:pt x="8990" y="12"/>
                    </a:lnTo>
                    <a:lnTo>
                      <a:pt x="8987" y="11"/>
                    </a:lnTo>
                    <a:lnTo>
                      <a:pt x="8986" y="10"/>
                    </a:lnTo>
                    <a:lnTo>
                      <a:pt x="8985" y="8"/>
                    </a:lnTo>
                    <a:lnTo>
                      <a:pt x="8985" y="6"/>
                    </a:lnTo>
                    <a:lnTo>
                      <a:pt x="8985" y="4"/>
                    </a:lnTo>
                    <a:lnTo>
                      <a:pt x="8986" y="1"/>
                    </a:lnTo>
                    <a:lnTo>
                      <a:pt x="8987" y="0"/>
                    </a:lnTo>
                    <a:lnTo>
                      <a:pt x="8990" y="0"/>
                    </a:lnTo>
                    <a:close/>
                    <a:moveTo>
                      <a:pt x="9128" y="0"/>
                    </a:moveTo>
                    <a:lnTo>
                      <a:pt x="9209" y="0"/>
                    </a:lnTo>
                    <a:lnTo>
                      <a:pt x="9211" y="0"/>
                    </a:lnTo>
                    <a:lnTo>
                      <a:pt x="9213" y="1"/>
                    </a:lnTo>
                    <a:lnTo>
                      <a:pt x="9214" y="4"/>
                    </a:lnTo>
                    <a:lnTo>
                      <a:pt x="9215" y="6"/>
                    </a:lnTo>
                    <a:lnTo>
                      <a:pt x="9214" y="8"/>
                    </a:lnTo>
                    <a:lnTo>
                      <a:pt x="9213" y="10"/>
                    </a:lnTo>
                    <a:lnTo>
                      <a:pt x="9211" y="11"/>
                    </a:lnTo>
                    <a:lnTo>
                      <a:pt x="9209" y="12"/>
                    </a:lnTo>
                    <a:lnTo>
                      <a:pt x="9128" y="12"/>
                    </a:lnTo>
                    <a:lnTo>
                      <a:pt x="9126" y="11"/>
                    </a:lnTo>
                    <a:lnTo>
                      <a:pt x="9123" y="10"/>
                    </a:lnTo>
                    <a:lnTo>
                      <a:pt x="9122" y="8"/>
                    </a:lnTo>
                    <a:lnTo>
                      <a:pt x="9122" y="6"/>
                    </a:lnTo>
                    <a:lnTo>
                      <a:pt x="9122" y="4"/>
                    </a:lnTo>
                    <a:lnTo>
                      <a:pt x="9123" y="1"/>
                    </a:lnTo>
                    <a:lnTo>
                      <a:pt x="9126" y="0"/>
                    </a:lnTo>
                    <a:lnTo>
                      <a:pt x="9128" y="0"/>
                    </a:lnTo>
                    <a:close/>
                    <a:moveTo>
                      <a:pt x="9267" y="0"/>
                    </a:moveTo>
                    <a:lnTo>
                      <a:pt x="9347" y="0"/>
                    </a:lnTo>
                    <a:lnTo>
                      <a:pt x="9349" y="0"/>
                    </a:lnTo>
                    <a:lnTo>
                      <a:pt x="9351" y="1"/>
                    </a:lnTo>
                    <a:lnTo>
                      <a:pt x="9352" y="4"/>
                    </a:lnTo>
                    <a:lnTo>
                      <a:pt x="9353" y="6"/>
                    </a:lnTo>
                    <a:lnTo>
                      <a:pt x="9352" y="8"/>
                    </a:lnTo>
                    <a:lnTo>
                      <a:pt x="9351" y="10"/>
                    </a:lnTo>
                    <a:lnTo>
                      <a:pt x="9349" y="11"/>
                    </a:lnTo>
                    <a:lnTo>
                      <a:pt x="9347" y="12"/>
                    </a:lnTo>
                    <a:lnTo>
                      <a:pt x="9267" y="12"/>
                    </a:lnTo>
                    <a:lnTo>
                      <a:pt x="9264" y="11"/>
                    </a:lnTo>
                    <a:lnTo>
                      <a:pt x="9262" y="10"/>
                    </a:lnTo>
                    <a:lnTo>
                      <a:pt x="9261" y="8"/>
                    </a:lnTo>
                    <a:lnTo>
                      <a:pt x="9261" y="6"/>
                    </a:lnTo>
                    <a:lnTo>
                      <a:pt x="9261" y="4"/>
                    </a:lnTo>
                    <a:lnTo>
                      <a:pt x="9262" y="1"/>
                    </a:lnTo>
                    <a:lnTo>
                      <a:pt x="9264" y="0"/>
                    </a:lnTo>
                    <a:lnTo>
                      <a:pt x="9267" y="0"/>
                    </a:lnTo>
                    <a:close/>
                    <a:moveTo>
                      <a:pt x="9405" y="0"/>
                    </a:moveTo>
                    <a:lnTo>
                      <a:pt x="9485" y="0"/>
                    </a:lnTo>
                    <a:lnTo>
                      <a:pt x="9487" y="0"/>
                    </a:lnTo>
                    <a:lnTo>
                      <a:pt x="9490" y="1"/>
                    </a:lnTo>
                    <a:lnTo>
                      <a:pt x="9491" y="4"/>
                    </a:lnTo>
                    <a:lnTo>
                      <a:pt x="9491" y="6"/>
                    </a:lnTo>
                    <a:lnTo>
                      <a:pt x="9491" y="8"/>
                    </a:lnTo>
                    <a:lnTo>
                      <a:pt x="9490" y="10"/>
                    </a:lnTo>
                    <a:lnTo>
                      <a:pt x="9487" y="11"/>
                    </a:lnTo>
                    <a:lnTo>
                      <a:pt x="9485" y="12"/>
                    </a:lnTo>
                    <a:lnTo>
                      <a:pt x="9405" y="12"/>
                    </a:lnTo>
                    <a:lnTo>
                      <a:pt x="9402" y="11"/>
                    </a:lnTo>
                    <a:lnTo>
                      <a:pt x="9400" y="10"/>
                    </a:lnTo>
                    <a:lnTo>
                      <a:pt x="9399" y="8"/>
                    </a:lnTo>
                    <a:lnTo>
                      <a:pt x="9399" y="6"/>
                    </a:lnTo>
                    <a:lnTo>
                      <a:pt x="9399" y="4"/>
                    </a:lnTo>
                    <a:lnTo>
                      <a:pt x="9400" y="1"/>
                    </a:lnTo>
                    <a:lnTo>
                      <a:pt x="9402" y="0"/>
                    </a:lnTo>
                    <a:lnTo>
                      <a:pt x="9405" y="0"/>
                    </a:lnTo>
                    <a:close/>
                    <a:moveTo>
                      <a:pt x="9543" y="0"/>
                    </a:moveTo>
                    <a:lnTo>
                      <a:pt x="9623" y="0"/>
                    </a:lnTo>
                    <a:lnTo>
                      <a:pt x="9626" y="0"/>
                    </a:lnTo>
                    <a:lnTo>
                      <a:pt x="9627" y="1"/>
                    </a:lnTo>
                    <a:lnTo>
                      <a:pt x="9629" y="4"/>
                    </a:lnTo>
                    <a:lnTo>
                      <a:pt x="9629" y="6"/>
                    </a:lnTo>
                    <a:lnTo>
                      <a:pt x="9629" y="8"/>
                    </a:lnTo>
                    <a:lnTo>
                      <a:pt x="9627" y="10"/>
                    </a:lnTo>
                    <a:lnTo>
                      <a:pt x="9626" y="11"/>
                    </a:lnTo>
                    <a:lnTo>
                      <a:pt x="9623" y="12"/>
                    </a:lnTo>
                    <a:lnTo>
                      <a:pt x="9543" y="12"/>
                    </a:lnTo>
                    <a:lnTo>
                      <a:pt x="9540" y="11"/>
                    </a:lnTo>
                    <a:lnTo>
                      <a:pt x="9539" y="10"/>
                    </a:lnTo>
                    <a:lnTo>
                      <a:pt x="9538" y="8"/>
                    </a:lnTo>
                    <a:lnTo>
                      <a:pt x="9538" y="6"/>
                    </a:lnTo>
                    <a:lnTo>
                      <a:pt x="9538" y="4"/>
                    </a:lnTo>
                    <a:lnTo>
                      <a:pt x="9539" y="1"/>
                    </a:lnTo>
                    <a:lnTo>
                      <a:pt x="9540" y="0"/>
                    </a:lnTo>
                    <a:lnTo>
                      <a:pt x="9543" y="0"/>
                    </a:lnTo>
                    <a:close/>
                    <a:moveTo>
                      <a:pt x="9681" y="0"/>
                    </a:moveTo>
                    <a:lnTo>
                      <a:pt x="9762" y="0"/>
                    </a:lnTo>
                    <a:lnTo>
                      <a:pt x="9764" y="0"/>
                    </a:lnTo>
                    <a:lnTo>
                      <a:pt x="9765" y="1"/>
                    </a:lnTo>
                    <a:lnTo>
                      <a:pt x="9767" y="4"/>
                    </a:lnTo>
                    <a:lnTo>
                      <a:pt x="9768" y="6"/>
                    </a:lnTo>
                    <a:lnTo>
                      <a:pt x="9767" y="8"/>
                    </a:lnTo>
                    <a:lnTo>
                      <a:pt x="9765" y="10"/>
                    </a:lnTo>
                    <a:lnTo>
                      <a:pt x="9764" y="11"/>
                    </a:lnTo>
                    <a:lnTo>
                      <a:pt x="9762" y="12"/>
                    </a:lnTo>
                    <a:lnTo>
                      <a:pt x="9681" y="12"/>
                    </a:lnTo>
                    <a:lnTo>
                      <a:pt x="9679" y="11"/>
                    </a:lnTo>
                    <a:lnTo>
                      <a:pt x="9676" y="10"/>
                    </a:lnTo>
                    <a:lnTo>
                      <a:pt x="9675" y="8"/>
                    </a:lnTo>
                    <a:lnTo>
                      <a:pt x="9675" y="6"/>
                    </a:lnTo>
                    <a:lnTo>
                      <a:pt x="9675" y="4"/>
                    </a:lnTo>
                    <a:lnTo>
                      <a:pt x="9676" y="1"/>
                    </a:lnTo>
                    <a:lnTo>
                      <a:pt x="9679" y="0"/>
                    </a:lnTo>
                    <a:lnTo>
                      <a:pt x="9681" y="0"/>
                    </a:lnTo>
                    <a:close/>
                    <a:moveTo>
                      <a:pt x="9820" y="0"/>
                    </a:moveTo>
                    <a:lnTo>
                      <a:pt x="9900" y="0"/>
                    </a:lnTo>
                    <a:lnTo>
                      <a:pt x="9902" y="0"/>
                    </a:lnTo>
                    <a:lnTo>
                      <a:pt x="9904" y="1"/>
                    </a:lnTo>
                    <a:lnTo>
                      <a:pt x="9905" y="4"/>
                    </a:lnTo>
                    <a:lnTo>
                      <a:pt x="9906" y="6"/>
                    </a:lnTo>
                    <a:lnTo>
                      <a:pt x="9905" y="8"/>
                    </a:lnTo>
                    <a:lnTo>
                      <a:pt x="9904" y="10"/>
                    </a:lnTo>
                    <a:lnTo>
                      <a:pt x="9902" y="11"/>
                    </a:lnTo>
                    <a:lnTo>
                      <a:pt x="9900" y="12"/>
                    </a:lnTo>
                    <a:lnTo>
                      <a:pt x="9820" y="12"/>
                    </a:lnTo>
                    <a:lnTo>
                      <a:pt x="9817" y="11"/>
                    </a:lnTo>
                    <a:lnTo>
                      <a:pt x="9815" y="10"/>
                    </a:lnTo>
                    <a:lnTo>
                      <a:pt x="9814" y="8"/>
                    </a:lnTo>
                    <a:lnTo>
                      <a:pt x="9814" y="6"/>
                    </a:lnTo>
                    <a:lnTo>
                      <a:pt x="9814" y="4"/>
                    </a:lnTo>
                    <a:lnTo>
                      <a:pt x="9815" y="1"/>
                    </a:lnTo>
                    <a:lnTo>
                      <a:pt x="9817" y="0"/>
                    </a:lnTo>
                    <a:lnTo>
                      <a:pt x="9820" y="0"/>
                    </a:lnTo>
                    <a:close/>
                    <a:moveTo>
                      <a:pt x="9958" y="0"/>
                    </a:moveTo>
                    <a:lnTo>
                      <a:pt x="9982" y="0"/>
                    </a:lnTo>
                    <a:lnTo>
                      <a:pt x="9985" y="0"/>
                    </a:lnTo>
                    <a:lnTo>
                      <a:pt x="9986" y="1"/>
                    </a:lnTo>
                    <a:lnTo>
                      <a:pt x="9987" y="4"/>
                    </a:lnTo>
                    <a:lnTo>
                      <a:pt x="9988" y="6"/>
                    </a:lnTo>
                    <a:lnTo>
                      <a:pt x="9987" y="8"/>
                    </a:lnTo>
                    <a:lnTo>
                      <a:pt x="9986" y="10"/>
                    </a:lnTo>
                    <a:lnTo>
                      <a:pt x="9985" y="11"/>
                    </a:lnTo>
                    <a:lnTo>
                      <a:pt x="9982" y="12"/>
                    </a:lnTo>
                    <a:lnTo>
                      <a:pt x="9958" y="12"/>
                    </a:lnTo>
                    <a:lnTo>
                      <a:pt x="9955" y="11"/>
                    </a:lnTo>
                    <a:lnTo>
                      <a:pt x="9953" y="10"/>
                    </a:lnTo>
                    <a:lnTo>
                      <a:pt x="9952" y="8"/>
                    </a:lnTo>
                    <a:lnTo>
                      <a:pt x="9952" y="6"/>
                    </a:lnTo>
                    <a:lnTo>
                      <a:pt x="9952" y="4"/>
                    </a:lnTo>
                    <a:lnTo>
                      <a:pt x="9953" y="1"/>
                    </a:lnTo>
                    <a:lnTo>
                      <a:pt x="9955" y="0"/>
                    </a:lnTo>
                    <a:lnTo>
                      <a:pt x="9958" y="0"/>
                    </a:lnTo>
                    <a:close/>
                  </a:path>
                </a:pathLst>
              </a:custGeom>
              <a:solidFill>
                <a:schemeClr val="tx1"/>
              </a:solidFill>
              <a:ln w="165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1" name="Rectangle 264"/>
              <p:cNvSpPr>
                <a:spLocks noChangeArrowheads="1"/>
              </p:cNvSpPr>
              <p:nvPr/>
            </p:nvSpPr>
            <p:spPr bwMode="auto">
              <a:xfrm>
                <a:off x="5240338" y="692150"/>
                <a:ext cx="360362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2015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52" name="Rectangle 265"/>
              <p:cNvSpPr>
                <a:spLocks noChangeArrowheads="1"/>
              </p:cNvSpPr>
              <p:nvPr/>
            </p:nvSpPr>
            <p:spPr bwMode="auto">
              <a:xfrm>
                <a:off x="6537325" y="692150"/>
                <a:ext cx="2794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2016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53" name="Text Box 301"/>
              <p:cNvSpPr txBox="1">
                <a:spLocks noChangeArrowheads="1"/>
              </p:cNvSpPr>
              <p:nvPr/>
            </p:nvSpPr>
            <p:spPr bwMode="auto">
              <a:xfrm>
                <a:off x="6249252" y="2348880"/>
                <a:ext cx="172720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95250" indent="-95250">
                  <a:buFontTx/>
                  <a:buChar char="•"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5554" name="Text Box 302"/>
              <p:cNvSpPr txBox="1">
                <a:spLocks noChangeArrowheads="1"/>
              </p:cNvSpPr>
              <p:nvPr/>
            </p:nvSpPr>
            <p:spPr bwMode="auto">
              <a:xfrm>
                <a:off x="6249252" y="2564904"/>
                <a:ext cx="172720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95250" indent="-95250">
                  <a:buFontTx/>
                  <a:buChar char="•"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5555" name="Text Box 304"/>
              <p:cNvSpPr txBox="1">
                <a:spLocks noChangeArrowheads="1"/>
              </p:cNvSpPr>
              <p:nvPr/>
            </p:nvSpPr>
            <p:spPr bwMode="auto">
              <a:xfrm>
                <a:off x="5673205" y="1700808"/>
                <a:ext cx="15113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95250" indent="-95250">
                  <a:buFontTx/>
                  <a:buChar char="•"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5556" name="Rectangle 309"/>
              <p:cNvSpPr>
                <a:spLocks noChangeArrowheads="1"/>
              </p:cNvSpPr>
              <p:nvPr/>
            </p:nvSpPr>
            <p:spPr bwMode="auto">
              <a:xfrm>
                <a:off x="7761288" y="6022975"/>
                <a:ext cx="360362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2017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57" name="Rectangle 310"/>
              <p:cNvSpPr>
                <a:spLocks noChangeArrowheads="1"/>
              </p:cNvSpPr>
              <p:nvPr/>
            </p:nvSpPr>
            <p:spPr bwMode="auto">
              <a:xfrm>
                <a:off x="8912225" y="6022975"/>
                <a:ext cx="282575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2018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58" name="Rectangle 265"/>
              <p:cNvSpPr>
                <a:spLocks noChangeArrowheads="1"/>
              </p:cNvSpPr>
              <p:nvPr/>
            </p:nvSpPr>
            <p:spPr bwMode="auto">
              <a:xfrm>
                <a:off x="7832725" y="692150"/>
                <a:ext cx="280988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2017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59" name="Rectangle 265"/>
              <p:cNvSpPr>
                <a:spLocks noChangeArrowheads="1"/>
              </p:cNvSpPr>
              <p:nvPr/>
            </p:nvSpPr>
            <p:spPr bwMode="auto">
              <a:xfrm>
                <a:off x="8840788" y="692150"/>
                <a:ext cx="282575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000">
                    <a:solidFill>
                      <a:schemeClr val="tx1"/>
                    </a:solidFill>
                    <a:latin typeface="Arial" charset="0"/>
                  </a:rPr>
                  <a:t>2018</a:t>
                </a:r>
                <a:endParaRPr lang="en-GB" sz="1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363" name="Line 243"/>
          <p:cNvSpPr>
            <a:spLocks noChangeShapeType="1"/>
          </p:cNvSpPr>
          <p:nvPr/>
        </p:nvSpPr>
        <p:spPr bwMode="auto">
          <a:xfrm flipH="1">
            <a:off x="1281113" y="1484313"/>
            <a:ext cx="142875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64" name="Oval 244"/>
          <p:cNvSpPr>
            <a:spLocks noChangeArrowheads="1"/>
          </p:cNvSpPr>
          <p:nvPr/>
        </p:nvSpPr>
        <p:spPr bwMode="auto">
          <a:xfrm>
            <a:off x="776288" y="1628775"/>
            <a:ext cx="1368425" cy="2873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245"/>
          <p:cNvSpPr txBox="1">
            <a:spLocks noChangeArrowheads="1"/>
          </p:cNvSpPr>
          <p:nvPr/>
        </p:nvSpPr>
        <p:spPr bwMode="auto">
          <a:xfrm>
            <a:off x="704850" y="1628775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MSG-3 Launch</a:t>
            </a:r>
          </a:p>
        </p:txBody>
      </p:sp>
      <p:sp>
        <p:nvSpPr>
          <p:cNvPr id="15366" name="Line 240"/>
          <p:cNvSpPr>
            <a:spLocks noChangeShapeType="1"/>
          </p:cNvSpPr>
          <p:nvPr/>
        </p:nvSpPr>
        <p:spPr bwMode="auto">
          <a:xfrm>
            <a:off x="2216150" y="1557338"/>
            <a:ext cx="215900" cy="139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67" name="Oval 241"/>
          <p:cNvSpPr>
            <a:spLocks noChangeArrowheads="1"/>
          </p:cNvSpPr>
          <p:nvPr/>
        </p:nvSpPr>
        <p:spPr bwMode="auto">
          <a:xfrm>
            <a:off x="2432050" y="1557338"/>
            <a:ext cx="1439863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42"/>
          <p:cNvSpPr txBox="1">
            <a:spLocks noChangeArrowheads="1"/>
          </p:cNvSpPr>
          <p:nvPr/>
        </p:nvSpPr>
        <p:spPr bwMode="auto">
          <a:xfrm>
            <a:off x="2432050" y="1557338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Met-10 drift start</a:t>
            </a:r>
          </a:p>
        </p:txBody>
      </p:sp>
      <p:sp>
        <p:nvSpPr>
          <p:cNvPr id="15369" name="Oval 229"/>
          <p:cNvSpPr>
            <a:spLocks noChangeArrowheads="1"/>
          </p:cNvSpPr>
          <p:nvPr/>
        </p:nvSpPr>
        <p:spPr bwMode="auto">
          <a:xfrm>
            <a:off x="2360613" y="2420938"/>
            <a:ext cx="2019300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230"/>
          <p:cNvSpPr txBox="1">
            <a:spLocks noChangeArrowheads="1"/>
          </p:cNvSpPr>
          <p:nvPr/>
        </p:nvSpPr>
        <p:spPr bwMode="auto">
          <a:xfrm>
            <a:off x="2505075" y="2420938"/>
            <a:ext cx="172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Met-9 drift start</a:t>
            </a:r>
          </a:p>
        </p:txBody>
      </p:sp>
      <p:sp>
        <p:nvSpPr>
          <p:cNvPr id="15371" name="Text Box 232"/>
          <p:cNvSpPr txBox="1">
            <a:spLocks noChangeArrowheads="1"/>
          </p:cNvSpPr>
          <p:nvPr/>
        </p:nvSpPr>
        <p:spPr bwMode="auto">
          <a:xfrm>
            <a:off x="2505075" y="2565400"/>
            <a:ext cx="172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Met-10 drift stop</a:t>
            </a:r>
          </a:p>
        </p:txBody>
      </p:sp>
      <p:sp>
        <p:nvSpPr>
          <p:cNvPr id="15372" name="Line 255"/>
          <p:cNvSpPr>
            <a:spLocks noChangeShapeType="1"/>
          </p:cNvSpPr>
          <p:nvPr/>
        </p:nvSpPr>
        <p:spPr bwMode="auto">
          <a:xfrm>
            <a:off x="2432050" y="2420938"/>
            <a:ext cx="288925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73" name="Line 246"/>
          <p:cNvSpPr>
            <a:spLocks noChangeShapeType="1"/>
          </p:cNvSpPr>
          <p:nvPr/>
        </p:nvSpPr>
        <p:spPr bwMode="auto">
          <a:xfrm flipH="1">
            <a:off x="2289175" y="3573463"/>
            <a:ext cx="71438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74" name="Oval 247"/>
          <p:cNvSpPr>
            <a:spLocks noChangeArrowheads="1"/>
          </p:cNvSpPr>
          <p:nvPr/>
        </p:nvSpPr>
        <p:spPr bwMode="auto">
          <a:xfrm>
            <a:off x="1208088" y="4581525"/>
            <a:ext cx="2520950" cy="719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248"/>
          <p:cNvSpPr txBox="1">
            <a:spLocks noChangeArrowheads="1"/>
          </p:cNvSpPr>
          <p:nvPr/>
        </p:nvSpPr>
        <p:spPr bwMode="auto">
          <a:xfrm>
            <a:off x="1423988" y="494188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Met-9 drift stop/RSS start</a:t>
            </a:r>
          </a:p>
        </p:txBody>
      </p:sp>
      <p:sp>
        <p:nvSpPr>
          <p:cNvPr id="15376" name="Text Box 249"/>
          <p:cNvSpPr txBox="1">
            <a:spLocks noChangeArrowheads="1"/>
          </p:cNvSpPr>
          <p:nvPr/>
        </p:nvSpPr>
        <p:spPr bwMode="auto">
          <a:xfrm>
            <a:off x="1423988" y="472598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Met-8 RSS stop/Drift start</a:t>
            </a:r>
          </a:p>
        </p:txBody>
      </p:sp>
      <p:sp>
        <p:nvSpPr>
          <p:cNvPr id="15377" name="Oval 306"/>
          <p:cNvSpPr>
            <a:spLocks noChangeArrowheads="1"/>
          </p:cNvSpPr>
          <p:nvPr/>
        </p:nvSpPr>
        <p:spPr bwMode="auto">
          <a:xfrm>
            <a:off x="2792413" y="2924175"/>
            <a:ext cx="2016125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307"/>
          <p:cNvSpPr>
            <a:spLocks noChangeShapeType="1"/>
          </p:cNvSpPr>
          <p:nvPr/>
        </p:nvSpPr>
        <p:spPr bwMode="auto">
          <a:xfrm flipH="1">
            <a:off x="4737100" y="2924175"/>
            <a:ext cx="1368425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79" name="Text Box 308"/>
          <p:cNvSpPr txBox="1">
            <a:spLocks noChangeArrowheads="1"/>
          </p:cNvSpPr>
          <p:nvPr/>
        </p:nvSpPr>
        <p:spPr bwMode="auto">
          <a:xfrm>
            <a:off x="2865438" y="2924175"/>
            <a:ext cx="1944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Met-8 at 3° inclination</a:t>
            </a:r>
          </a:p>
        </p:txBody>
      </p:sp>
      <p:sp>
        <p:nvSpPr>
          <p:cNvPr id="15380" name="Line 268"/>
          <p:cNvSpPr>
            <a:spLocks noChangeShapeType="1"/>
          </p:cNvSpPr>
          <p:nvPr/>
        </p:nvSpPr>
        <p:spPr bwMode="auto">
          <a:xfrm flipH="1">
            <a:off x="4999512" y="1466500"/>
            <a:ext cx="347766" cy="350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81" name="Oval 295"/>
          <p:cNvSpPr>
            <a:spLocks noChangeArrowheads="1"/>
          </p:cNvSpPr>
          <p:nvPr/>
        </p:nvSpPr>
        <p:spPr bwMode="auto">
          <a:xfrm>
            <a:off x="3873500" y="1773238"/>
            <a:ext cx="1368425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Text Box 296"/>
          <p:cNvSpPr txBox="1">
            <a:spLocks noChangeArrowheads="1"/>
          </p:cNvSpPr>
          <p:nvPr/>
        </p:nvSpPr>
        <p:spPr bwMode="auto">
          <a:xfrm>
            <a:off x="3873500" y="1773238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MSG-4 Launch</a:t>
            </a:r>
          </a:p>
        </p:txBody>
      </p:sp>
      <p:sp>
        <p:nvSpPr>
          <p:cNvPr id="15383" name="Oval 303"/>
          <p:cNvSpPr>
            <a:spLocks noChangeArrowheads="1"/>
          </p:cNvSpPr>
          <p:nvPr/>
        </p:nvSpPr>
        <p:spPr bwMode="auto">
          <a:xfrm>
            <a:off x="6681788" y="1484313"/>
            <a:ext cx="1584325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304"/>
          <p:cNvSpPr txBox="1">
            <a:spLocks noChangeArrowheads="1"/>
          </p:cNvSpPr>
          <p:nvPr/>
        </p:nvSpPr>
        <p:spPr bwMode="auto">
          <a:xfrm>
            <a:off x="6824663" y="1484313"/>
            <a:ext cx="1655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Met-11 drift start</a:t>
            </a:r>
          </a:p>
        </p:txBody>
      </p:sp>
      <p:sp>
        <p:nvSpPr>
          <p:cNvPr id="15385" name="Line 336"/>
          <p:cNvSpPr>
            <a:spLocks noChangeShapeType="1"/>
          </p:cNvSpPr>
          <p:nvPr/>
        </p:nvSpPr>
        <p:spPr bwMode="auto">
          <a:xfrm>
            <a:off x="6542088" y="1398588"/>
            <a:ext cx="360362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86" name="Oval 312"/>
          <p:cNvSpPr>
            <a:spLocks noChangeArrowheads="1"/>
          </p:cNvSpPr>
          <p:nvPr/>
        </p:nvSpPr>
        <p:spPr bwMode="auto">
          <a:xfrm>
            <a:off x="3657600" y="3429000"/>
            <a:ext cx="2376488" cy="6461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Text Box 313"/>
          <p:cNvSpPr txBox="1">
            <a:spLocks noChangeArrowheads="1"/>
          </p:cNvSpPr>
          <p:nvPr/>
        </p:nvSpPr>
        <p:spPr bwMode="auto">
          <a:xfrm>
            <a:off x="3800475" y="3500438"/>
            <a:ext cx="2160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Met-9 RSS stop/Drift start</a:t>
            </a:r>
          </a:p>
        </p:txBody>
      </p:sp>
      <p:sp>
        <p:nvSpPr>
          <p:cNvPr id="15388" name="Text Box 314"/>
          <p:cNvSpPr txBox="1">
            <a:spLocks noChangeArrowheads="1"/>
          </p:cNvSpPr>
          <p:nvPr/>
        </p:nvSpPr>
        <p:spPr bwMode="auto">
          <a:xfrm>
            <a:off x="3800475" y="3716338"/>
            <a:ext cx="2376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Met-10 drift stop/RSS start</a:t>
            </a:r>
          </a:p>
        </p:txBody>
      </p:sp>
      <p:sp>
        <p:nvSpPr>
          <p:cNvPr id="15389" name="Line 323"/>
          <p:cNvSpPr>
            <a:spLocks noChangeShapeType="1"/>
          </p:cNvSpPr>
          <p:nvPr/>
        </p:nvSpPr>
        <p:spPr bwMode="auto">
          <a:xfrm flipH="1">
            <a:off x="5600700" y="3357563"/>
            <a:ext cx="64770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90" name="Line 319"/>
          <p:cNvSpPr>
            <a:spLocks noChangeShapeType="1"/>
          </p:cNvSpPr>
          <p:nvPr/>
        </p:nvSpPr>
        <p:spPr bwMode="auto">
          <a:xfrm flipH="1">
            <a:off x="5961063" y="4365625"/>
            <a:ext cx="576262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91" name="Oval 316"/>
          <p:cNvSpPr>
            <a:spLocks noChangeArrowheads="1"/>
          </p:cNvSpPr>
          <p:nvPr/>
        </p:nvSpPr>
        <p:spPr bwMode="auto">
          <a:xfrm>
            <a:off x="3838575" y="4276725"/>
            <a:ext cx="2185988" cy="609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Text Box 317"/>
          <p:cNvSpPr txBox="1">
            <a:spLocks noChangeArrowheads="1"/>
          </p:cNvSpPr>
          <p:nvPr/>
        </p:nvSpPr>
        <p:spPr bwMode="auto">
          <a:xfrm>
            <a:off x="3933825" y="4370388"/>
            <a:ext cx="2020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Met-8 takes over IODC (if agreed by Council)</a:t>
            </a:r>
          </a:p>
        </p:txBody>
      </p:sp>
      <p:sp>
        <p:nvSpPr>
          <p:cNvPr id="15393" name="Line 319"/>
          <p:cNvSpPr>
            <a:spLocks noChangeShapeType="1"/>
          </p:cNvSpPr>
          <p:nvPr/>
        </p:nvSpPr>
        <p:spPr bwMode="auto">
          <a:xfrm flipH="1">
            <a:off x="6824663" y="4365625"/>
            <a:ext cx="720725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94" name="Oval 316"/>
          <p:cNvSpPr>
            <a:spLocks noChangeArrowheads="1"/>
          </p:cNvSpPr>
          <p:nvPr/>
        </p:nvSpPr>
        <p:spPr bwMode="auto">
          <a:xfrm>
            <a:off x="5673725" y="4868863"/>
            <a:ext cx="1582738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Text Box 317"/>
          <p:cNvSpPr txBox="1">
            <a:spLocks noChangeArrowheads="1"/>
          </p:cNvSpPr>
          <p:nvPr/>
        </p:nvSpPr>
        <p:spPr bwMode="auto">
          <a:xfrm>
            <a:off x="5673725" y="4941888"/>
            <a:ext cx="1946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Met-7 disposal</a:t>
            </a:r>
          </a:p>
        </p:txBody>
      </p:sp>
      <p:sp>
        <p:nvSpPr>
          <p:cNvPr id="15396" name="Line 268"/>
          <p:cNvSpPr>
            <a:spLocks noChangeShapeType="1"/>
          </p:cNvSpPr>
          <p:nvPr/>
        </p:nvSpPr>
        <p:spPr bwMode="auto">
          <a:xfrm flipH="1">
            <a:off x="8840788" y="1466850"/>
            <a:ext cx="728662" cy="379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97" name="Oval 316"/>
          <p:cNvSpPr>
            <a:spLocks noChangeArrowheads="1"/>
          </p:cNvSpPr>
          <p:nvPr/>
        </p:nvSpPr>
        <p:spPr bwMode="auto">
          <a:xfrm>
            <a:off x="7473950" y="1773238"/>
            <a:ext cx="1439863" cy="2873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Text Box 296"/>
          <p:cNvSpPr txBox="1">
            <a:spLocks noChangeArrowheads="1"/>
          </p:cNvSpPr>
          <p:nvPr/>
        </p:nvSpPr>
        <p:spPr bwMode="auto">
          <a:xfrm>
            <a:off x="7473950" y="1773238"/>
            <a:ext cx="158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MTG-I1  Launch</a:t>
            </a:r>
          </a:p>
        </p:txBody>
      </p:sp>
      <p:sp>
        <p:nvSpPr>
          <p:cNvPr id="15399" name="Oval 312"/>
          <p:cNvSpPr>
            <a:spLocks noChangeArrowheads="1"/>
          </p:cNvSpPr>
          <p:nvPr/>
        </p:nvSpPr>
        <p:spPr bwMode="auto">
          <a:xfrm>
            <a:off x="7185025" y="4724400"/>
            <a:ext cx="2520950" cy="360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Text Box 317"/>
          <p:cNvSpPr txBox="1">
            <a:spLocks noChangeArrowheads="1"/>
          </p:cNvSpPr>
          <p:nvPr/>
        </p:nvSpPr>
        <p:spPr bwMode="auto">
          <a:xfrm>
            <a:off x="7400925" y="4724400"/>
            <a:ext cx="21605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Met-8 at 5° NS inclination</a:t>
            </a:r>
          </a:p>
        </p:txBody>
      </p:sp>
      <p:sp>
        <p:nvSpPr>
          <p:cNvPr id="15401" name="Line 319"/>
          <p:cNvSpPr>
            <a:spLocks noChangeShapeType="1"/>
          </p:cNvSpPr>
          <p:nvPr/>
        </p:nvSpPr>
        <p:spPr bwMode="auto">
          <a:xfrm flipH="1">
            <a:off x="9056688" y="4292600"/>
            <a:ext cx="217487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02" name="Rectangle 36"/>
          <p:cNvSpPr>
            <a:spLocks noChangeArrowheads="1"/>
          </p:cNvSpPr>
          <p:nvPr/>
        </p:nvSpPr>
        <p:spPr bwMode="auto">
          <a:xfrm>
            <a:off x="920750" y="4222750"/>
            <a:ext cx="461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Arial" charset="0"/>
              </a:rPr>
              <a:t>Met-7</a:t>
            </a:r>
            <a:endParaRPr lang="en-GB" sz="1400">
              <a:solidFill>
                <a:srgbClr val="FF0000"/>
              </a:solidFill>
            </a:endParaRPr>
          </a:p>
        </p:txBody>
      </p:sp>
      <p:sp>
        <p:nvSpPr>
          <p:cNvPr id="15403" name="Rectangle 37"/>
          <p:cNvSpPr>
            <a:spLocks noChangeArrowheads="1"/>
          </p:cNvSpPr>
          <p:nvPr/>
        </p:nvSpPr>
        <p:spPr bwMode="auto">
          <a:xfrm>
            <a:off x="6753225" y="4292600"/>
            <a:ext cx="461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Arial" charset="0"/>
              </a:rPr>
              <a:t>Met-7</a:t>
            </a:r>
            <a:endParaRPr lang="en-GB" sz="1400">
              <a:solidFill>
                <a:srgbClr val="FF0000"/>
              </a:solidFill>
            </a:endParaRPr>
          </a:p>
        </p:txBody>
      </p:sp>
      <p:sp>
        <p:nvSpPr>
          <p:cNvPr id="15404" name="Line 45"/>
          <p:cNvSpPr>
            <a:spLocks noChangeShapeType="1"/>
          </p:cNvSpPr>
          <p:nvPr/>
        </p:nvSpPr>
        <p:spPr bwMode="auto">
          <a:xfrm flipV="1">
            <a:off x="776288" y="4221163"/>
            <a:ext cx="6769100" cy="15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05" name="Oval 330"/>
          <p:cNvSpPr>
            <a:spLocks noChangeArrowheads="1"/>
          </p:cNvSpPr>
          <p:nvPr/>
        </p:nvSpPr>
        <p:spPr bwMode="auto">
          <a:xfrm>
            <a:off x="7400925" y="4005263"/>
            <a:ext cx="360363" cy="36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Rectangle 15"/>
          <p:cNvSpPr>
            <a:spLocks noChangeArrowheads="1"/>
          </p:cNvSpPr>
          <p:nvPr/>
        </p:nvSpPr>
        <p:spPr bwMode="auto">
          <a:xfrm>
            <a:off x="849313" y="1196975"/>
            <a:ext cx="1584325" cy="152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000">
                <a:solidFill>
                  <a:srgbClr val="FFFFFF"/>
                </a:solidFill>
                <a:latin typeface="Arial" charset="0"/>
              </a:rPr>
              <a:t> MSG-3 Commissioning</a:t>
            </a: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15407" name="Line 274"/>
          <p:cNvSpPr>
            <a:spLocks noChangeShapeType="1"/>
          </p:cNvSpPr>
          <p:nvPr/>
        </p:nvSpPr>
        <p:spPr bwMode="auto">
          <a:xfrm flipV="1">
            <a:off x="1497013" y="1412875"/>
            <a:ext cx="500062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08" name="Arc 277"/>
          <p:cNvSpPr>
            <a:spLocks/>
          </p:cNvSpPr>
          <p:nvPr/>
        </p:nvSpPr>
        <p:spPr bwMode="auto">
          <a:xfrm>
            <a:off x="2000250" y="1412875"/>
            <a:ext cx="123825" cy="214313"/>
          </a:xfrm>
          <a:custGeom>
            <a:avLst/>
            <a:gdLst>
              <a:gd name="T0" fmla="*/ 0 w 21286"/>
              <a:gd name="T1" fmla="*/ 0 h 21600"/>
              <a:gd name="T2" fmla="*/ 0 w 21286"/>
              <a:gd name="T3" fmla="*/ 0 h 21600"/>
              <a:gd name="T4" fmla="*/ 0 w 21286"/>
              <a:gd name="T5" fmla="*/ 0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</a:path>
              <a:path w="21286" h="21600" stroke="0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09" name="Arc 278"/>
          <p:cNvSpPr>
            <a:spLocks/>
          </p:cNvSpPr>
          <p:nvPr/>
        </p:nvSpPr>
        <p:spPr bwMode="auto">
          <a:xfrm rot="10800000">
            <a:off x="2205038" y="2055813"/>
            <a:ext cx="152400" cy="285750"/>
          </a:xfrm>
          <a:custGeom>
            <a:avLst/>
            <a:gdLst>
              <a:gd name="T0" fmla="*/ 0 w 21286"/>
              <a:gd name="T1" fmla="*/ 0 h 21598"/>
              <a:gd name="T2" fmla="*/ 0 w 21286"/>
              <a:gd name="T3" fmla="*/ 0 h 21598"/>
              <a:gd name="T4" fmla="*/ 0 w 21286"/>
              <a:gd name="T5" fmla="*/ 0 h 21598"/>
              <a:gd name="T6" fmla="*/ 0 60000 65536"/>
              <a:gd name="T7" fmla="*/ 0 60000 65536"/>
              <a:gd name="T8" fmla="*/ 0 60000 65536"/>
              <a:gd name="T9" fmla="*/ 0 w 21286"/>
              <a:gd name="T10" fmla="*/ 0 h 21598"/>
              <a:gd name="T11" fmla="*/ 21286 w 21286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598" fill="none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</a:path>
              <a:path w="21286" h="21598" stroke="0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  <a:lnTo>
                  <a:pt x="0" y="21598"/>
                </a:lnTo>
                <a:close/>
              </a:path>
            </a:pathLst>
          </a:custGeom>
          <a:noFill/>
          <a:ln w="5715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10" name="Line 279"/>
          <p:cNvSpPr>
            <a:spLocks noChangeShapeType="1"/>
          </p:cNvSpPr>
          <p:nvPr/>
        </p:nvSpPr>
        <p:spPr bwMode="auto">
          <a:xfrm>
            <a:off x="2124075" y="1554163"/>
            <a:ext cx="80963" cy="573087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11" name="Line 280"/>
          <p:cNvSpPr>
            <a:spLocks noChangeShapeType="1"/>
          </p:cNvSpPr>
          <p:nvPr/>
        </p:nvSpPr>
        <p:spPr bwMode="auto">
          <a:xfrm flipV="1">
            <a:off x="2360613" y="2349500"/>
            <a:ext cx="230505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12" name="Rectangle 29"/>
          <p:cNvSpPr>
            <a:spLocks noChangeArrowheads="1"/>
          </p:cNvSpPr>
          <p:nvPr/>
        </p:nvSpPr>
        <p:spPr bwMode="auto">
          <a:xfrm>
            <a:off x="920750" y="2062163"/>
            <a:ext cx="461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400">
                <a:solidFill>
                  <a:srgbClr val="FF33CC"/>
                </a:solidFill>
                <a:latin typeface="Arial" charset="0"/>
              </a:rPr>
              <a:t>Met-9</a:t>
            </a:r>
            <a:endParaRPr lang="en-GB" sz="1400">
              <a:solidFill>
                <a:srgbClr val="FF33CC"/>
              </a:solidFill>
            </a:endParaRPr>
          </a:p>
        </p:txBody>
      </p:sp>
      <p:sp>
        <p:nvSpPr>
          <p:cNvPr id="15413" name="Line 49"/>
          <p:cNvSpPr>
            <a:spLocks noChangeShapeType="1"/>
          </p:cNvSpPr>
          <p:nvPr/>
        </p:nvSpPr>
        <p:spPr bwMode="auto">
          <a:xfrm flipV="1">
            <a:off x="776288" y="2349500"/>
            <a:ext cx="1368425" cy="1588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14" name="Line 231"/>
          <p:cNvSpPr>
            <a:spLocks noChangeShapeType="1"/>
          </p:cNvSpPr>
          <p:nvPr/>
        </p:nvSpPr>
        <p:spPr bwMode="auto">
          <a:xfrm>
            <a:off x="2432050" y="3284538"/>
            <a:ext cx="2233613" cy="0"/>
          </a:xfrm>
          <a:prstGeom prst="line">
            <a:avLst/>
          </a:prstGeom>
          <a:noFill/>
          <a:ln w="57150">
            <a:solidFill>
              <a:srgbClr val="FF33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15" name="Arc 251"/>
          <p:cNvSpPr>
            <a:spLocks/>
          </p:cNvSpPr>
          <p:nvPr/>
        </p:nvSpPr>
        <p:spPr bwMode="auto">
          <a:xfrm>
            <a:off x="2144713" y="2349500"/>
            <a:ext cx="98425" cy="214313"/>
          </a:xfrm>
          <a:custGeom>
            <a:avLst/>
            <a:gdLst>
              <a:gd name="T0" fmla="*/ 0 w 21286"/>
              <a:gd name="T1" fmla="*/ 0 h 21600"/>
              <a:gd name="T2" fmla="*/ 0 w 21286"/>
              <a:gd name="T3" fmla="*/ 0 h 21600"/>
              <a:gd name="T4" fmla="*/ 0 w 21286"/>
              <a:gd name="T5" fmla="*/ 0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</a:path>
              <a:path w="21286" h="21600" stroke="0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16" name="Arc 252"/>
          <p:cNvSpPr>
            <a:spLocks/>
          </p:cNvSpPr>
          <p:nvPr/>
        </p:nvSpPr>
        <p:spPr bwMode="auto">
          <a:xfrm rot="10800000">
            <a:off x="2309813" y="2992438"/>
            <a:ext cx="122237" cy="285750"/>
          </a:xfrm>
          <a:custGeom>
            <a:avLst/>
            <a:gdLst>
              <a:gd name="T0" fmla="*/ 0 w 21286"/>
              <a:gd name="T1" fmla="*/ 0 h 21598"/>
              <a:gd name="T2" fmla="*/ 0 w 21286"/>
              <a:gd name="T3" fmla="*/ 0 h 21598"/>
              <a:gd name="T4" fmla="*/ 0 w 21286"/>
              <a:gd name="T5" fmla="*/ 0 h 21598"/>
              <a:gd name="T6" fmla="*/ 0 60000 65536"/>
              <a:gd name="T7" fmla="*/ 0 60000 65536"/>
              <a:gd name="T8" fmla="*/ 0 60000 65536"/>
              <a:gd name="T9" fmla="*/ 0 w 21286"/>
              <a:gd name="T10" fmla="*/ 0 h 21598"/>
              <a:gd name="T11" fmla="*/ 21286 w 21286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598" fill="none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</a:path>
              <a:path w="21286" h="21598" stroke="0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  <a:lnTo>
                  <a:pt x="0" y="21598"/>
                </a:lnTo>
                <a:close/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17" name="Line 253"/>
          <p:cNvSpPr>
            <a:spLocks noChangeShapeType="1"/>
          </p:cNvSpPr>
          <p:nvPr/>
        </p:nvSpPr>
        <p:spPr bwMode="auto">
          <a:xfrm>
            <a:off x="2243138" y="2490788"/>
            <a:ext cx="66675" cy="573087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18" name="Line 33"/>
          <p:cNvSpPr>
            <a:spLocks noChangeShapeType="1"/>
          </p:cNvSpPr>
          <p:nvPr/>
        </p:nvSpPr>
        <p:spPr bwMode="auto">
          <a:xfrm flipV="1">
            <a:off x="776288" y="3284538"/>
            <a:ext cx="1368425" cy="1587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7" name="Rectangle 34"/>
          <p:cNvSpPr>
            <a:spLocks noChangeArrowheads="1"/>
          </p:cNvSpPr>
          <p:nvPr/>
        </p:nvSpPr>
        <p:spPr bwMode="auto">
          <a:xfrm>
            <a:off x="920750" y="2998788"/>
            <a:ext cx="461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charset="0"/>
              </a:rPr>
              <a:t>Met-8</a:t>
            </a:r>
            <a:endParaRPr lang="en-GB" sz="1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420" name="Line 290"/>
          <p:cNvSpPr>
            <a:spLocks noChangeShapeType="1"/>
          </p:cNvSpPr>
          <p:nvPr/>
        </p:nvSpPr>
        <p:spPr bwMode="auto">
          <a:xfrm>
            <a:off x="2576513" y="2852738"/>
            <a:ext cx="20891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21" name="Arc 327"/>
          <p:cNvSpPr>
            <a:spLocks/>
          </p:cNvSpPr>
          <p:nvPr/>
        </p:nvSpPr>
        <p:spPr bwMode="auto">
          <a:xfrm flipV="1">
            <a:off x="2144713" y="3184525"/>
            <a:ext cx="149225" cy="100013"/>
          </a:xfrm>
          <a:custGeom>
            <a:avLst/>
            <a:gdLst>
              <a:gd name="T0" fmla="*/ 0 w 21286"/>
              <a:gd name="T1" fmla="*/ 0 h 21600"/>
              <a:gd name="T2" fmla="*/ 0 w 21286"/>
              <a:gd name="T3" fmla="*/ 0 h 21600"/>
              <a:gd name="T4" fmla="*/ 0 w 21286"/>
              <a:gd name="T5" fmla="*/ 0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</a:path>
              <a:path w="21286" h="21600" stroke="0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22" name="Arc 328"/>
          <p:cNvSpPr>
            <a:spLocks/>
          </p:cNvSpPr>
          <p:nvPr/>
        </p:nvSpPr>
        <p:spPr bwMode="auto">
          <a:xfrm rot="10800000" flipV="1">
            <a:off x="2393950" y="2852738"/>
            <a:ext cx="182563" cy="133350"/>
          </a:xfrm>
          <a:custGeom>
            <a:avLst/>
            <a:gdLst>
              <a:gd name="T0" fmla="*/ 0 w 21286"/>
              <a:gd name="T1" fmla="*/ 0 h 21598"/>
              <a:gd name="T2" fmla="*/ 0 w 21286"/>
              <a:gd name="T3" fmla="*/ 0 h 21598"/>
              <a:gd name="T4" fmla="*/ 0 w 21286"/>
              <a:gd name="T5" fmla="*/ 0 h 21598"/>
              <a:gd name="T6" fmla="*/ 0 60000 65536"/>
              <a:gd name="T7" fmla="*/ 0 60000 65536"/>
              <a:gd name="T8" fmla="*/ 0 60000 65536"/>
              <a:gd name="T9" fmla="*/ 0 w 21286"/>
              <a:gd name="T10" fmla="*/ 0 h 21598"/>
              <a:gd name="T11" fmla="*/ 21286 w 21286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598" fill="none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</a:path>
              <a:path w="21286" h="21598" stroke="0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  <a:lnTo>
                  <a:pt x="0" y="21598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23" name="Line 329"/>
          <p:cNvSpPr>
            <a:spLocks noChangeShapeType="1"/>
          </p:cNvSpPr>
          <p:nvPr/>
        </p:nvSpPr>
        <p:spPr bwMode="auto">
          <a:xfrm flipV="1">
            <a:off x="2293938" y="2952750"/>
            <a:ext cx="100012" cy="2651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24" name="Rectangle 238"/>
          <p:cNvSpPr>
            <a:spLocks noChangeArrowheads="1"/>
          </p:cNvSpPr>
          <p:nvPr/>
        </p:nvSpPr>
        <p:spPr bwMode="auto">
          <a:xfrm>
            <a:off x="4251243" y="1182749"/>
            <a:ext cx="1512888" cy="1524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Arial" charset="0"/>
              </a:rPr>
              <a:t> MSG-4 Commissioning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5425" name="Line 266"/>
          <p:cNvSpPr>
            <a:spLocks noChangeShapeType="1"/>
          </p:cNvSpPr>
          <p:nvPr/>
        </p:nvSpPr>
        <p:spPr bwMode="auto">
          <a:xfrm flipV="1">
            <a:off x="5427765" y="1412875"/>
            <a:ext cx="503238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26" name="Arc 270"/>
          <p:cNvSpPr>
            <a:spLocks/>
          </p:cNvSpPr>
          <p:nvPr/>
        </p:nvSpPr>
        <p:spPr bwMode="auto">
          <a:xfrm>
            <a:off x="6465888" y="1412875"/>
            <a:ext cx="71437" cy="215900"/>
          </a:xfrm>
          <a:custGeom>
            <a:avLst/>
            <a:gdLst>
              <a:gd name="T0" fmla="*/ 0 w 21286"/>
              <a:gd name="T1" fmla="*/ 0 h 21600"/>
              <a:gd name="T2" fmla="*/ 0 w 21286"/>
              <a:gd name="T3" fmla="*/ 0 h 21600"/>
              <a:gd name="T4" fmla="*/ 0 w 21286"/>
              <a:gd name="T5" fmla="*/ 0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</a:path>
              <a:path w="21286" h="21600" stroke="0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27" name="Arc 271"/>
          <p:cNvSpPr>
            <a:spLocks/>
          </p:cNvSpPr>
          <p:nvPr/>
        </p:nvSpPr>
        <p:spPr bwMode="auto">
          <a:xfrm rot="10800000">
            <a:off x="6608763" y="2060575"/>
            <a:ext cx="120650" cy="287338"/>
          </a:xfrm>
          <a:custGeom>
            <a:avLst/>
            <a:gdLst>
              <a:gd name="T0" fmla="*/ 0 w 21286"/>
              <a:gd name="T1" fmla="*/ 0 h 21598"/>
              <a:gd name="T2" fmla="*/ 0 w 21286"/>
              <a:gd name="T3" fmla="*/ 0 h 21598"/>
              <a:gd name="T4" fmla="*/ 0 w 21286"/>
              <a:gd name="T5" fmla="*/ 0 h 21598"/>
              <a:gd name="T6" fmla="*/ 0 60000 65536"/>
              <a:gd name="T7" fmla="*/ 0 60000 65536"/>
              <a:gd name="T8" fmla="*/ 0 60000 65536"/>
              <a:gd name="T9" fmla="*/ 0 w 21286"/>
              <a:gd name="T10" fmla="*/ 0 h 21598"/>
              <a:gd name="T11" fmla="*/ 21286 w 21286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598" fill="none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</a:path>
              <a:path w="21286" h="21598" stroke="0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  <a:lnTo>
                  <a:pt x="0" y="21598"/>
                </a:lnTo>
                <a:close/>
              </a:path>
            </a:pathLst>
          </a:cu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28" name="Line 273"/>
          <p:cNvSpPr>
            <a:spLocks noChangeShapeType="1"/>
          </p:cNvSpPr>
          <p:nvPr/>
        </p:nvSpPr>
        <p:spPr bwMode="auto">
          <a:xfrm>
            <a:off x="6681788" y="2349500"/>
            <a:ext cx="19431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29" name="Line 272"/>
          <p:cNvSpPr>
            <a:spLocks noChangeShapeType="1"/>
          </p:cNvSpPr>
          <p:nvPr/>
        </p:nvSpPr>
        <p:spPr bwMode="auto">
          <a:xfrm>
            <a:off x="6537325" y="1557338"/>
            <a:ext cx="71438" cy="576262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30" name="Line 280"/>
          <p:cNvSpPr>
            <a:spLocks noChangeShapeType="1"/>
          </p:cNvSpPr>
          <p:nvPr/>
        </p:nvSpPr>
        <p:spPr bwMode="auto">
          <a:xfrm flipV="1">
            <a:off x="2360613" y="2349500"/>
            <a:ext cx="424815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31" name="Arc 282"/>
          <p:cNvSpPr>
            <a:spLocks/>
          </p:cNvSpPr>
          <p:nvPr/>
        </p:nvSpPr>
        <p:spPr bwMode="auto">
          <a:xfrm>
            <a:off x="6608763" y="2349500"/>
            <a:ext cx="73025" cy="215900"/>
          </a:xfrm>
          <a:custGeom>
            <a:avLst/>
            <a:gdLst>
              <a:gd name="T0" fmla="*/ 0 w 21286"/>
              <a:gd name="T1" fmla="*/ 0 h 21600"/>
              <a:gd name="T2" fmla="*/ 0 w 21286"/>
              <a:gd name="T3" fmla="*/ 0 h 21600"/>
              <a:gd name="T4" fmla="*/ 0 w 21286"/>
              <a:gd name="T5" fmla="*/ 0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</a:path>
              <a:path w="21286" h="21600" stroke="0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32" name="Arc 283"/>
          <p:cNvSpPr>
            <a:spLocks/>
          </p:cNvSpPr>
          <p:nvPr/>
        </p:nvSpPr>
        <p:spPr bwMode="auto">
          <a:xfrm rot="9983469">
            <a:off x="6357938" y="2841625"/>
            <a:ext cx="517525" cy="503238"/>
          </a:xfrm>
          <a:custGeom>
            <a:avLst/>
            <a:gdLst>
              <a:gd name="T0" fmla="*/ 2147483647 w 66980"/>
              <a:gd name="T1" fmla="*/ 2147483647 h 22348"/>
              <a:gd name="T2" fmla="*/ 2147483647 w 66980"/>
              <a:gd name="T3" fmla="*/ 2147483647 h 22348"/>
              <a:gd name="T4" fmla="*/ 0 w 66980"/>
              <a:gd name="T5" fmla="*/ 2147483647 h 22348"/>
              <a:gd name="T6" fmla="*/ 2147483647 w 66980"/>
              <a:gd name="T7" fmla="*/ 2147483647 h 22348"/>
              <a:gd name="T8" fmla="*/ 0 60000 65536"/>
              <a:gd name="T9" fmla="*/ 0 60000 65536"/>
              <a:gd name="T10" fmla="*/ 0 60000 65536"/>
              <a:gd name="T11" fmla="*/ 0 60000 65536"/>
              <a:gd name="T12" fmla="*/ 0 w 66980"/>
              <a:gd name="T13" fmla="*/ 0 h 22348"/>
              <a:gd name="T14" fmla="*/ 66980 w 66980"/>
              <a:gd name="T15" fmla="*/ 22348 h 22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980" h="22348" fill="none" extrusionOk="0">
                <a:moveTo>
                  <a:pt x="4088" y="0"/>
                </a:moveTo>
                <a:cubicBezTo>
                  <a:pt x="14489" y="143"/>
                  <a:pt x="13836" y="549"/>
                  <a:pt x="15603" y="10799"/>
                </a:cubicBezTo>
              </a:path>
              <a:path w="66980" h="22348" stroke="0" extrusionOk="0">
                <a:moveTo>
                  <a:pt x="11157" y="1726"/>
                </a:moveTo>
                <a:cubicBezTo>
                  <a:pt x="21558" y="1869"/>
                  <a:pt x="66980" y="7631"/>
                  <a:pt x="43871" y="22348"/>
                </a:cubicBezTo>
                <a:lnTo>
                  <a:pt x="0" y="21036"/>
                </a:lnTo>
                <a:lnTo>
                  <a:pt x="11157" y="1726"/>
                </a:lnTo>
                <a:close/>
              </a:path>
            </a:pathLst>
          </a:custGeom>
          <a:noFill/>
          <a:ln w="5715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33" name="Line 284"/>
          <p:cNvSpPr>
            <a:spLocks noChangeShapeType="1"/>
          </p:cNvSpPr>
          <p:nvPr/>
        </p:nvSpPr>
        <p:spPr bwMode="auto">
          <a:xfrm>
            <a:off x="6681788" y="2492375"/>
            <a:ext cx="71437" cy="576263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34" name="Line 285"/>
          <p:cNvSpPr>
            <a:spLocks noChangeShapeType="1"/>
          </p:cNvSpPr>
          <p:nvPr/>
        </p:nvSpPr>
        <p:spPr bwMode="auto">
          <a:xfrm flipV="1">
            <a:off x="6897688" y="3284538"/>
            <a:ext cx="1727200" cy="0"/>
          </a:xfrm>
          <a:prstGeom prst="line">
            <a:avLst/>
          </a:prstGeom>
          <a:noFill/>
          <a:ln w="57150">
            <a:solidFill>
              <a:srgbClr val="0099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7" name="Rectangle 228"/>
          <p:cNvSpPr>
            <a:spLocks noChangeArrowheads="1"/>
          </p:cNvSpPr>
          <p:nvPr/>
        </p:nvSpPr>
        <p:spPr bwMode="auto">
          <a:xfrm>
            <a:off x="8696325" y="4221163"/>
            <a:ext cx="465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charset="0"/>
              </a:rPr>
              <a:t>Met-8</a:t>
            </a:r>
            <a:endParaRPr lang="en-GB" sz="1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436" name="Line 290"/>
          <p:cNvSpPr>
            <a:spLocks noChangeShapeType="1"/>
          </p:cNvSpPr>
          <p:nvPr/>
        </p:nvSpPr>
        <p:spPr bwMode="auto">
          <a:xfrm>
            <a:off x="4665663" y="2852738"/>
            <a:ext cx="15827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37" name="Arc 287"/>
          <p:cNvSpPr>
            <a:spLocks/>
          </p:cNvSpPr>
          <p:nvPr/>
        </p:nvSpPr>
        <p:spPr bwMode="auto">
          <a:xfrm rot="10800000" flipH="1" flipV="1">
            <a:off x="6124575" y="2565400"/>
            <a:ext cx="273050" cy="577850"/>
          </a:xfrm>
          <a:custGeom>
            <a:avLst/>
            <a:gdLst>
              <a:gd name="T0" fmla="*/ 2147483647 w 39680"/>
              <a:gd name="T1" fmla="*/ 2147483647 h 44199"/>
              <a:gd name="T2" fmla="*/ 2147483647 w 39680"/>
              <a:gd name="T3" fmla="*/ 2147483647 h 44199"/>
              <a:gd name="T4" fmla="*/ 2147483647 w 39680"/>
              <a:gd name="T5" fmla="*/ 2147483647 h 44199"/>
              <a:gd name="T6" fmla="*/ 2147483647 w 39680"/>
              <a:gd name="T7" fmla="*/ 2147483647 h 44199"/>
              <a:gd name="T8" fmla="*/ 0 60000 65536"/>
              <a:gd name="T9" fmla="*/ 0 60000 65536"/>
              <a:gd name="T10" fmla="*/ 0 60000 65536"/>
              <a:gd name="T11" fmla="*/ 0 60000 65536"/>
              <a:gd name="T12" fmla="*/ 0 w 39680"/>
              <a:gd name="T13" fmla="*/ 0 h 44199"/>
              <a:gd name="T14" fmla="*/ 39680 w 39680"/>
              <a:gd name="T15" fmla="*/ 44199 h 441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80" h="44199" fill="none" extrusionOk="0">
                <a:moveTo>
                  <a:pt x="18023" y="21946"/>
                </a:moveTo>
                <a:cubicBezTo>
                  <a:pt x="28538" y="21946"/>
                  <a:pt x="37894" y="30169"/>
                  <a:pt x="39680" y="40530"/>
                </a:cubicBezTo>
              </a:path>
              <a:path w="39680" h="44199" stroke="0" extrusionOk="0">
                <a:moveTo>
                  <a:pt x="7544" y="10925"/>
                </a:moveTo>
                <a:cubicBezTo>
                  <a:pt x="11246" y="0"/>
                  <a:pt x="37894" y="30169"/>
                  <a:pt x="39680" y="40530"/>
                </a:cubicBezTo>
                <a:lnTo>
                  <a:pt x="18394" y="44199"/>
                </a:lnTo>
                <a:cubicBezTo>
                  <a:pt x="18394" y="36999"/>
                  <a:pt x="0" y="13819"/>
                  <a:pt x="7544" y="10925"/>
                </a:cubicBezTo>
                <a:close/>
              </a:path>
            </a:pathLst>
          </a:cu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38" name="Arc 288"/>
          <p:cNvSpPr>
            <a:spLocks/>
          </p:cNvSpPr>
          <p:nvPr/>
        </p:nvSpPr>
        <p:spPr bwMode="auto">
          <a:xfrm rot="-75787" flipH="1" flipV="1">
            <a:off x="6538913" y="3786188"/>
            <a:ext cx="217487" cy="363537"/>
          </a:xfrm>
          <a:custGeom>
            <a:avLst/>
            <a:gdLst>
              <a:gd name="T0" fmla="*/ 2147483647 w 21328"/>
              <a:gd name="T1" fmla="*/ 0 h 21598"/>
              <a:gd name="T2" fmla="*/ 2147483647 w 21328"/>
              <a:gd name="T3" fmla="*/ 2147483647 h 21598"/>
              <a:gd name="T4" fmla="*/ 0 w 21328"/>
              <a:gd name="T5" fmla="*/ 2147483647 h 21598"/>
              <a:gd name="T6" fmla="*/ 2147483647 w 21328"/>
              <a:gd name="T7" fmla="*/ 0 h 21598"/>
              <a:gd name="T8" fmla="*/ 0 60000 65536"/>
              <a:gd name="T9" fmla="*/ 0 60000 65536"/>
              <a:gd name="T10" fmla="*/ 0 60000 65536"/>
              <a:gd name="T11" fmla="*/ 0 60000 65536"/>
              <a:gd name="T12" fmla="*/ 0 w 21328"/>
              <a:gd name="T13" fmla="*/ 0 h 21598"/>
              <a:gd name="T14" fmla="*/ 21328 w 21328"/>
              <a:gd name="T15" fmla="*/ 21598 h 21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28" h="21598" fill="none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</a:path>
              <a:path w="21328" h="21598" stroke="0" extrusionOk="0">
                <a:moveTo>
                  <a:pt x="297" y="0"/>
                </a:moveTo>
                <a:cubicBezTo>
                  <a:pt x="10698" y="143"/>
                  <a:pt x="19561" y="7045"/>
                  <a:pt x="21328" y="17295"/>
                </a:cubicBezTo>
                <a:lnTo>
                  <a:pt x="0" y="21598"/>
                </a:lnTo>
                <a:lnTo>
                  <a:pt x="297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39" name="Line 289"/>
          <p:cNvSpPr>
            <a:spLocks noChangeShapeType="1"/>
          </p:cNvSpPr>
          <p:nvPr/>
        </p:nvSpPr>
        <p:spPr bwMode="auto">
          <a:xfrm rot="10724213" flipH="1" flipV="1">
            <a:off x="6402388" y="3070225"/>
            <a:ext cx="125412" cy="792163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40" name="Line 49"/>
          <p:cNvSpPr>
            <a:spLocks noChangeShapeType="1"/>
          </p:cNvSpPr>
          <p:nvPr/>
        </p:nvSpPr>
        <p:spPr bwMode="auto">
          <a:xfrm flipV="1">
            <a:off x="6824663" y="2852738"/>
            <a:ext cx="1800225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41" name="Line 231"/>
          <p:cNvSpPr>
            <a:spLocks noChangeShapeType="1"/>
          </p:cNvSpPr>
          <p:nvPr/>
        </p:nvSpPr>
        <p:spPr bwMode="auto">
          <a:xfrm>
            <a:off x="2432050" y="3284538"/>
            <a:ext cx="3889375" cy="0"/>
          </a:xfrm>
          <a:prstGeom prst="line">
            <a:avLst/>
          </a:prstGeom>
          <a:noFill/>
          <a:ln w="57150">
            <a:solidFill>
              <a:srgbClr val="FF33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42" name="Arc 287"/>
          <p:cNvSpPr>
            <a:spLocks/>
          </p:cNvSpPr>
          <p:nvPr/>
        </p:nvSpPr>
        <p:spPr bwMode="auto">
          <a:xfrm rot="11030544" flipH="1">
            <a:off x="6329363" y="3062288"/>
            <a:ext cx="200025" cy="230187"/>
          </a:xfrm>
          <a:custGeom>
            <a:avLst/>
            <a:gdLst>
              <a:gd name="T0" fmla="*/ 0 w 21286"/>
              <a:gd name="T1" fmla="*/ 0 h 21600"/>
              <a:gd name="T2" fmla="*/ 0 w 21286"/>
              <a:gd name="T3" fmla="*/ 0 h 21600"/>
              <a:gd name="T4" fmla="*/ 0 w 21286"/>
              <a:gd name="T5" fmla="*/ 0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</a:path>
              <a:path w="21286" h="21600" stroke="0" extrusionOk="0">
                <a:moveTo>
                  <a:pt x="-1" y="0"/>
                </a:moveTo>
                <a:cubicBezTo>
                  <a:pt x="10514" y="0"/>
                  <a:pt x="19500" y="7570"/>
                  <a:pt x="21286" y="17931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43" name="Arc 288"/>
          <p:cNvSpPr>
            <a:spLocks/>
          </p:cNvSpPr>
          <p:nvPr/>
        </p:nvSpPr>
        <p:spPr bwMode="auto">
          <a:xfrm rot="476160" flipH="1">
            <a:off x="6497638" y="2825750"/>
            <a:ext cx="368300" cy="487363"/>
          </a:xfrm>
          <a:custGeom>
            <a:avLst/>
            <a:gdLst>
              <a:gd name="T0" fmla="*/ 0 w 21286"/>
              <a:gd name="T1" fmla="*/ 0 h 21598"/>
              <a:gd name="T2" fmla="*/ 0 w 21286"/>
              <a:gd name="T3" fmla="*/ 0 h 21598"/>
              <a:gd name="T4" fmla="*/ 0 w 21286"/>
              <a:gd name="T5" fmla="*/ 0 h 21598"/>
              <a:gd name="T6" fmla="*/ 0 60000 65536"/>
              <a:gd name="T7" fmla="*/ 0 60000 65536"/>
              <a:gd name="T8" fmla="*/ 0 60000 65536"/>
              <a:gd name="T9" fmla="*/ 0 w 21286"/>
              <a:gd name="T10" fmla="*/ 0 h 21598"/>
              <a:gd name="T11" fmla="*/ 21286 w 21286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598" fill="none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</a:path>
              <a:path w="21286" h="21598" stroke="0" extrusionOk="0">
                <a:moveTo>
                  <a:pt x="297" y="0"/>
                </a:moveTo>
                <a:cubicBezTo>
                  <a:pt x="10698" y="143"/>
                  <a:pt x="19519" y="7679"/>
                  <a:pt x="21286" y="17929"/>
                </a:cubicBezTo>
                <a:lnTo>
                  <a:pt x="0" y="21598"/>
                </a:lnTo>
                <a:close/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44" name="Line 266"/>
          <p:cNvSpPr>
            <a:spLocks noChangeShapeType="1"/>
          </p:cNvSpPr>
          <p:nvPr/>
        </p:nvSpPr>
        <p:spPr bwMode="auto">
          <a:xfrm>
            <a:off x="9612313" y="1403350"/>
            <a:ext cx="165100" cy="95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45" name="Rectangle 238"/>
          <p:cNvSpPr>
            <a:spLocks noChangeArrowheads="1"/>
          </p:cNvSpPr>
          <p:nvPr/>
        </p:nvSpPr>
        <p:spPr bwMode="auto">
          <a:xfrm>
            <a:off x="8121650" y="1196975"/>
            <a:ext cx="1512888" cy="152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000">
                <a:latin typeface="Arial" charset="0"/>
              </a:rPr>
              <a:t> MTG-I1 Commissioning</a:t>
            </a:r>
            <a:endParaRPr lang="en-GB" sz="1000"/>
          </a:p>
        </p:txBody>
      </p:sp>
      <p:sp>
        <p:nvSpPr>
          <p:cNvPr id="15446" name="Oval 275"/>
          <p:cNvSpPr>
            <a:spLocks noChangeArrowheads="1"/>
          </p:cNvSpPr>
          <p:nvPr/>
        </p:nvSpPr>
        <p:spPr bwMode="auto">
          <a:xfrm>
            <a:off x="9537700" y="1341438"/>
            <a:ext cx="146050" cy="1460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7" name="Oval 300"/>
          <p:cNvSpPr>
            <a:spLocks noChangeArrowheads="1"/>
          </p:cNvSpPr>
          <p:nvPr/>
        </p:nvSpPr>
        <p:spPr bwMode="auto">
          <a:xfrm>
            <a:off x="1928813" y="1341438"/>
            <a:ext cx="288925" cy="2873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8" name="Oval 275"/>
          <p:cNvSpPr>
            <a:spLocks noChangeArrowheads="1"/>
          </p:cNvSpPr>
          <p:nvPr/>
        </p:nvSpPr>
        <p:spPr bwMode="auto">
          <a:xfrm>
            <a:off x="1423988" y="1339850"/>
            <a:ext cx="144462" cy="1444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9" name="Oval 325"/>
          <p:cNvSpPr>
            <a:spLocks noChangeArrowheads="1"/>
          </p:cNvSpPr>
          <p:nvPr/>
        </p:nvSpPr>
        <p:spPr bwMode="auto">
          <a:xfrm>
            <a:off x="2073275" y="2205038"/>
            <a:ext cx="354013" cy="3619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0" name="Oval 260"/>
          <p:cNvSpPr>
            <a:spLocks noChangeArrowheads="1"/>
          </p:cNvSpPr>
          <p:nvPr/>
        </p:nvSpPr>
        <p:spPr bwMode="auto">
          <a:xfrm>
            <a:off x="2000250" y="2997200"/>
            <a:ext cx="579438" cy="5746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1" name="Oval 330"/>
          <p:cNvSpPr>
            <a:spLocks noChangeArrowheads="1"/>
          </p:cNvSpPr>
          <p:nvPr/>
        </p:nvSpPr>
        <p:spPr bwMode="auto">
          <a:xfrm>
            <a:off x="6465888" y="4005263"/>
            <a:ext cx="360362" cy="36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2" name="Oval 330"/>
          <p:cNvSpPr>
            <a:spLocks noChangeArrowheads="1"/>
          </p:cNvSpPr>
          <p:nvPr/>
        </p:nvSpPr>
        <p:spPr bwMode="auto">
          <a:xfrm>
            <a:off x="6248400" y="3068638"/>
            <a:ext cx="360363" cy="36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3" name="Oval 330"/>
          <p:cNvSpPr>
            <a:spLocks noChangeArrowheads="1"/>
          </p:cNvSpPr>
          <p:nvPr/>
        </p:nvSpPr>
        <p:spPr bwMode="auto">
          <a:xfrm>
            <a:off x="6105525" y="2708275"/>
            <a:ext cx="360363" cy="3603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4" name="Oval 275"/>
          <p:cNvSpPr>
            <a:spLocks noChangeArrowheads="1"/>
          </p:cNvSpPr>
          <p:nvPr/>
        </p:nvSpPr>
        <p:spPr bwMode="auto">
          <a:xfrm>
            <a:off x="5334104" y="1344613"/>
            <a:ext cx="146050" cy="1460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5" name="Oval 297"/>
          <p:cNvSpPr>
            <a:spLocks noChangeArrowheads="1"/>
          </p:cNvSpPr>
          <p:nvPr/>
        </p:nvSpPr>
        <p:spPr bwMode="auto">
          <a:xfrm>
            <a:off x="6465888" y="2133600"/>
            <a:ext cx="395287" cy="4143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6" name="Line 340"/>
          <p:cNvSpPr>
            <a:spLocks noChangeShapeType="1"/>
          </p:cNvSpPr>
          <p:nvPr/>
        </p:nvSpPr>
        <p:spPr bwMode="auto">
          <a:xfrm>
            <a:off x="7545388" y="4149725"/>
            <a:ext cx="0" cy="1428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57" name="Rectangle 294"/>
          <p:cNvSpPr>
            <a:spLocks noChangeArrowheads="1"/>
          </p:cNvSpPr>
          <p:nvPr/>
        </p:nvSpPr>
        <p:spPr bwMode="auto">
          <a:xfrm>
            <a:off x="8985250" y="2420938"/>
            <a:ext cx="560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>
                <a:solidFill>
                  <a:srgbClr val="FF99FF"/>
                </a:solidFill>
                <a:latin typeface="Arial" charset="0"/>
              </a:rPr>
              <a:t>Met-11</a:t>
            </a:r>
            <a:endParaRPr lang="en-GB" sz="1400">
              <a:solidFill>
                <a:srgbClr val="FF99FF"/>
              </a:solidFill>
            </a:endParaRPr>
          </a:p>
        </p:txBody>
      </p:sp>
      <p:sp>
        <p:nvSpPr>
          <p:cNvPr id="15458" name="Line 266"/>
          <p:cNvSpPr>
            <a:spLocks noChangeShapeType="1"/>
          </p:cNvSpPr>
          <p:nvPr/>
        </p:nvSpPr>
        <p:spPr bwMode="auto">
          <a:xfrm>
            <a:off x="8913813" y="2349500"/>
            <a:ext cx="6477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59" name="Freeform 239"/>
          <p:cNvSpPr>
            <a:spLocks/>
          </p:cNvSpPr>
          <p:nvPr/>
        </p:nvSpPr>
        <p:spPr bwMode="auto">
          <a:xfrm>
            <a:off x="9561513" y="2276475"/>
            <a:ext cx="231775" cy="168275"/>
          </a:xfrm>
          <a:custGeom>
            <a:avLst/>
            <a:gdLst>
              <a:gd name="T0" fmla="*/ 0 w 317"/>
              <a:gd name="T1" fmla="*/ 0 h 211"/>
              <a:gd name="T2" fmla="*/ 2147483647 w 317"/>
              <a:gd name="T3" fmla="*/ 2147483647 h 211"/>
              <a:gd name="T4" fmla="*/ 0 w 317"/>
              <a:gd name="T5" fmla="*/ 2147483647 h 211"/>
              <a:gd name="T6" fmla="*/ 0 w 317"/>
              <a:gd name="T7" fmla="*/ 0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211"/>
              <a:gd name="T14" fmla="*/ 317 w 317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211">
                <a:moveTo>
                  <a:pt x="0" y="0"/>
                </a:moveTo>
                <a:lnTo>
                  <a:pt x="317" y="106"/>
                </a:lnTo>
                <a:lnTo>
                  <a:pt x="0" y="211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0" name="Line 273"/>
          <p:cNvSpPr>
            <a:spLocks noChangeShapeType="1"/>
          </p:cNvSpPr>
          <p:nvPr/>
        </p:nvSpPr>
        <p:spPr bwMode="auto">
          <a:xfrm>
            <a:off x="8482013" y="2349500"/>
            <a:ext cx="4318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61" name="Rectangle 9"/>
          <p:cNvSpPr>
            <a:spLocks noChangeArrowheads="1"/>
          </p:cNvSpPr>
          <p:nvPr/>
        </p:nvSpPr>
        <p:spPr bwMode="auto">
          <a:xfrm>
            <a:off x="8985250" y="2924175"/>
            <a:ext cx="461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>
                <a:solidFill>
                  <a:srgbClr val="FF33CC"/>
                </a:solidFill>
                <a:latin typeface="Arial" charset="0"/>
              </a:rPr>
              <a:t>Met-9</a:t>
            </a:r>
            <a:endParaRPr lang="en-GB" sz="1400">
              <a:solidFill>
                <a:srgbClr val="FF33CC"/>
              </a:solidFill>
            </a:endParaRPr>
          </a:p>
        </p:txBody>
      </p:sp>
      <p:sp>
        <p:nvSpPr>
          <p:cNvPr id="15462" name="Line 49"/>
          <p:cNvSpPr>
            <a:spLocks noChangeShapeType="1"/>
          </p:cNvSpPr>
          <p:nvPr/>
        </p:nvSpPr>
        <p:spPr bwMode="auto">
          <a:xfrm flipV="1">
            <a:off x="8482013" y="2852738"/>
            <a:ext cx="358775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63" name="Line 290"/>
          <p:cNvSpPr>
            <a:spLocks noChangeShapeType="1"/>
          </p:cNvSpPr>
          <p:nvPr/>
        </p:nvSpPr>
        <p:spPr bwMode="auto">
          <a:xfrm flipV="1">
            <a:off x="6843713" y="4149725"/>
            <a:ext cx="273685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64" name="Rectangle 10"/>
          <p:cNvSpPr>
            <a:spLocks noChangeArrowheads="1"/>
          </p:cNvSpPr>
          <p:nvPr/>
        </p:nvSpPr>
        <p:spPr bwMode="auto">
          <a:xfrm>
            <a:off x="8985250" y="3357563"/>
            <a:ext cx="560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400">
                <a:solidFill>
                  <a:srgbClr val="0099FF"/>
                </a:solidFill>
                <a:latin typeface="Arial" charset="0"/>
              </a:rPr>
              <a:t>Met-10</a:t>
            </a:r>
            <a:endParaRPr lang="en-GB" sz="1400">
              <a:solidFill>
                <a:srgbClr val="0099FF"/>
              </a:solidFill>
            </a:endParaRPr>
          </a:p>
        </p:txBody>
      </p:sp>
      <p:sp>
        <p:nvSpPr>
          <p:cNvPr id="15465" name="Freeform 292"/>
          <p:cNvSpPr>
            <a:spLocks/>
          </p:cNvSpPr>
          <p:nvPr/>
        </p:nvSpPr>
        <p:spPr bwMode="auto">
          <a:xfrm>
            <a:off x="9561513" y="3213100"/>
            <a:ext cx="231775" cy="168275"/>
          </a:xfrm>
          <a:custGeom>
            <a:avLst/>
            <a:gdLst>
              <a:gd name="T0" fmla="*/ 0 w 317"/>
              <a:gd name="T1" fmla="*/ 0 h 211"/>
              <a:gd name="T2" fmla="*/ 2147483647 w 317"/>
              <a:gd name="T3" fmla="*/ 2147483647 h 211"/>
              <a:gd name="T4" fmla="*/ 0 w 317"/>
              <a:gd name="T5" fmla="*/ 2147483647 h 211"/>
              <a:gd name="T6" fmla="*/ 0 w 317"/>
              <a:gd name="T7" fmla="*/ 0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211"/>
              <a:gd name="T14" fmla="*/ 317 w 317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211">
                <a:moveTo>
                  <a:pt x="0" y="0"/>
                </a:moveTo>
                <a:lnTo>
                  <a:pt x="317" y="106"/>
                </a:lnTo>
                <a:lnTo>
                  <a:pt x="0" y="211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6" name="Line 285"/>
          <p:cNvSpPr>
            <a:spLocks noChangeShapeType="1"/>
          </p:cNvSpPr>
          <p:nvPr/>
        </p:nvSpPr>
        <p:spPr bwMode="auto">
          <a:xfrm flipV="1">
            <a:off x="8482013" y="3284538"/>
            <a:ext cx="1079500" cy="0"/>
          </a:xfrm>
          <a:prstGeom prst="line">
            <a:avLst/>
          </a:prstGeom>
          <a:noFill/>
          <a:ln w="57150">
            <a:solidFill>
              <a:srgbClr val="0099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67" name="Oval 330"/>
          <p:cNvSpPr>
            <a:spLocks noChangeArrowheads="1"/>
          </p:cNvSpPr>
          <p:nvPr/>
        </p:nvSpPr>
        <p:spPr bwMode="auto">
          <a:xfrm>
            <a:off x="9201150" y="4005263"/>
            <a:ext cx="360363" cy="3603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8" name="Freeform 125"/>
          <p:cNvSpPr>
            <a:spLocks/>
          </p:cNvSpPr>
          <p:nvPr/>
        </p:nvSpPr>
        <p:spPr bwMode="auto">
          <a:xfrm>
            <a:off x="9561513" y="2781300"/>
            <a:ext cx="231775" cy="168275"/>
          </a:xfrm>
          <a:custGeom>
            <a:avLst/>
            <a:gdLst>
              <a:gd name="T0" fmla="*/ 0 w 317"/>
              <a:gd name="T1" fmla="*/ 0 h 211"/>
              <a:gd name="T2" fmla="*/ 2147483647 w 317"/>
              <a:gd name="T3" fmla="*/ 2147483647 h 211"/>
              <a:gd name="T4" fmla="*/ 0 w 317"/>
              <a:gd name="T5" fmla="*/ 2147483647 h 211"/>
              <a:gd name="T6" fmla="*/ 0 w 317"/>
              <a:gd name="T7" fmla="*/ 0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211"/>
              <a:gd name="T14" fmla="*/ 317 w 317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211">
                <a:moveTo>
                  <a:pt x="0" y="0"/>
                </a:moveTo>
                <a:lnTo>
                  <a:pt x="317" y="106"/>
                </a:lnTo>
                <a:lnTo>
                  <a:pt x="0" y="211"/>
                </a:lnTo>
                <a:lnTo>
                  <a:pt x="0" y="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69" name="Line 291"/>
          <p:cNvSpPr>
            <a:spLocks noChangeShapeType="1"/>
          </p:cNvSpPr>
          <p:nvPr/>
        </p:nvSpPr>
        <p:spPr bwMode="auto">
          <a:xfrm flipV="1">
            <a:off x="8840788" y="2852738"/>
            <a:ext cx="863600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70" name="Oval 299"/>
          <p:cNvSpPr>
            <a:spLocks noChangeArrowheads="1"/>
          </p:cNvSpPr>
          <p:nvPr/>
        </p:nvSpPr>
        <p:spPr bwMode="auto">
          <a:xfrm>
            <a:off x="7040563" y="2349500"/>
            <a:ext cx="1944687" cy="5032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71" name="Text Box 301"/>
          <p:cNvSpPr txBox="1">
            <a:spLocks noChangeArrowheads="1"/>
          </p:cNvSpPr>
          <p:nvPr/>
        </p:nvSpPr>
        <p:spPr bwMode="auto">
          <a:xfrm>
            <a:off x="7256463" y="2349500"/>
            <a:ext cx="172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Met-10 drift start</a:t>
            </a:r>
          </a:p>
        </p:txBody>
      </p:sp>
      <p:sp>
        <p:nvSpPr>
          <p:cNvPr id="15472" name="Text Box 302"/>
          <p:cNvSpPr txBox="1">
            <a:spLocks noChangeArrowheads="1"/>
          </p:cNvSpPr>
          <p:nvPr/>
        </p:nvSpPr>
        <p:spPr bwMode="auto">
          <a:xfrm>
            <a:off x="7256463" y="2492375"/>
            <a:ext cx="172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Char char="•"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Met-11 drift stop</a:t>
            </a:r>
          </a:p>
        </p:txBody>
      </p:sp>
      <p:sp>
        <p:nvSpPr>
          <p:cNvPr id="347" name="Rectangle 44"/>
          <p:cNvSpPr txBox="1">
            <a:spLocks noChangeArrowheads="1"/>
          </p:cNvSpPr>
          <p:nvPr/>
        </p:nvSpPr>
        <p:spPr>
          <a:xfrm>
            <a:off x="149225" y="115888"/>
            <a:ext cx="9590088" cy="504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Meteosat</a:t>
            </a: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Long</a:t>
            </a: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Term Planning Reference </a:t>
            </a: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Scenario</a:t>
            </a:r>
            <a:endParaRPr lang="en-U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477" name="Oval 335"/>
          <p:cNvSpPr>
            <a:spLocks noChangeArrowheads="1"/>
          </p:cNvSpPr>
          <p:nvPr/>
        </p:nvSpPr>
        <p:spPr bwMode="auto">
          <a:xfrm>
            <a:off x="6369050" y="1357313"/>
            <a:ext cx="193675" cy="2047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78" name="Line 298"/>
          <p:cNvSpPr>
            <a:spLocks noChangeShapeType="1"/>
          </p:cNvSpPr>
          <p:nvPr/>
        </p:nvSpPr>
        <p:spPr bwMode="auto">
          <a:xfrm>
            <a:off x="6824663" y="2349500"/>
            <a:ext cx="287337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481" name="Line 266"/>
          <p:cNvSpPr>
            <a:spLocks noChangeShapeType="1"/>
          </p:cNvSpPr>
          <p:nvPr/>
        </p:nvSpPr>
        <p:spPr bwMode="auto">
          <a:xfrm>
            <a:off x="6032500" y="1412875"/>
            <a:ext cx="73025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82" name="Line 266"/>
          <p:cNvSpPr>
            <a:spLocks noChangeShapeType="1"/>
          </p:cNvSpPr>
          <p:nvPr/>
        </p:nvSpPr>
        <p:spPr bwMode="auto">
          <a:xfrm>
            <a:off x="6176963" y="1412875"/>
            <a:ext cx="71437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83" name="Line 266"/>
          <p:cNvSpPr>
            <a:spLocks noChangeShapeType="1"/>
          </p:cNvSpPr>
          <p:nvPr/>
        </p:nvSpPr>
        <p:spPr bwMode="auto">
          <a:xfrm>
            <a:off x="6321425" y="1412875"/>
            <a:ext cx="71438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84" name="Rectangle 238"/>
          <p:cNvSpPr>
            <a:spLocks noChangeArrowheads="1"/>
          </p:cNvSpPr>
          <p:nvPr/>
        </p:nvSpPr>
        <p:spPr bwMode="auto">
          <a:xfrm>
            <a:off x="6028521" y="1196975"/>
            <a:ext cx="1624012" cy="1555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latin typeface="Arial" charset="0"/>
              </a:rPr>
              <a:t>Met-11 IOS (Duration TBD)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5485" name="Freeform 292"/>
          <p:cNvSpPr>
            <a:spLocks/>
          </p:cNvSpPr>
          <p:nvPr/>
        </p:nvSpPr>
        <p:spPr bwMode="auto">
          <a:xfrm>
            <a:off x="9561513" y="4076700"/>
            <a:ext cx="231775" cy="168275"/>
          </a:xfrm>
          <a:custGeom>
            <a:avLst/>
            <a:gdLst>
              <a:gd name="T0" fmla="*/ 0 w 317"/>
              <a:gd name="T1" fmla="*/ 0 h 211"/>
              <a:gd name="T2" fmla="*/ 2147483647 w 317"/>
              <a:gd name="T3" fmla="*/ 2147483647 h 211"/>
              <a:gd name="T4" fmla="*/ 0 w 317"/>
              <a:gd name="T5" fmla="*/ 2147483647 h 211"/>
              <a:gd name="T6" fmla="*/ 0 w 317"/>
              <a:gd name="T7" fmla="*/ 0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211"/>
              <a:gd name="T14" fmla="*/ 317 w 317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211">
                <a:moveTo>
                  <a:pt x="0" y="0"/>
                </a:moveTo>
                <a:lnTo>
                  <a:pt x="317" y="106"/>
                </a:lnTo>
                <a:lnTo>
                  <a:pt x="0" y="21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8" name="Rectangle 64"/>
          <p:cNvSpPr txBox="1">
            <a:spLocks noChangeArrowheads="1"/>
          </p:cNvSpPr>
          <p:nvPr/>
        </p:nvSpPr>
        <p:spPr>
          <a:xfrm>
            <a:off x="327025" y="6334125"/>
            <a:ext cx="73279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b="0" dirty="0" smtClean="0">
                <a:solidFill>
                  <a:schemeClr val="bg2"/>
                </a:solidFill>
                <a:latin typeface="+mj-lt"/>
              </a:rPr>
              <a:t> 					</a:t>
            </a:r>
            <a:endParaRPr lang="en-GB" b="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5488" name="Straight Connector 413"/>
          <p:cNvCxnSpPr>
            <a:cxnSpLocks noChangeShapeType="1"/>
          </p:cNvCxnSpPr>
          <p:nvPr/>
        </p:nvCxnSpPr>
        <p:spPr bwMode="auto">
          <a:xfrm rot="5400000">
            <a:off x="-213518" y="3212306"/>
            <a:ext cx="5175250" cy="793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5489" name="Straight Connector 415"/>
          <p:cNvCxnSpPr>
            <a:cxnSpLocks noChangeShapeType="1"/>
          </p:cNvCxnSpPr>
          <p:nvPr/>
        </p:nvCxnSpPr>
        <p:spPr bwMode="auto">
          <a:xfrm>
            <a:off x="2386013" y="113665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5490" name="TextBox 492"/>
          <p:cNvSpPr txBox="1">
            <a:spLocks noChangeArrowheads="1"/>
          </p:cNvSpPr>
          <p:nvPr/>
        </p:nvSpPr>
        <p:spPr bwMode="auto">
          <a:xfrm>
            <a:off x="2293938" y="6178550"/>
            <a:ext cx="54991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1400">
                <a:solidFill>
                  <a:srgbClr val="000000"/>
                </a:solidFill>
              </a:rPr>
              <a:t>MSG operations for IODC is TBD by Council</a:t>
            </a:r>
          </a:p>
          <a:p>
            <a:pPr marL="342900" indent="-342900">
              <a:buFontTx/>
              <a:buAutoNum type="arabicParenR"/>
            </a:pPr>
            <a:r>
              <a:rPr lang="en-GB" sz="1400">
                <a:solidFill>
                  <a:srgbClr val="000000"/>
                </a:solidFill>
              </a:rPr>
              <a:t>Duration of MSG-4 in orbit storage is TBD by Council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900" y="1493838"/>
            <a:ext cx="8982471" cy="41894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GB" sz="1800" dirty="0" smtClean="0"/>
              <a:t> 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1800" dirty="0" smtClean="0"/>
              <a:t>Release 1.5.3 ; September 2012.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smtClean="0"/>
              <a:t>Introduction of CCC to set AMV HA</a:t>
            </a:r>
          </a:p>
          <a:p>
            <a:pPr marL="720000">
              <a:buClr>
                <a:srgbClr val="00B050"/>
              </a:buClr>
              <a:defRPr/>
            </a:pPr>
            <a:r>
              <a:rPr lang="fr-FR" sz="1800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Statistics</a:t>
            </a:r>
            <a:r>
              <a:rPr lang="fr-FR" sz="1800" dirty="0" smtClean="0">
                <a:sym typeface="Wingdings" pitchFamily="2" charset="2"/>
              </a:rPr>
              <a:t> of </a:t>
            </a:r>
            <a:r>
              <a:rPr lang="fr-FR" sz="1800" dirty="0" err="1" smtClean="0">
                <a:sym typeface="Wingdings" pitchFamily="2" charset="2"/>
              </a:rPr>
              <a:t>AMVs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improved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at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high</a:t>
            </a:r>
            <a:r>
              <a:rPr lang="fr-FR" sz="1800" dirty="0" smtClean="0">
                <a:sym typeface="Wingdings" pitchFamily="2" charset="2"/>
              </a:rPr>
              <a:t> and </a:t>
            </a:r>
            <a:r>
              <a:rPr lang="fr-FR" sz="1800" dirty="0" err="1" smtClean="0">
                <a:sym typeface="Wingdings" pitchFamily="2" charset="2"/>
              </a:rPr>
              <a:t>mid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levels</a:t>
            </a:r>
            <a:r>
              <a:rPr lang="fr-FR" sz="1800" dirty="0" smtClean="0">
                <a:sym typeface="Wingdings" pitchFamily="2" charset="2"/>
              </a:rPr>
              <a:t>, </a:t>
            </a:r>
            <a:r>
              <a:rPr lang="fr-FR" sz="1800" dirty="0" err="1" smtClean="0">
                <a:sym typeface="Wingdings" pitchFamily="2" charset="2"/>
              </a:rPr>
              <a:t>degraded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at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low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levels</a:t>
            </a:r>
            <a:endParaRPr lang="en-GB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fr-FR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800" dirty="0" smtClean="0"/>
              <a:t>Patch </a:t>
            </a:r>
            <a:r>
              <a:rPr lang="fr-FR" sz="1800" dirty="0" err="1" smtClean="0"/>
              <a:t>low</a:t>
            </a:r>
            <a:r>
              <a:rPr lang="fr-FR" sz="1800" dirty="0" smtClean="0"/>
              <a:t> </a:t>
            </a:r>
            <a:r>
              <a:rPr lang="fr-FR" sz="1800" dirty="0" err="1" smtClean="0"/>
              <a:t>levels</a:t>
            </a:r>
            <a:r>
              <a:rPr lang="fr-FR" sz="1800" dirty="0" smtClean="0"/>
              <a:t>, </a:t>
            </a:r>
            <a:r>
              <a:rPr lang="fr-FR" sz="1800" dirty="0" err="1" smtClean="0"/>
              <a:t>February</a:t>
            </a:r>
            <a:r>
              <a:rPr lang="fr-FR" sz="1800" dirty="0" smtClean="0"/>
              <a:t> 2013</a:t>
            </a:r>
          </a:p>
          <a:p>
            <a:pPr marL="720000">
              <a:buClr>
                <a:srgbClr val="00B050"/>
              </a:buClr>
              <a:defRPr/>
            </a:pPr>
            <a:r>
              <a:rPr lang="fr-FR" sz="1800" dirty="0" smtClean="0">
                <a:solidFill>
                  <a:srgbClr val="00B050"/>
                </a:solidFill>
                <a:sym typeface="Wingdings" pitchFamily="2" charset="2"/>
              </a:rPr>
              <a:t> 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Statistics</a:t>
            </a:r>
            <a:r>
              <a:rPr lang="fr-FR" sz="1800" dirty="0" smtClean="0">
                <a:sym typeface="Wingdings" pitchFamily="2" charset="2"/>
              </a:rPr>
              <a:t> of </a:t>
            </a:r>
            <a:r>
              <a:rPr lang="fr-FR" sz="1800" dirty="0" err="1" smtClean="0">
                <a:sym typeface="Wingdings" pitchFamily="2" charset="2"/>
              </a:rPr>
              <a:t>AMVs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slightly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better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at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low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levels</a:t>
            </a:r>
            <a:r>
              <a:rPr lang="fr-FR" sz="1800" dirty="0" smtClean="0">
                <a:sym typeface="Wingdings" pitchFamily="2" charset="2"/>
              </a:rPr>
              <a:t>.</a:t>
            </a:r>
            <a:endParaRPr lang="en-GB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fr-FR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800" dirty="0" smtClean="0"/>
              <a:t>Release 1.5.4 </a:t>
            </a:r>
            <a:r>
              <a:rPr lang="fr-FR" sz="1800" dirty="0" err="1" smtClean="0"/>
              <a:t>September</a:t>
            </a:r>
            <a:r>
              <a:rPr lang="fr-FR" sz="1800" dirty="0" smtClean="0"/>
              <a:t> 2013</a:t>
            </a:r>
            <a:endParaRPr lang="en-GB" sz="1800" dirty="0" smtClean="0"/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err="1" smtClean="0"/>
              <a:t>AMVs</a:t>
            </a:r>
            <a:r>
              <a:rPr lang="fr-FR" sz="1800" dirty="0" smtClean="0"/>
              <a:t> </a:t>
            </a:r>
            <a:r>
              <a:rPr lang="fr-FR" sz="1800" dirty="0" err="1" smtClean="0"/>
              <a:t>extracted</a:t>
            </a:r>
            <a:r>
              <a:rPr lang="fr-FR" sz="1800" dirty="0" smtClean="0"/>
              <a:t> </a:t>
            </a:r>
            <a:r>
              <a:rPr lang="fr-FR" sz="1800" dirty="0" err="1" smtClean="0"/>
              <a:t>at</a:t>
            </a:r>
            <a:r>
              <a:rPr lang="fr-FR" sz="1800" dirty="0" smtClean="0"/>
              <a:t> </a:t>
            </a:r>
            <a:r>
              <a:rPr lang="fr-FR" sz="1800" dirty="0" err="1" smtClean="0"/>
              <a:t>low</a:t>
            </a:r>
            <a:r>
              <a:rPr lang="fr-FR" sz="1800" dirty="0" smtClean="0"/>
              <a:t> </a:t>
            </a:r>
            <a:r>
              <a:rPr lang="fr-FR" sz="1800" dirty="0" err="1" smtClean="0"/>
              <a:t>levels</a:t>
            </a:r>
            <a:r>
              <a:rPr lang="fr-FR" sz="1800" dirty="0" smtClean="0"/>
              <a:t> in WV </a:t>
            </a:r>
            <a:r>
              <a:rPr lang="fr-FR" sz="1800" dirty="0" err="1" smtClean="0"/>
              <a:t>channels</a:t>
            </a:r>
            <a:r>
              <a:rPr lang="fr-FR" sz="1800" dirty="0" smtClean="0"/>
              <a:t> set to a </a:t>
            </a:r>
            <a:r>
              <a:rPr lang="fr-FR" sz="1800" dirty="0" err="1" smtClean="0"/>
              <a:t>poor</a:t>
            </a:r>
            <a:r>
              <a:rPr lang="fr-FR" sz="1800" dirty="0" smtClean="0"/>
              <a:t> QI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smtClean="0"/>
              <a:t>Introduction of the Best-fit </a:t>
            </a:r>
            <a:r>
              <a:rPr lang="fr-FR" sz="1800" dirty="0" err="1" smtClean="0"/>
              <a:t>calculation</a:t>
            </a:r>
            <a:endParaRPr lang="fr-FR" sz="1800" dirty="0" smtClean="0"/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i="1" dirty="0" smtClean="0"/>
              <a:t>Introduction of OCA </a:t>
            </a:r>
            <a:r>
              <a:rPr lang="fr-FR" sz="1800" i="1" dirty="0" err="1" smtClean="0"/>
              <a:t>product</a:t>
            </a:r>
            <a:r>
              <a:rPr lang="fr-FR" sz="1800" i="1" dirty="0" smtClean="0"/>
              <a:t> (2 </a:t>
            </a:r>
            <a:r>
              <a:rPr lang="fr-FR" sz="1800" i="1" dirty="0" err="1" smtClean="0"/>
              <a:t>layers</a:t>
            </a:r>
            <a:r>
              <a:rPr lang="fr-FR" sz="1800" i="1" dirty="0" smtClean="0"/>
              <a:t>, </a:t>
            </a:r>
            <a:r>
              <a:rPr lang="fr-FR" sz="1800" i="1" dirty="0" err="1" smtClean="0"/>
              <a:t>hourly</a:t>
            </a:r>
            <a:r>
              <a:rPr lang="fr-FR" sz="1800" i="1" dirty="0" smtClean="0"/>
              <a:t>), but not </a:t>
            </a:r>
            <a:r>
              <a:rPr lang="fr-FR" sz="1800" i="1" dirty="0" err="1" smtClean="0"/>
              <a:t>used</a:t>
            </a:r>
            <a:r>
              <a:rPr lang="fr-FR" sz="1800" i="1" dirty="0" smtClean="0"/>
              <a:t> for </a:t>
            </a:r>
            <a:r>
              <a:rPr lang="fr-FR" sz="1800" i="1" dirty="0" err="1" smtClean="0"/>
              <a:t>AMVs</a:t>
            </a:r>
            <a:endParaRPr lang="en-GB" sz="1800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GB" sz="1800" dirty="0" smtClean="0"/>
          </a:p>
          <a:p>
            <a:pPr lvl="1"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2950" y="58738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3200" dirty="0" err="1" smtClean="0"/>
              <a:t>Meteosat</a:t>
            </a:r>
            <a:r>
              <a:rPr lang="en-GB" sz="3200" dirty="0" smtClean="0"/>
              <a:t> AMVs change since IWW11 </a:t>
            </a:r>
            <a:endParaRPr lang="en-GB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900" y="1493838"/>
            <a:ext cx="8982471" cy="41894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1800" dirty="0" smtClean="0"/>
              <a:t> MFG</a:t>
            </a:r>
            <a:endParaRPr lang="fr-FR" sz="1800" dirty="0" smtClean="0"/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smtClean="0"/>
              <a:t>Introduction of CCC to set AMV HA, </a:t>
            </a:r>
            <a:r>
              <a:rPr lang="fr-FR" sz="1800" dirty="0" err="1" smtClean="0"/>
              <a:t>Dec</a:t>
            </a:r>
            <a:r>
              <a:rPr lang="fr-FR" sz="1800" dirty="0" smtClean="0"/>
              <a:t> 2015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smtClean="0"/>
              <a:t>Divergence </a:t>
            </a:r>
            <a:r>
              <a:rPr lang="fr-FR" sz="1800" dirty="0" err="1" smtClean="0"/>
              <a:t>product</a:t>
            </a:r>
            <a:r>
              <a:rPr lang="fr-FR" sz="1800" dirty="0" smtClean="0"/>
              <a:t>, </a:t>
            </a:r>
            <a:r>
              <a:rPr lang="fr-FR" sz="1800" dirty="0" err="1" smtClean="0"/>
              <a:t>Dec</a:t>
            </a:r>
            <a:r>
              <a:rPr lang="fr-FR" sz="1800" dirty="0" smtClean="0"/>
              <a:t> 2015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fr-FR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800" dirty="0" smtClean="0"/>
              <a:t>MSG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smtClean="0"/>
              <a:t>Use OCA to set AMV HA, </a:t>
            </a:r>
            <a:r>
              <a:rPr lang="fr-FR" sz="1800" dirty="0" err="1" smtClean="0"/>
              <a:t>asap</a:t>
            </a:r>
            <a:r>
              <a:rPr lang="fr-FR" sz="1800" dirty="0" smtClean="0"/>
              <a:t>, </a:t>
            </a:r>
            <a:r>
              <a:rPr lang="fr-FR" sz="1800" dirty="0" err="1" smtClean="0"/>
              <a:t>depends</a:t>
            </a:r>
            <a:r>
              <a:rPr lang="fr-FR" sz="1800" dirty="0" smtClean="0"/>
              <a:t> on OCA </a:t>
            </a:r>
            <a:r>
              <a:rPr lang="fr-FR" sz="1800" dirty="0" err="1" smtClean="0"/>
              <a:t>availability</a:t>
            </a:r>
            <a:r>
              <a:rPr lang="fr-FR" sz="1800" dirty="0" smtClean="0"/>
              <a:t> </a:t>
            </a:r>
            <a:r>
              <a:rPr lang="fr-FR" sz="1800" dirty="0" err="1" smtClean="0"/>
              <a:t>every</a:t>
            </a:r>
            <a:r>
              <a:rPr lang="fr-FR" sz="1800" dirty="0" smtClean="0"/>
              <a:t> 15 min.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smtClean="0"/>
              <a:t>Change WV AMV HA in </a:t>
            </a:r>
            <a:r>
              <a:rPr lang="fr-FR" sz="1800" dirty="0" err="1" smtClean="0"/>
              <a:t>clear</a:t>
            </a:r>
            <a:r>
              <a:rPr lang="fr-FR" sz="1800" dirty="0" smtClean="0"/>
              <a:t> </a:t>
            </a:r>
            <a:r>
              <a:rPr lang="fr-FR" sz="1800" dirty="0" err="1" smtClean="0"/>
              <a:t>sky</a:t>
            </a:r>
            <a:r>
              <a:rPr lang="fr-FR" sz="1800" dirty="0" smtClean="0"/>
              <a:t> conditions, </a:t>
            </a:r>
            <a:r>
              <a:rPr lang="fr-FR" sz="1800" dirty="0" err="1" smtClean="0"/>
              <a:t>Dec</a:t>
            </a:r>
            <a:r>
              <a:rPr lang="fr-FR" sz="1800" dirty="0" smtClean="0"/>
              <a:t> 2015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smtClean="0"/>
              <a:t>Continue investigation on </a:t>
            </a:r>
            <a:r>
              <a:rPr lang="fr-FR" sz="1800" dirty="0" err="1" smtClean="0"/>
              <a:t>nested</a:t>
            </a:r>
            <a:r>
              <a:rPr lang="fr-FR" sz="1800" dirty="0" smtClean="0"/>
              <a:t> </a:t>
            </a:r>
            <a:r>
              <a:rPr lang="fr-FR" sz="1800" dirty="0" err="1" smtClean="0"/>
              <a:t>tracking</a:t>
            </a:r>
            <a:r>
              <a:rPr lang="fr-FR" sz="1800" dirty="0" smtClean="0"/>
              <a:t> </a:t>
            </a:r>
            <a:r>
              <a:rPr lang="fr-FR" sz="1800" dirty="0" err="1" smtClean="0"/>
              <a:t>scheme</a:t>
            </a:r>
            <a:endParaRPr lang="fr-FR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fr-FR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1800" dirty="0" smtClean="0"/>
              <a:t>MTG</a:t>
            </a:r>
            <a:endParaRPr lang="en-GB" sz="1800" dirty="0" smtClean="0"/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smtClean="0"/>
              <a:t>MTG FCI: </a:t>
            </a:r>
            <a:r>
              <a:rPr lang="fr-FR" sz="1800" dirty="0" err="1" smtClean="0"/>
              <a:t>prototyping</a:t>
            </a:r>
            <a:r>
              <a:rPr lang="fr-FR" sz="1800" dirty="0" smtClean="0"/>
              <a:t> </a:t>
            </a:r>
            <a:r>
              <a:rPr lang="fr-FR" sz="1800" dirty="0" err="1" smtClean="0"/>
              <a:t>activities</a:t>
            </a:r>
            <a:r>
              <a:rPr lang="fr-FR" sz="1800" dirty="0" smtClean="0"/>
              <a:t> </a:t>
            </a:r>
            <a:r>
              <a:rPr lang="fr-FR" sz="1800" dirty="0" err="1" smtClean="0"/>
              <a:t>using</a:t>
            </a:r>
            <a:r>
              <a:rPr lang="fr-FR" sz="1800" dirty="0" smtClean="0"/>
              <a:t> proxy data.</a:t>
            </a:r>
          </a:p>
          <a:p>
            <a:pPr marL="720000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fr-FR" sz="1800" dirty="0" smtClean="0"/>
              <a:t>MTG IRS: </a:t>
            </a:r>
            <a:r>
              <a:rPr lang="fr-FR" sz="1800" dirty="0" err="1" smtClean="0"/>
              <a:t>Revisit</a:t>
            </a:r>
            <a:r>
              <a:rPr lang="fr-FR" sz="1800" dirty="0" smtClean="0"/>
              <a:t> the </a:t>
            </a:r>
            <a:r>
              <a:rPr lang="fr-FR" sz="1800" dirty="0" err="1" smtClean="0"/>
              <a:t>potential</a:t>
            </a:r>
            <a:r>
              <a:rPr lang="fr-FR" sz="1800" dirty="0" smtClean="0"/>
              <a:t> of </a:t>
            </a:r>
            <a:r>
              <a:rPr lang="fr-FR" sz="1800" dirty="0" err="1" smtClean="0"/>
              <a:t>optical</a:t>
            </a:r>
            <a:r>
              <a:rPr lang="fr-FR" sz="1800" dirty="0" smtClean="0"/>
              <a:t> flow </a:t>
            </a:r>
            <a:r>
              <a:rPr lang="fr-FR" sz="1800" dirty="0" err="1" smtClean="0"/>
              <a:t>methods</a:t>
            </a:r>
            <a:r>
              <a:rPr lang="fr-FR" sz="1800" dirty="0" smtClean="0"/>
              <a:t> </a:t>
            </a:r>
            <a:r>
              <a:rPr lang="fr-FR" sz="1800" dirty="0" err="1" smtClean="0"/>
              <a:t>applied</a:t>
            </a:r>
            <a:r>
              <a:rPr lang="fr-FR" sz="1800" dirty="0" smtClean="0"/>
              <a:t> to </a:t>
            </a:r>
            <a:r>
              <a:rPr lang="fr-FR" sz="1800" dirty="0" err="1" smtClean="0"/>
              <a:t>humidity</a:t>
            </a:r>
            <a:r>
              <a:rPr lang="fr-FR" sz="1800" dirty="0" smtClean="0"/>
              <a:t> </a:t>
            </a:r>
            <a:r>
              <a:rPr lang="fr-FR" sz="1800" dirty="0" err="1" smtClean="0"/>
              <a:t>fields</a:t>
            </a:r>
            <a:r>
              <a:rPr lang="fr-FR" sz="1800" dirty="0" smtClean="0"/>
              <a:t> (IASI data and/or proxy data), </a:t>
            </a:r>
            <a:r>
              <a:rPr lang="fr-FR" sz="1800" dirty="0" err="1" smtClean="0"/>
              <a:t>External</a:t>
            </a:r>
            <a:r>
              <a:rPr lang="fr-FR" sz="1800" dirty="0" smtClean="0"/>
              <a:t> </a:t>
            </a:r>
            <a:r>
              <a:rPr lang="fr-FR" sz="1800" dirty="0" err="1" smtClean="0"/>
              <a:t>study</a:t>
            </a:r>
            <a:r>
              <a:rPr lang="fr-FR" sz="1800" dirty="0" smtClean="0"/>
              <a:t> </a:t>
            </a:r>
            <a:r>
              <a:rPr lang="fr-FR" sz="1800" dirty="0" err="1" smtClean="0"/>
              <a:t>should</a:t>
            </a:r>
            <a:r>
              <a:rPr lang="fr-FR" sz="1800" dirty="0" smtClean="0"/>
              <a:t> </a:t>
            </a:r>
            <a:r>
              <a:rPr lang="fr-FR" sz="1800" dirty="0" err="1" smtClean="0"/>
              <a:t>start</a:t>
            </a:r>
            <a:r>
              <a:rPr lang="fr-FR" sz="1800" dirty="0" smtClean="0"/>
              <a:t> in 2014</a:t>
            </a:r>
            <a:endParaRPr lang="en-GB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GB" sz="1800" dirty="0" smtClean="0"/>
          </a:p>
          <a:p>
            <a:pPr lvl="1"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2950" y="58738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3200" dirty="0" err="1" smtClean="0"/>
              <a:t>Meteosat</a:t>
            </a:r>
            <a:r>
              <a:rPr lang="en-GB" sz="3200" dirty="0" smtClean="0"/>
              <a:t> AMVs upcoming changes</a:t>
            </a:r>
            <a:endParaRPr lang="en-GB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SAF – EUM Workshop</a:t>
            </a:r>
            <a:r>
              <a:rPr lang="en-US" dirty="0" smtClean="0"/>
              <a:t>:  update of MTG Status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Satellites</a:t>
            </a:r>
          </a:p>
          <a:p>
            <a:pPr lvl="1">
              <a:spcBef>
                <a:spcPts val="1200"/>
              </a:spcBef>
            </a:pPr>
            <a:r>
              <a:rPr lang="en-GB" sz="2800" dirty="0" smtClean="0"/>
              <a:t>Satellites Status: MTG-I</a:t>
            </a:r>
          </a:p>
          <a:p>
            <a:pPr lvl="2"/>
            <a:r>
              <a:rPr lang="en-GB" sz="2400" dirty="0" smtClean="0"/>
              <a:t>MTG-I schedule is quite stable schedule with a FAR in July 2018.</a:t>
            </a:r>
          </a:p>
          <a:p>
            <a:pPr lvl="2"/>
            <a:r>
              <a:rPr lang="en-GB" sz="2400" dirty="0" smtClean="0"/>
              <a:t>PDR of the LI is on-going.</a:t>
            </a:r>
          </a:p>
          <a:p>
            <a:pPr lvl="1"/>
            <a:endParaRPr lang="en-GB" sz="2800" dirty="0" smtClean="0"/>
          </a:p>
          <a:p>
            <a:pPr lvl="1"/>
            <a:r>
              <a:rPr lang="en-GB" sz="2800" dirty="0" smtClean="0"/>
              <a:t>Satellites Status: MTG-S</a:t>
            </a:r>
          </a:p>
          <a:p>
            <a:pPr lvl="2"/>
            <a:r>
              <a:rPr lang="en-GB" sz="2400" dirty="0" smtClean="0"/>
              <a:t>Realistic date for the MTG-S FAR is now January 2021,</a:t>
            </a:r>
          </a:p>
          <a:p>
            <a:pPr lvl="2"/>
            <a:r>
              <a:rPr lang="en-GB" sz="2400" dirty="0" smtClean="0"/>
              <a:t>Closure of the MTG-S PDR : October 2013,</a:t>
            </a:r>
          </a:p>
          <a:p>
            <a:pPr lvl="2"/>
            <a:r>
              <a:rPr lang="en-GB" sz="2400" dirty="0" smtClean="0"/>
              <a:t>Closure of the S-4 PDR : November 2013.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SAF – EUM Workshop</a:t>
            </a:r>
            <a:r>
              <a:rPr lang="en-US" dirty="0" smtClean="0"/>
              <a:t>:  update of MTG Status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69472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Major MTG-I milestones: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1500" y="1645742"/>
          <a:ext cx="7961905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045"/>
                <a:gridCol w="1470071"/>
                <a:gridCol w="382378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Milestones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Comment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GS facility PDRs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2014/2015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GS facility CDRs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System Implementation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Late 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Implementation of MTG-S.</a:t>
                      </a:r>
                    </a:p>
                    <a:p>
                      <a:pPr algn="l"/>
                      <a:r>
                        <a:rPr lang="en-GB" dirty="0" smtClean="0"/>
                        <a:t>MTG-I System</a:t>
                      </a:r>
                      <a:r>
                        <a:rPr lang="en-GB" baseline="0" dirty="0" smtClean="0"/>
                        <a:t> Status before the System CDR-I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SVT-0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Nov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err="1" smtClean="0"/>
                        <a:t>SatSim</a:t>
                      </a:r>
                      <a:r>
                        <a:rPr lang="en-GB" baseline="0" dirty="0" smtClean="0"/>
                        <a:t> and MOF aligned. Fix date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CDR MTG-I1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Sept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GS MTG-I CDR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CDR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Early 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After the satellite and GS CDR.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MTG-I FAR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Mid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Launch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End 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early 2019 in the Budget assumptions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SAF – EUM Workshop</a:t>
            </a:r>
            <a:r>
              <a:rPr lang="en-US" dirty="0" smtClean="0"/>
              <a:t>:  update of MTG Status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134110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800" b="1" dirty="0" smtClean="0">
                <a:solidFill>
                  <a:schemeClr val="bg1"/>
                </a:solidFill>
              </a:rPr>
              <a:t>Major MTG-S milestones :</a:t>
            </a:r>
          </a:p>
          <a:p>
            <a:pPr marL="652050" lvl="2" indent="-252000">
              <a:spcBef>
                <a:spcPts val="600"/>
              </a:spcBef>
            </a:pPr>
            <a:r>
              <a:rPr lang="en-GB" sz="2400" dirty="0" smtClean="0">
                <a:latin typeface="Arial" charset="0"/>
                <a:cs typeface="Arial" charset="0"/>
              </a:rPr>
              <a:t>FAR announced with high probability to be delayed by about 6 months, leading to launch in 2021.</a:t>
            </a:r>
            <a:endParaRPr lang="en-GB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06172" y="2443911"/>
          <a:ext cx="791549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337"/>
                <a:gridCol w="2070801"/>
                <a:gridCol w="289635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Milestones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Comment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System Implementation Review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Late 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CDR MTG-S1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Dec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GS facility </a:t>
                      </a:r>
                      <a:r>
                        <a:rPr lang="en-GB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dirty="0" smtClean="0"/>
                        <a:t>PDRs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2017/2018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GS facility </a:t>
                      </a:r>
                      <a:r>
                        <a:rPr lang="en-GB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dirty="0" smtClean="0"/>
                        <a:t>CDRs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GS MTG-S CDR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CDR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MTG-S1</a:t>
                      </a:r>
                      <a:r>
                        <a:rPr lang="en-GB" baseline="0" dirty="0" smtClean="0"/>
                        <a:t> FAR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Early 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Impact</a:t>
                      </a:r>
                      <a:r>
                        <a:rPr lang="en-GB" baseline="0" dirty="0" smtClean="0"/>
                        <a:t>s to be analysed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Launch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Mid 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6820</TotalTime>
  <Words>1479</Words>
  <Application>Microsoft Office PowerPoint</Application>
  <PresentationFormat>A4 Paper (210x297 mm)</PresentationFormat>
  <Paragraphs>517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Viewgraph_Landscape_Template[1]</vt:lpstr>
      <vt:lpstr>Custom Design</vt:lpstr>
      <vt:lpstr>Current Status of EUMETSAT Operational winds</vt:lpstr>
      <vt:lpstr>Content</vt:lpstr>
      <vt:lpstr>Slide 3</vt:lpstr>
      <vt:lpstr>Slide 4</vt:lpstr>
      <vt:lpstr>Meteosat AMVs change since IWW11 </vt:lpstr>
      <vt:lpstr>Meteosat AMVs upcoming changes</vt:lpstr>
      <vt:lpstr>SAF – EUM Workshop:  update of MTG Status</vt:lpstr>
      <vt:lpstr>SAF – EUM Workshop:  update of MTG Status</vt:lpstr>
      <vt:lpstr>SAF – EUM Workshop:  update of MTG Status</vt:lpstr>
      <vt:lpstr>EPS-Metop Lifetime Review</vt:lpstr>
      <vt:lpstr>Metop-B Status</vt:lpstr>
      <vt:lpstr>Metop-A Status</vt:lpstr>
      <vt:lpstr>Metop AVHRR polar wind change since IWW11 </vt:lpstr>
      <vt:lpstr>Slide 14</vt:lpstr>
      <vt:lpstr>Global Dual Metop AVHRR wind</vt:lpstr>
      <vt:lpstr>Slide 16</vt:lpstr>
      <vt:lpstr>Metop AVHRR AMVs upcoming changes</vt:lpstr>
      <vt:lpstr>Scatterometer constellation  Source: CEOS Ocean Surface Winds Virtual Constellation</vt:lpstr>
      <vt:lpstr>Update on HY-2/NSOAS data access</vt:lpstr>
      <vt:lpstr>Scatterometer data from ISRO’s missions</vt:lpstr>
      <vt:lpstr>Scatterometer winds MetOp  </vt:lpstr>
      <vt:lpstr>Wind reprocessing activities  (mainly in the framework of ERACLIM project)</vt:lpstr>
      <vt:lpstr>Slide 23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EUMETSAT</dc:title>
  <dc:creator>Régis Borde</dc:creator>
  <cp:lastModifiedBy>Régis Borde</cp:lastModifiedBy>
  <cp:revision>85</cp:revision>
  <cp:lastPrinted>2006-03-06T14:11:17Z</cp:lastPrinted>
  <dcterms:created xsi:type="dcterms:W3CDTF">2013-09-12T14:47:30Z</dcterms:created>
  <dcterms:modified xsi:type="dcterms:W3CDTF">2014-06-16T04:46:01Z</dcterms:modified>
</cp:coreProperties>
</file>