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drawings/drawing3.xml" ContentType="application/vnd.openxmlformats-officedocument.drawingml.chartshapes+xml"/>
  <Override PartName="/ppt/charts/chart14.xml" ContentType="application/vnd.openxmlformats-officedocument.drawingml.chart+xml"/>
  <Override PartName="/ppt/drawings/drawing4.xml" ContentType="application/vnd.openxmlformats-officedocument.drawingml.chartshapes+xml"/>
  <Override PartName="/ppt/charts/chart15.xml" ContentType="application/vnd.openxmlformats-officedocument.drawingml.chart+xml"/>
  <Override PartName="/ppt/drawings/drawing5.xml" ContentType="application/vnd.openxmlformats-officedocument.drawingml.chartshapes+xml"/>
  <Override PartName="/ppt/charts/chart16.xml" ContentType="application/vnd.openxmlformats-officedocument.drawingml.chart+xml"/>
  <Override PartName="/ppt/charts/chart17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8.xml" ContentType="application/vnd.openxmlformats-officedocument.drawingml.chart+xml"/>
  <Override PartName="/ppt/drawings/drawing6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0" r:id="rId1"/>
  </p:sldMasterIdLst>
  <p:notesMasterIdLst>
    <p:notesMasterId r:id="rId28"/>
  </p:notesMasterIdLst>
  <p:handoutMasterIdLst>
    <p:handoutMasterId r:id="rId29"/>
  </p:handoutMasterIdLst>
  <p:sldIdLst>
    <p:sldId id="458" r:id="rId2"/>
    <p:sldId id="459" r:id="rId3"/>
    <p:sldId id="481" r:id="rId4"/>
    <p:sldId id="482" r:id="rId5"/>
    <p:sldId id="483" r:id="rId6"/>
    <p:sldId id="486" r:id="rId7"/>
    <p:sldId id="488" r:id="rId8"/>
    <p:sldId id="487" r:id="rId9"/>
    <p:sldId id="489" r:id="rId10"/>
    <p:sldId id="490" r:id="rId11"/>
    <p:sldId id="491" r:id="rId12"/>
    <p:sldId id="492" r:id="rId13"/>
    <p:sldId id="493" r:id="rId14"/>
    <p:sldId id="494" r:id="rId15"/>
    <p:sldId id="484" r:id="rId16"/>
    <p:sldId id="495" r:id="rId17"/>
    <p:sldId id="496" r:id="rId18"/>
    <p:sldId id="497" r:id="rId19"/>
    <p:sldId id="498" r:id="rId20"/>
    <p:sldId id="499" r:id="rId21"/>
    <p:sldId id="500" r:id="rId22"/>
    <p:sldId id="503" r:id="rId23"/>
    <p:sldId id="504" r:id="rId24"/>
    <p:sldId id="505" r:id="rId25"/>
    <p:sldId id="506" r:id="rId26"/>
    <p:sldId id="502" r:id="rId27"/>
  </p:sldIdLst>
  <p:sldSz cx="13004800" cy="97536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5pPr>
    <a:lvl6pPr marL="2286000" algn="l" defTabSz="457200" rtl="0" eaLnBrk="1" latinLnBrk="0" hangingPunct="1"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6pPr>
    <a:lvl7pPr marL="2743200" algn="l" defTabSz="457200" rtl="0" eaLnBrk="1" latinLnBrk="0" hangingPunct="1"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7pPr>
    <a:lvl8pPr marL="3200400" algn="l" defTabSz="457200" rtl="0" eaLnBrk="1" latinLnBrk="0" hangingPunct="1"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8pPr>
    <a:lvl9pPr marL="3657600" algn="l" defTabSz="457200" rtl="0" eaLnBrk="1" latinLnBrk="0" hangingPunct="1">
      <a:defRPr sz="4000" kern="1200">
        <a:solidFill>
          <a:srgbClr val="3F3F3F"/>
        </a:solidFill>
        <a:latin typeface="Stone Sans ITC TT-Semi" charset="0"/>
        <a:ea typeface="ヒラギノ明朝 ProN W3" charset="0"/>
        <a:cs typeface="ヒラギノ明朝 ProN W3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FF740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7064" autoAdjust="0"/>
  </p:normalViewPr>
  <p:slideViewPr>
    <p:cSldViewPr>
      <p:cViewPr>
        <p:scale>
          <a:sx n="75" d="100"/>
          <a:sy n="75" d="100"/>
        </p:scale>
        <p:origin x="-1680" y="-272"/>
      </p:cViewPr>
      <p:guideLst>
        <p:guide orient="horz" pos="3072"/>
        <p:guide pos="409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2" d="100"/>
        <a:sy n="72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interSettings" Target="printerSettings/printerSettings1.bin"/><Relationship Id="rId31" Type="http://schemas.openxmlformats.org/officeDocument/2006/relationships/presProps" Target="presProps.xml"/><Relationship Id="rId32" Type="http://schemas.openxmlformats.org/officeDocument/2006/relationships/viewProps" Target="view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heme" Target="theme/theme1.xml"/><Relationship Id="rId34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oleObject" Target="Macintosh%20HD:Users:roger:RESEARCH:MISRanalysis:Winds:NewWinds:output:annuals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Relationship Id="rId2" Type="http://schemas.openxmlformats.org/officeDocument/2006/relationships/chartUserShapes" Target="../drawings/drawing3.xm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Relationship Id="rId2" Type="http://schemas.openxmlformats.org/officeDocument/2006/relationships/chartUserShapes" Target="../drawings/drawing4.xm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Relationship Id="rId2" Type="http://schemas.openxmlformats.org/officeDocument/2006/relationships/chartUserShapes" Target="../drawings/drawing5.xml"/></Relationships>
</file>

<file path=ppt/charts/_rels/chart1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/Relationships>
</file>

<file path=ppt/charts/_rels/chart1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10km.xlsx" TargetMode="Externa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Desktop:Tseries.xlsx" TargetMode="External"/><Relationship Id="rId2" Type="http://schemas.openxmlformats.org/officeDocument/2006/relationships/chartUserShapes" Target="../drawings/drawing6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Relationship Id="rId2" Type="http://schemas.openxmlformats.org/officeDocument/2006/relationships/chartUserShapes" Target="../drawings/drawing1.xml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Relationship Id="rId2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Macintosh%20HD:Users:roger:RESEARCH:MISRanalysis:Winds:NewWinds:output:annuals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/>
              <a:t>2000-2013 Low level </a:t>
            </a:r>
            <a:r>
              <a:rPr lang="en-US" baseline="0"/>
              <a:t>wind: Pacific </a:t>
            </a:r>
            <a:endParaRPr lang="en-US"/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422074553186"/>
          <c:y val="0.029427428859057"/>
          <c:w val="0.785328395499016"/>
          <c:h val="0.857352365566023"/>
        </c:manualLayout>
      </c:layout>
      <c:scatterChart>
        <c:scatterStyle val="smoothMarker"/>
        <c:varyColors val="0"/>
        <c:ser>
          <c:idx val="0"/>
          <c:order val="0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annualu!$B$3:$B$92</c:f>
              <c:numCache>
                <c:formatCode>General</c:formatCode>
                <c:ptCount val="90"/>
                <c:pt idx="0">
                  <c:v>6.39</c:v>
                </c:pt>
                <c:pt idx="1">
                  <c:v>6.27</c:v>
                </c:pt>
                <c:pt idx="2">
                  <c:v>6.08</c:v>
                </c:pt>
                <c:pt idx="3">
                  <c:v>5.649999999999999</c:v>
                </c:pt>
                <c:pt idx="4">
                  <c:v>5.149999999999999</c:v>
                </c:pt>
                <c:pt idx="5">
                  <c:v>4.51</c:v>
                </c:pt>
                <c:pt idx="6">
                  <c:v>3.87</c:v>
                </c:pt>
                <c:pt idx="7">
                  <c:v>3.27</c:v>
                </c:pt>
                <c:pt idx="8">
                  <c:v>2.62</c:v>
                </c:pt>
                <c:pt idx="9">
                  <c:v>1.91</c:v>
                </c:pt>
                <c:pt idx="10">
                  <c:v>1.12</c:v>
                </c:pt>
                <c:pt idx="11">
                  <c:v>0.31</c:v>
                </c:pt>
                <c:pt idx="12">
                  <c:v>-0.58</c:v>
                </c:pt>
                <c:pt idx="13">
                  <c:v>-1.35</c:v>
                </c:pt>
                <c:pt idx="14">
                  <c:v>-2.16</c:v>
                </c:pt>
                <c:pt idx="15">
                  <c:v>-2.92</c:v>
                </c:pt>
                <c:pt idx="16">
                  <c:v>-3.64</c:v>
                </c:pt>
                <c:pt idx="17">
                  <c:v>-4.34</c:v>
                </c:pt>
                <c:pt idx="18">
                  <c:v>-5.04</c:v>
                </c:pt>
                <c:pt idx="19">
                  <c:v>-5.57</c:v>
                </c:pt>
                <c:pt idx="20">
                  <c:v>-6.08</c:v>
                </c:pt>
                <c:pt idx="21">
                  <c:v>-6.48</c:v>
                </c:pt>
                <c:pt idx="22">
                  <c:v>-7.14</c:v>
                </c:pt>
                <c:pt idx="23">
                  <c:v>-7.73</c:v>
                </c:pt>
                <c:pt idx="24">
                  <c:v>-8.16</c:v>
                </c:pt>
                <c:pt idx="25">
                  <c:v>-8.46</c:v>
                </c:pt>
                <c:pt idx="26">
                  <c:v>-8.639999999999998</c:v>
                </c:pt>
                <c:pt idx="27">
                  <c:v>-8.7</c:v>
                </c:pt>
                <c:pt idx="28">
                  <c:v>-8.61</c:v>
                </c:pt>
                <c:pt idx="29">
                  <c:v>-8.35</c:v>
                </c:pt>
                <c:pt idx="30">
                  <c:v>-7.859999999999999</c:v>
                </c:pt>
                <c:pt idx="31">
                  <c:v>-7.07</c:v>
                </c:pt>
                <c:pt idx="32">
                  <c:v>-6.4</c:v>
                </c:pt>
                <c:pt idx="33">
                  <c:v>-6.159999999999999</c:v>
                </c:pt>
                <c:pt idx="34">
                  <c:v>-6.28</c:v>
                </c:pt>
                <c:pt idx="35">
                  <c:v>-6.4</c:v>
                </c:pt>
                <c:pt idx="36">
                  <c:v>-6.38</c:v>
                </c:pt>
                <c:pt idx="37">
                  <c:v>-6.819999999999999</c:v>
                </c:pt>
                <c:pt idx="38">
                  <c:v>-6.68</c:v>
                </c:pt>
                <c:pt idx="39">
                  <c:v>-6.79</c:v>
                </c:pt>
                <c:pt idx="40">
                  <c:v>-6.87</c:v>
                </c:pt>
                <c:pt idx="41">
                  <c:v>-6.859999999999999</c:v>
                </c:pt>
                <c:pt idx="42">
                  <c:v>-6.78</c:v>
                </c:pt>
                <c:pt idx="43">
                  <c:v>-6.8</c:v>
                </c:pt>
                <c:pt idx="44">
                  <c:v>-6.769999999999999</c:v>
                </c:pt>
                <c:pt idx="45">
                  <c:v>-6.95</c:v>
                </c:pt>
                <c:pt idx="46">
                  <c:v>-6.96</c:v>
                </c:pt>
                <c:pt idx="47">
                  <c:v>-7.02</c:v>
                </c:pt>
                <c:pt idx="48">
                  <c:v>-6.99</c:v>
                </c:pt>
                <c:pt idx="49">
                  <c:v>-6.8</c:v>
                </c:pt>
                <c:pt idx="50">
                  <c:v>-6.64</c:v>
                </c:pt>
                <c:pt idx="51">
                  <c:v>-6.29</c:v>
                </c:pt>
                <c:pt idx="52">
                  <c:v>-5.8</c:v>
                </c:pt>
                <c:pt idx="53">
                  <c:v>-5.28</c:v>
                </c:pt>
                <c:pt idx="54">
                  <c:v>-4.74</c:v>
                </c:pt>
                <c:pt idx="55">
                  <c:v>-4.149999999999999</c:v>
                </c:pt>
                <c:pt idx="56">
                  <c:v>-3.53</c:v>
                </c:pt>
                <c:pt idx="57">
                  <c:v>-2.9</c:v>
                </c:pt>
                <c:pt idx="58">
                  <c:v>-2.24</c:v>
                </c:pt>
                <c:pt idx="59">
                  <c:v>-1.47</c:v>
                </c:pt>
                <c:pt idx="60">
                  <c:v>-0.73</c:v>
                </c:pt>
                <c:pt idx="61">
                  <c:v>0.0</c:v>
                </c:pt>
                <c:pt idx="62">
                  <c:v>0.64</c:v>
                </c:pt>
                <c:pt idx="63">
                  <c:v>1.42</c:v>
                </c:pt>
                <c:pt idx="64">
                  <c:v>2.1</c:v>
                </c:pt>
                <c:pt idx="65">
                  <c:v>2.77</c:v>
                </c:pt>
                <c:pt idx="66">
                  <c:v>3.41</c:v>
                </c:pt>
                <c:pt idx="67">
                  <c:v>3.9</c:v>
                </c:pt>
                <c:pt idx="68">
                  <c:v>4.43</c:v>
                </c:pt>
                <c:pt idx="69">
                  <c:v>4.96</c:v>
                </c:pt>
                <c:pt idx="70">
                  <c:v>5.46</c:v>
                </c:pt>
                <c:pt idx="71">
                  <c:v>5.96</c:v>
                </c:pt>
                <c:pt idx="72">
                  <c:v>6.59</c:v>
                </c:pt>
                <c:pt idx="73">
                  <c:v>9.220000000000001</c:v>
                </c:pt>
                <c:pt idx="74">
                  <c:v>9.7</c:v>
                </c:pt>
                <c:pt idx="75">
                  <c:v>10.09</c:v>
                </c:pt>
                <c:pt idx="76">
                  <c:v>10.45</c:v>
                </c:pt>
                <c:pt idx="77">
                  <c:v>10.79</c:v>
                </c:pt>
                <c:pt idx="78">
                  <c:v>10.97</c:v>
                </c:pt>
                <c:pt idx="79">
                  <c:v>10.85</c:v>
                </c:pt>
                <c:pt idx="80">
                  <c:v>10.65</c:v>
                </c:pt>
                <c:pt idx="81">
                  <c:v>10.28</c:v>
                </c:pt>
                <c:pt idx="82">
                  <c:v>9.739999999999998</c:v>
                </c:pt>
                <c:pt idx="83">
                  <c:v>9.08</c:v>
                </c:pt>
                <c:pt idx="84">
                  <c:v>8.3</c:v>
                </c:pt>
                <c:pt idx="85">
                  <c:v>7.43</c:v>
                </c:pt>
                <c:pt idx="86">
                  <c:v>6.58</c:v>
                </c:pt>
                <c:pt idx="87">
                  <c:v>5.38</c:v>
                </c:pt>
                <c:pt idx="88">
                  <c:v>4.25</c:v>
                </c:pt>
                <c:pt idx="89">
                  <c:v>3.47</c:v>
                </c:pt>
              </c:numCache>
            </c:numRef>
          </c:yVal>
          <c:smooth val="1"/>
        </c:ser>
        <c:ser>
          <c:idx val="1"/>
          <c:order val="1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annualv!$B$3:$B$92</c:f>
              <c:numCache>
                <c:formatCode>General</c:formatCode>
                <c:ptCount val="90"/>
                <c:pt idx="0">
                  <c:v>-0.67</c:v>
                </c:pt>
                <c:pt idx="1">
                  <c:v>-0.8</c:v>
                </c:pt>
                <c:pt idx="2">
                  <c:v>-0.76</c:v>
                </c:pt>
                <c:pt idx="3">
                  <c:v>-0.64</c:v>
                </c:pt>
                <c:pt idx="4">
                  <c:v>-0.37</c:v>
                </c:pt>
                <c:pt idx="5">
                  <c:v>-0.12</c:v>
                </c:pt>
                <c:pt idx="6">
                  <c:v>0.01</c:v>
                </c:pt>
                <c:pt idx="7">
                  <c:v>0.29</c:v>
                </c:pt>
                <c:pt idx="8">
                  <c:v>0.59</c:v>
                </c:pt>
                <c:pt idx="9">
                  <c:v>0.86</c:v>
                </c:pt>
                <c:pt idx="10">
                  <c:v>1.1</c:v>
                </c:pt>
                <c:pt idx="11">
                  <c:v>1.18</c:v>
                </c:pt>
                <c:pt idx="12">
                  <c:v>1.28</c:v>
                </c:pt>
                <c:pt idx="13">
                  <c:v>1.42</c:v>
                </c:pt>
                <c:pt idx="14">
                  <c:v>1.45</c:v>
                </c:pt>
                <c:pt idx="15">
                  <c:v>1.5</c:v>
                </c:pt>
                <c:pt idx="16">
                  <c:v>1.56</c:v>
                </c:pt>
                <c:pt idx="17">
                  <c:v>1.58</c:v>
                </c:pt>
                <c:pt idx="18">
                  <c:v>1.49</c:v>
                </c:pt>
                <c:pt idx="19">
                  <c:v>1.32</c:v>
                </c:pt>
                <c:pt idx="20">
                  <c:v>1.1</c:v>
                </c:pt>
                <c:pt idx="21">
                  <c:v>1.01</c:v>
                </c:pt>
                <c:pt idx="22">
                  <c:v>0.89</c:v>
                </c:pt>
                <c:pt idx="23">
                  <c:v>0.71</c:v>
                </c:pt>
                <c:pt idx="24">
                  <c:v>0.45</c:v>
                </c:pt>
                <c:pt idx="25">
                  <c:v>0.17</c:v>
                </c:pt>
                <c:pt idx="26">
                  <c:v>-0.13</c:v>
                </c:pt>
                <c:pt idx="27">
                  <c:v>-0.45</c:v>
                </c:pt>
                <c:pt idx="28">
                  <c:v>-0.74</c:v>
                </c:pt>
                <c:pt idx="29">
                  <c:v>-1.0</c:v>
                </c:pt>
                <c:pt idx="30">
                  <c:v>-0.95</c:v>
                </c:pt>
                <c:pt idx="31">
                  <c:v>-0.35</c:v>
                </c:pt>
                <c:pt idx="32">
                  <c:v>0.67</c:v>
                </c:pt>
                <c:pt idx="33">
                  <c:v>1.5</c:v>
                </c:pt>
                <c:pt idx="34">
                  <c:v>1.95</c:v>
                </c:pt>
                <c:pt idx="35">
                  <c:v>2.01</c:v>
                </c:pt>
                <c:pt idx="36">
                  <c:v>1.73</c:v>
                </c:pt>
                <c:pt idx="37">
                  <c:v>2.76</c:v>
                </c:pt>
                <c:pt idx="38">
                  <c:v>2.71</c:v>
                </c:pt>
                <c:pt idx="39">
                  <c:v>2.72</c:v>
                </c:pt>
                <c:pt idx="40">
                  <c:v>2.64</c:v>
                </c:pt>
                <c:pt idx="41">
                  <c:v>2.54</c:v>
                </c:pt>
                <c:pt idx="42">
                  <c:v>2.46</c:v>
                </c:pt>
                <c:pt idx="43">
                  <c:v>2.44</c:v>
                </c:pt>
                <c:pt idx="44">
                  <c:v>2.48</c:v>
                </c:pt>
                <c:pt idx="45">
                  <c:v>2.33</c:v>
                </c:pt>
                <c:pt idx="46">
                  <c:v>2.24</c:v>
                </c:pt>
                <c:pt idx="47">
                  <c:v>2.19</c:v>
                </c:pt>
                <c:pt idx="48">
                  <c:v>2.12</c:v>
                </c:pt>
                <c:pt idx="49">
                  <c:v>2.05</c:v>
                </c:pt>
                <c:pt idx="50">
                  <c:v>2.03</c:v>
                </c:pt>
                <c:pt idx="51">
                  <c:v>1.89</c:v>
                </c:pt>
                <c:pt idx="52">
                  <c:v>1.68</c:v>
                </c:pt>
                <c:pt idx="53">
                  <c:v>1.58</c:v>
                </c:pt>
                <c:pt idx="54">
                  <c:v>1.57</c:v>
                </c:pt>
                <c:pt idx="55">
                  <c:v>1.67</c:v>
                </c:pt>
                <c:pt idx="56">
                  <c:v>1.67</c:v>
                </c:pt>
                <c:pt idx="57">
                  <c:v>1.7</c:v>
                </c:pt>
                <c:pt idx="58">
                  <c:v>1.74</c:v>
                </c:pt>
                <c:pt idx="59">
                  <c:v>1.72</c:v>
                </c:pt>
                <c:pt idx="60">
                  <c:v>1.74</c:v>
                </c:pt>
                <c:pt idx="61">
                  <c:v>1.75</c:v>
                </c:pt>
                <c:pt idx="62">
                  <c:v>1.77</c:v>
                </c:pt>
                <c:pt idx="63">
                  <c:v>1.77</c:v>
                </c:pt>
                <c:pt idx="64">
                  <c:v>1.74</c:v>
                </c:pt>
                <c:pt idx="65">
                  <c:v>1.77</c:v>
                </c:pt>
                <c:pt idx="66">
                  <c:v>1.82</c:v>
                </c:pt>
                <c:pt idx="67">
                  <c:v>1.73</c:v>
                </c:pt>
                <c:pt idx="68">
                  <c:v>1.8</c:v>
                </c:pt>
                <c:pt idx="69">
                  <c:v>1.78</c:v>
                </c:pt>
                <c:pt idx="70">
                  <c:v>1.82</c:v>
                </c:pt>
                <c:pt idx="71">
                  <c:v>1.89</c:v>
                </c:pt>
                <c:pt idx="72">
                  <c:v>1.9</c:v>
                </c:pt>
                <c:pt idx="73">
                  <c:v>1.44</c:v>
                </c:pt>
                <c:pt idx="74">
                  <c:v>1.44</c:v>
                </c:pt>
                <c:pt idx="75">
                  <c:v>1.4</c:v>
                </c:pt>
                <c:pt idx="76">
                  <c:v>1.37</c:v>
                </c:pt>
                <c:pt idx="77">
                  <c:v>1.22</c:v>
                </c:pt>
                <c:pt idx="78">
                  <c:v>1.17</c:v>
                </c:pt>
                <c:pt idx="79">
                  <c:v>1.18</c:v>
                </c:pt>
                <c:pt idx="80">
                  <c:v>1.02</c:v>
                </c:pt>
                <c:pt idx="81">
                  <c:v>1.2</c:v>
                </c:pt>
                <c:pt idx="82">
                  <c:v>1.15</c:v>
                </c:pt>
                <c:pt idx="83">
                  <c:v>1.23</c:v>
                </c:pt>
                <c:pt idx="84">
                  <c:v>1.31</c:v>
                </c:pt>
                <c:pt idx="85">
                  <c:v>1.13</c:v>
                </c:pt>
                <c:pt idx="86">
                  <c:v>1.1</c:v>
                </c:pt>
                <c:pt idx="87">
                  <c:v>0.91</c:v>
                </c:pt>
                <c:pt idx="88">
                  <c:v>0.8</c:v>
                </c:pt>
                <c:pt idx="89">
                  <c:v>0.59</c:v>
                </c:pt>
              </c:numCache>
            </c:numRef>
          </c:yVal>
          <c:smooth val="1"/>
        </c:ser>
        <c:ser>
          <c:idx val="2"/>
          <c:order val="2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annuals!$B$3:$B$92</c:f>
              <c:numCache>
                <c:formatCode>General</c:formatCode>
                <c:ptCount val="90"/>
                <c:pt idx="0">
                  <c:v>11.04</c:v>
                </c:pt>
                <c:pt idx="1">
                  <c:v>10.85</c:v>
                </c:pt>
                <c:pt idx="2">
                  <c:v>10.72</c:v>
                </c:pt>
                <c:pt idx="3">
                  <c:v>10.49</c:v>
                </c:pt>
                <c:pt idx="4">
                  <c:v>10.23</c:v>
                </c:pt>
                <c:pt idx="5">
                  <c:v>9.96</c:v>
                </c:pt>
                <c:pt idx="6">
                  <c:v>9.68</c:v>
                </c:pt>
                <c:pt idx="7">
                  <c:v>9.42</c:v>
                </c:pt>
                <c:pt idx="8">
                  <c:v>9.140000000000001</c:v>
                </c:pt>
                <c:pt idx="9">
                  <c:v>8.88</c:v>
                </c:pt>
                <c:pt idx="10">
                  <c:v>8.57</c:v>
                </c:pt>
                <c:pt idx="11">
                  <c:v>8.35</c:v>
                </c:pt>
                <c:pt idx="12">
                  <c:v>8.17</c:v>
                </c:pt>
                <c:pt idx="13">
                  <c:v>8.04</c:v>
                </c:pt>
                <c:pt idx="14">
                  <c:v>7.92</c:v>
                </c:pt>
                <c:pt idx="15">
                  <c:v>7.81</c:v>
                </c:pt>
                <c:pt idx="16">
                  <c:v>7.769999999999999</c:v>
                </c:pt>
                <c:pt idx="17">
                  <c:v>7.78</c:v>
                </c:pt>
                <c:pt idx="18">
                  <c:v>7.819999999999999</c:v>
                </c:pt>
                <c:pt idx="19">
                  <c:v>7.83</c:v>
                </c:pt>
                <c:pt idx="20">
                  <c:v>7.94</c:v>
                </c:pt>
                <c:pt idx="21">
                  <c:v>8.06</c:v>
                </c:pt>
                <c:pt idx="22">
                  <c:v>8.43</c:v>
                </c:pt>
                <c:pt idx="23">
                  <c:v>8.79</c:v>
                </c:pt>
                <c:pt idx="24">
                  <c:v>9.08</c:v>
                </c:pt>
                <c:pt idx="25">
                  <c:v>9.29</c:v>
                </c:pt>
                <c:pt idx="26">
                  <c:v>9.42</c:v>
                </c:pt>
                <c:pt idx="27">
                  <c:v>9.48</c:v>
                </c:pt>
                <c:pt idx="28">
                  <c:v>9.46</c:v>
                </c:pt>
                <c:pt idx="29">
                  <c:v>9.33</c:v>
                </c:pt>
                <c:pt idx="30">
                  <c:v>9.02</c:v>
                </c:pt>
                <c:pt idx="31">
                  <c:v>8.51</c:v>
                </c:pt>
                <c:pt idx="32">
                  <c:v>8.1</c:v>
                </c:pt>
                <c:pt idx="33">
                  <c:v>7.97</c:v>
                </c:pt>
                <c:pt idx="34">
                  <c:v>8.02</c:v>
                </c:pt>
                <c:pt idx="35">
                  <c:v>8.02</c:v>
                </c:pt>
                <c:pt idx="36">
                  <c:v>7.87</c:v>
                </c:pt>
                <c:pt idx="37">
                  <c:v>8.42</c:v>
                </c:pt>
                <c:pt idx="38">
                  <c:v>8.33</c:v>
                </c:pt>
                <c:pt idx="39">
                  <c:v>8.42</c:v>
                </c:pt>
                <c:pt idx="40">
                  <c:v>8.43</c:v>
                </c:pt>
                <c:pt idx="41">
                  <c:v>8.37</c:v>
                </c:pt>
                <c:pt idx="42">
                  <c:v>8.26</c:v>
                </c:pt>
                <c:pt idx="43">
                  <c:v>8.239999999999998</c:v>
                </c:pt>
                <c:pt idx="44">
                  <c:v>8.18</c:v>
                </c:pt>
                <c:pt idx="45">
                  <c:v>8.25</c:v>
                </c:pt>
                <c:pt idx="46">
                  <c:v>8.25</c:v>
                </c:pt>
                <c:pt idx="47">
                  <c:v>8.3</c:v>
                </c:pt>
                <c:pt idx="48">
                  <c:v>8.31</c:v>
                </c:pt>
                <c:pt idx="49">
                  <c:v>8.229999999999998</c:v>
                </c:pt>
                <c:pt idx="50">
                  <c:v>8.18</c:v>
                </c:pt>
                <c:pt idx="51">
                  <c:v>8.01</c:v>
                </c:pt>
                <c:pt idx="52">
                  <c:v>7.8</c:v>
                </c:pt>
                <c:pt idx="53">
                  <c:v>7.68</c:v>
                </c:pt>
                <c:pt idx="54">
                  <c:v>7.63</c:v>
                </c:pt>
                <c:pt idx="55">
                  <c:v>7.649999999999999</c:v>
                </c:pt>
                <c:pt idx="56">
                  <c:v>7.649999999999999</c:v>
                </c:pt>
                <c:pt idx="57">
                  <c:v>7.7</c:v>
                </c:pt>
                <c:pt idx="58">
                  <c:v>7.79</c:v>
                </c:pt>
                <c:pt idx="59">
                  <c:v>7.87</c:v>
                </c:pt>
                <c:pt idx="60">
                  <c:v>8.02</c:v>
                </c:pt>
                <c:pt idx="61">
                  <c:v>8.2</c:v>
                </c:pt>
                <c:pt idx="62">
                  <c:v>8.39</c:v>
                </c:pt>
                <c:pt idx="63">
                  <c:v>8.62</c:v>
                </c:pt>
                <c:pt idx="64">
                  <c:v>8.82</c:v>
                </c:pt>
                <c:pt idx="65">
                  <c:v>9.08</c:v>
                </c:pt>
                <c:pt idx="66">
                  <c:v>9.4</c:v>
                </c:pt>
                <c:pt idx="67">
                  <c:v>9.61</c:v>
                </c:pt>
                <c:pt idx="68">
                  <c:v>9.94</c:v>
                </c:pt>
                <c:pt idx="69">
                  <c:v>10.3</c:v>
                </c:pt>
                <c:pt idx="70">
                  <c:v>10.7</c:v>
                </c:pt>
                <c:pt idx="71">
                  <c:v>11.11</c:v>
                </c:pt>
                <c:pt idx="72">
                  <c:v>11.55</c:v>
                </c:pt>
                <c:pt idx="73">
                  <c:v>13.03</c:v>
                </c:pt>
                <c:pt idx="74">
                  <c:v>13.43</c:v>
                </c:pt>
                <c:pt idx="75">
                  <c:v>13.76</c:v>
                </c:pt>
                <c:pt idx="76">
                  <c:v>14.07</c:v>
                </c:pt>
                <c:pt idx="77">
                  <c:v>14.34</c:v>
                </c:pt>
                <c:pt idx="78">
                  <c:v>14.51</c:v>
                </c:pt>
                <c:pt idx="79">
                  <c:v>14.49</c:v>
                </c:pt>
                <c:pt idx="80">
                  <c:v>14.33</c:v>
                </c:pt>
                <c:pt idx="81">
                  <c:v>14.09</c:v>
                </c:pt>
                <c:pt idx="82">
                  <c:v>13.67</c:v>
                </c:pt>
                <c:pt idx="83">
                  <c:v>13.14</c:v>
                </c:pt>
                <c:pt idx="84">
                  <c:v>12.56</c:v>
                </c:pt>
                <c:pt idx="85">
                  <c:v>11.85</c:v>
                </c:pt>
                <c:pt idx="86">
                  <c:v>11.22</c:v>
                </c:pt>
                <c:pt idx="87">
                  <c:v>10.35</c:v>
                </c:pt>
                <c:pt idx="88">
                  <c:v>9.59</c:v>
                </c:pt>
                <c:pt idx="89">
                  <c:v>8.98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920072"/>
        <c:axId val="-2131914008"/>
      </c:scatterChart>
      <c:valAx>
        <c:axId val="-2131920072"/>
        <c:scaling>
          <c:orientation val="minMax"/>
          <c:max val="7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 b="1" i="0"/>
                </a:pPr>
                <a:r>
                  <a:rPr lang="en-US" sz="1800" b="1" i="0"/>
                  <a:t>Latitude</a:t>
                </a:r>
              </a:p>
            </c:rich>
          </c:tx>
          <c:layout>
            <c:manualLayout>
              <c:xMode val="edge"/>
              <c:yMode val="edge"/>
              <c:x val="0.473074116951052"/>
              <c:y val="0.936580058648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/>
            </a:pPr>
            <a:endParaRPr lang="en-US"/>
          </a:p>
        </c:txPr>
        <c:crossAx val="-2131914008"/>
        <c:crossesAt val="-10.0"/>
        <c:crossBetween val="midCat"/>
        <c:majorUnit val="10.0"/>
      </c:valAx>
      <c:valAx>
        <c:axId val="-2131914008"/>
        <c:scaling>
          <c:orientation val="minMax"/>
          <c:max val="15.0"/>
          <c:min val="-10.0"/>
        </c:scaling>
        <c:delete val="0"/>
        <c:axPos val="l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 i="0">
                    <a:solidFill>
                      <a:srgbClr val="0000FF"/>
                    </a:solidFill>
                  </a:defRPr>
                </a:pPr>
                <a:r>
                  <a:rPr lang="en-US" sz="1800" b="1" i="0">
                    <a:solidFill>
                      <a:srgbClr val="0000FF"/>
                    </a:solidFill>
                  </a:rPr>
                  <a:t>mean wind speed m/s</a:t>
                </a:r>
              </a:p>
            </c:rich>
          </c:tx>
          <c:layout>
            <c:manualLayout>
              <c:xMode val="edge"/>
              <c:yMode val="edge"/>
              <c:x val="0.030357141887043"/>
              <c:y val="0.314899155356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>
                <a:solidFill>
                  <a:srgbClr val="0000FF"/>
                </a:solidFill>
              </a:defRPr>
            </a:pPr>
            <a:endParaRPr lang="en-US"/>
          </a:p>
        </c:txPr>
        <c:crossAx val="-2131920072"/>
        <c:crossesAt val="-70.0"/>
        <c:crossBetween val="midCat"/>
        <c:minorUnit val="2.5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</a:t>
            </a:r>
            <a:r>
              <a:rPr lang="en-US" baseline="0"/>
              <a:t> 10 km winds: Pacific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0"/>
          <c:order val="0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annuals.csv!$A$3:$A$92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annuals.csv!$B$3:$B$92</c:f>
              <c:numCache>
                <c:formatCode>General</c:formatCode>
                <c:ptCount val="90"/>
                <c:pt idx="0">
                  <c:v>33.12</c:v>
                </c:pt>
                <c:pt idx="1">
                  <c:v>33.31</c:v>
                </c:pt>
                <c:pt idx="2">
                  <c:v>33.14</c:v>
                </c:pt>
                <c:pt idx="3">
                  <c:v>32.53</c:v>
                </c:pt>
                <c:pt idx="4">
                  <c:v>31.69</c:v>
                </c:pt>
                <c:pt idx="5">
                  <c:v>31.17</c:v>
                </c:pt>
                <c:pt idx="6">
                  <c:v>29.97</c:v>
                </c:pt>
                <c:pt idx="7">
                  <c:v>28.73</c:v>
                </c:pt>
                <c:pt idx="8">
                  <c:v>27.63</c:v>
                </c:pt>
                <c:pt idx="9">
                  <c:v>26.76</c:v>
                </c:pt>
                <c:pt idx="10">
                  <c:v>26.12</c:v>
                </c:pt>
                <c:pt idx="11">
                  <c:v>24.87</c:v>
                </c:pt>
                <c:pt idx="12">
                  <c:v>24.01</c:v>
                </c:pt>
                <c:pt idx="13">
                  <c:v>22.97</c:v>
                </c:pt>
                <c:pt idx="14">
                  <c:v>22.13</c:v>
                </c:pt>
                <c:pt idx="15">
                  <c:v>21.32</c:v>
                </c:pt>
                <c:pt idx="16">
                  <c:v>20.39</c:v>
                </c:pt>
                <c:pt idx="17">
                  <c:v>19.75</c:v>
                </c:pt>
                <c:pt idx="18">
                  <c:v>19.08</c:v>
                </c:pt>
                <c:pt idx="19">
                  <c:v>18.5</c:v>
                </c:pt>
                <c:pt idx="20">
                  <c:v>18.35</c:v>
                </c:pt>
                <c:pt idx="21">
                  <c:v>17.98</c:v>
                </c:pt>
                <c:pt idx="22">
                  <c:v>18.71</c:v>
                </c:pt>
                <c:pt idx="23">
                  <c:v>18.71</c:v>
                </c:pt>
                <c:pt idx="24">
                  <c:v>18.9</c:v>
                </c:pt>
                <c:pt idx="25">
                  <c:v>18.19</c:v>
                </c:pt>
                <c:pt idx="26">
                  <c:v>17.52</c:v>
                </c:pt>
                <c:pt idx="27">
                  <c:v>16.26</c:v>
                </c:pt>
                <c:pt idx="28">
                  <c:v>14.59</c:v>
                </c:pt>
                <c:pt idx="29">
                  <c:v>13.26</c:v>
                </c:pt>
                <c:pt idx="30">
                  <c:v>12.02</c:v>
                </c:pt>
                <c:pt idx="31">
                  <c:v>11.37</c:v>
                </c:pt>
                <c:pt idx="32">
                  <c:v>11.02</c:v>
                </c:pt>
                <c:pt idx="33">
                  <c:v>10.95</c:v>
                </c:pt>
                <c:pt idx="34">
                  <c:v>10.78</c:v>
                </c:pt>
                <c:pt idx="35">
                  <c:v>10.8</c:v>
                </c:pt>
                <c:pt idx="36">
                  <c:v>11.2</c:v>
                </c:pt>
                <c:pt idx="37">
                  <c:v>12.74</c:v>
                </c:pt>
                <c:pt idx="38">
                  <c:v>12.81</c:v>
                </c:pt>
                <c:pt idx="39">
                  <c:v>12.3</c:v>
                </c:pt>
                <c:pt idx="40">
                  <c:v>12.25</c:v>
                </c:pt>
                <c:pt idx="41">
                  <c:v>11.96</c:v>
                </c:pt>
                <c:pt idx="42">
                  <c:v>11.59</c:v>
                </c:pt>
                <c:pt idx="43">
                  <c:v>11.86</c:v>
                </c:pt>
                <c:pt idx="44">
                  <c:v>11.77</c:v>
                </c:pt>
                <c:pt idx="45">
                  <c:v>11.94</c:v>
                </c:pt>
                <c:pt idx="46">
                  <c:v>11.84</c:v>
                </c:pt>
                <c:pt idx="47">
                  <c:v>12.87</c:v>
                </c:pt>
                <c:pt idx="48">
                  <c:v>13.87</c:v>
                </c:pt>
                <c:pt idx="49">
                  <c:v>14.99</c:v>
                </c:pt>
                <c:pt idx="50">
                  <c:v>16.69</c:v>
                </c:pt>
                <c:pt idx="51">
                  <c:v>18.77</c:v>
                </c:pt>
                <c:pt idx="52">
                  <c:v>20.84</c:v>
                </c:pt>
                <c:pt idx="53">
                  <c:v>22.41</c:v>
                </c:pt>
                <c:pt idx="54">
                  <c:v>24.04</c:v>
                </c:pt>
                <c:pt idx="55">
                  <c:v>25.82</c:v>
                </c:pt>
                <c:pt idx="56">
                  <c:v>26.82</c:v>
                </c:pt>
                <c:pt idx="57">
                  <c:v>27.59</c:v>
                </c:pt>
                <c:pt idx="58">
                  <c:v>28.07</c:v>
                </c:pt>
                <c:pt idx="59">
                  <c:v>28.34</c:v>
                </c:pt>
                <c:pt idx="60">
                  <c:v>28.54</c:v>
                </c:pt>
                <c:pt idx="61">
                  <c:v>28.66</c:v>
                </c:pt>
                <c:pt idx="62">
                  <c:v>29.07</c:v>
                </c:pt>
                <c:pt idx="63">
                  <c:v>29.41</c:v>
                </c:pt>
                <c:pt idx="64">
                  <c:v>29.49</c:v>
                </c:pt>
                <c:pt idx="65">
                  <c:v>29.97</c:v>
                </c:pt>
                <c:pt idx="66">
                  <c:v>30.03</c:v>
                </c:pt>
                <c:pt idx="67">
                  <c:v>30.59</c:v>
                </c:pt>
                <c:pt idx="68">
                  <c:v>30.8</c:v>
                </c:pt>
                <c:pt idx="69">
                  <c:v>31.37</c:v>
                </c:pt>
                <c:pt idx="70">
                  <c:v>31.6</c:v>
                </c:pt>
                <c:pt idx="71">
                  <c:v>31.79</c:v>
                </c:pt>
                <c:pt idx="72">
                  <c:v>32.13</c:v>
                </c:pt>
                <c:pt idx="73">
                  <c:v>34.85</c:v>
                </c:pt>
                <c:pt idx="74">
                  <c:v>35.29</c:v>
                </c:pt>
                <c:pt idx="75">
                  <c:v>35.76</c:v>
                </c:pt>
                <c:pt idx="76">
                  <c:v>35.97</c:v>
                </c:pt>
                <c:pt idx="77">
                  <c:v>36.63</c:v>
                </c:pt>
                <c:pt idx="78">
                  <c:v>36.92</c:v>
                </c:pt>
                <c:pt idx="79">
                  <c:v>36.61</c:v>
                </c:pt>
                <c:pt idx="80">
                  <c:v>36.81</c:v>
                </c:pt>
                <c:pt idx="81">
                  <c:v>36.51</c:v>
                </c:pt>
                <c:pt idx="82">
                  <c:v>36.51</c:v>
                </c:pt>
                <c:pt idx="83">
                  <c:v>36.36</c:v>
                </c:pt>
                <c:pt idx="84">
                  <c:v>36.05</c:v>
                </c:pt>
                <c:pt idx="85">
                  <c:v>35.76</c:v>
                </c:pt>
                <c:pt idx="86">
                  <c:v>36.12</c:v>
                </c:pt>
                <c:pt idx="87">
                  <c:v>35.92</c:v>
                </c:pt>
                <c:pt idx="88">
                  <c:v>35.56</c:v>
                </c:pt>
                <c:pt idx="89">
                  <c:v>35.12</c:v>
                </c:pt>
              </c:numCache>
            </c:numRef>
          </c:yVal>
          <c:smooth val="1"/>
        </c:ser>
        <c:ser>
          <c:idx val="1"/>
          <c:order val="1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annualu!$B$3:$B$92</c:f>
              <c:numCache>
                <c:formatCode>General</c:formatCode>
                <c:ptCount val="90"/>
                <c:pt idx="0">
                  <c:v>21.47</c:v>
                </c:pt>
                <c:pt idx="1">
                  <c:v>22.23</c:v>
                </c:pt>
                <c:pt idx="2">
                  <c:v>22.45</c:v>
                </c:pt>
                <c:pt idx="3">
                  <c:v>22.78</c:v>
                </c:pt>
                <c:pt idx="4">
                  <c:v>22.73</c:v>
                </c:pt>
                <c:pt idx="5">
                  <c:v>23.16</c:v>
                </c:pt>
                <c:pt idx="6">
                  <c:v>22.48</c:v>
                </c:pt>
                <c:pt idx="7">
                  <c:v>21.64</c:v>
                </c:pt>
                <c:pt idx="8">
                  <c:v>20.77</c:v>
                </c:pt>
                <c:pt idx="9">
                  <c:v>19.99</c:v>
                </c:pt>
                <c:pt idx="10">
                  <c:v>19.59</c:v>
                </c:pt>
                <c:pt idx="11">
                  <c:v>18.47</c:v>
                </c:pt>
                <c:pt idx="12">
                  <c:v>17.7</c:v>
                </c:pt>
                <c:pt idx="13">
                  <c:v>16.74</c:v>
                </c:pt>
                <c:pt idx="14">
                  <c:v>16.1</c:v>
                </c:pt>
                <c:pt idx="15">
                  <c:v>15.02</c:v>
                </c:pt>
                <c:pt idx="16">
                  <c:v>13.57</c:v>
                </c:pt>
                <c:pt idx="17">
                  <c:v>12.93</c:v>
                </c:pt>
                <c:pt idx="18">
                  <c:v>11.96</c:v>
                </c:pt>
                <c:pt idx="19">
                  <c:v>11.87</c:v>
                </c:pt>
                <c:pt idx="20">
                  <c:v>11.31</c:v>
                </c:pt>
                <c:pt idx="21">
                  <c:v>10.36</c:v>
                </c:pt>
                <c:pt idx="22">
                  <c:v>11.93</c:v>
                </c:pt>
                <c:pt idx="23">
                  <c:v>12.24</c:v>
                </c:pt>
                <c:pt idx="24">
                  <c:v>12.4</c:v>
                </c:pt>
                <c:pt idx="25">
                  <c:v>11.56</c:v>
                </c:pt>
                <c:pt idx="26">
                  <c:v>10.88</c:v>
                </c:pt>
                <c:pt idx="27">
                  <c:v>8.97</c:v>
                </c:pt>
                <c:pt idx="28">
                  <c:v>6.72</c:v>
                </c:pt>
                <c:pt idx="29">
                  <c:v>4.34</c:v>
                </c:pt>
                <c:pt idx="30">
                  <c:v>1.61</c:v>
                </c:pt>
                <c:pt idx="31">
                  <c:v>-0.39</c:v>
                </c:pt>
                <c:pt idx="32">
                  <c:v>-1.82</c:v>
                </c:pt>
                <c:pt idx="33">
                  <c:v>-2.63</c:v>
                </c:pt>
                <c:pt idx="34">
                  <c:v>-3.52</c:v>
                </c:pt>
                <c:pt idx="35">
                  <c:v>-3.35</c:v>
                </c:pt>
                <c:pt idx="36">
                  <c:v>-2.37</c:v>
                </c:pt>
                <c:pt idx="37">
                  <c:v>-1.2</c:v>
                </c:pt>
                <c:pt idx="38">
                  <c:v>-1.34</c:v>
                </c:pt>
                <c:pt idx="39">
                  <c:v>-1.51</c:v>
                </c:pt>
                <c:pt idx="40">
                  <c:v>-0.6</c:v>
                </c:pt>
                <c:pt idx="41">
                  <c:v>-0.01</c:v>
                </c:pt>
                <c:pt idx="42">
                  <c:v>0.51</c:v>
                </c:pt>
                <c:pt idx="43">
                  <c:v>1.65</c:v>
                </c:pt>
                <c:pt idx="44">
                  <c:v>1.87</c:v>
                </c:pt>
                <c:pt idx="45">
                  <c:v>2.44</c:v>
                </c:pt>
                <c:pt idx="46">
                  <c:v>3.2</c:v>
                </c:pt>
                <c:pt idx="47">
                  <c:v>5.14</c:v>
                </c:pt>
                <c:pt idx="48">
                  <c:v>6.27</c:v>
                </c:pt>
                <c:pt idx="49">
                  <c:v>7.78</c:v>
                </c:pt>
                <c:pt idx="50">
                  <c:v>9.79</c:v>
                </c:pt>
                <c:pt idx="51">
                  <c:v>12.09</c:v>
                </c:pt>
                <c:pt idx="52">
                  <c:v>14.21</c:v>
                </c:pt>
                <c:pt idx="53">
                  <c:v>16.07</c:v>
                </c:pt>
                <c:pt idx="54">
                  <c:v>18.04</c:v>
                </c:pt>
                <c:pt idx="55">
                  <c:v>19.41</c:v>
                </c:pt>
                <c:pt idx="56">
                  <c:v>20.29</c:v>
                </c:pt>
                <c:pt idx="57">
                  <c:v>20.6</c:v>
                </c:pt>
                <c:pt idx="58">
                  <c:v>20.78</c:v>
                </c:pt>
                <c:pt idx="59">
                  <c:v>20.6</c:v>
                </c:pt>
                <c:pt idx="60">
                  <c:v>20.33</c:v>
                </c:pt>
                <c:pt idx="61">
                  <c:v>19.81</c:v>
                </c:pt>
                <c:pt idx="62">
                  <c:v>19.42</c:v>
                </c:pt>
                <c:pt idx="63">
                  <c:v>19.33</c:v>
                </c:pt>
                <c:pt idx="64">
                  <c:v>18.99</c:v>
                </c:pt>
                <c:pt idx="65">
                  <c:v>18.66</c:v>
                </c:pt>
                <c:pt idx="66">
                  <c:v>17.77</c:v>
                </c:pt>
                <c:pt idx="67">
                  <c:v>17.47</c:v>
                </c:pt>
                <c:pt idx="68">
                  <c:v>17.51</c:v>
                </c:pt>
                <c:pt idx="69">
                  <c:v>17.72</c:v>
                </c:pt>
                <c:pt idx="70">
                  <c:v>17.7</c:v>
                </c:pt>
                <c:pt idx="71">
                  <c:v>17.65</c:v>
                </c:pt>
                <c:pt idx="72">
                  <c:v>17.65</c:v>
                </c:pt>
                <c:pt idx="73">
                  <c:v>21.92</c:v>
                </c:pt>
                <c:pt idx="74">
                  <c:v>21.97</c:v>
                </c:pt>
                <c:pt idx="75">
                  <c:v>21.69</c:v>
                </c:pt>
                <c:pt idx="76">
                  <c:v>21.73</c:v>
                </c:pt>
                <c:pt idx="77">
                  <c:v>22.11</c:v>
                </c:pt>
                <c:pt idx="78">
                  <c:v>22.06</c:v>
                </c:pt>
                <c:pt idx="79">
                  <c:v>22.17</c:v>
                </c:pt>
                <c:pt idx="80">
                  <c:v>21.94</c:v>
                </c:pt>
                <c:pt idx="81">
                  <c:v>21.34</c:v>
                </c:pt>
                <c:pt idx="82">
                  <c:v>21.37</c:v>
                </c:pt>
                <c:pt idx="83">
                  <c:v>20.93</c:v>
                </c:pt>
                <c:pt idx="84">
                  <c:v>20.61</c:v>
                </c:pt>
                <c:pt idx="85">
                  <c:v>20.2</c:v>
                </c:pt>
                <c:pt idx="86">
                  <c:v>19.79</c:v>
                </c:pt>
                <c:pt idx="87">
                  <c:v>18.65</c:v>
                </c:pt>
                <c:pt idx="88">
                  <c:v>17.58</c:v>
                </c:pt>
                <c:pt idx="89">
                  <c:v>17.63</c:v>
                </c:pt>
              </c:numCache>
            </c:numRef>
          </c:yVal>
          <c:smooth val="1"/>
        </c:ser>
        <c:ser>
          <c:idx val="2"/>
          <c:order val="2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annualv!$B$3:$B$92</c:f>
              <c:numCache>
                <c:formatCode>General</c:formatCode>
                <c:ptCount val="90"/>
                <c:pt idx="0">
                  <c:v>12.65</c:v>
                </c:pt>
                <c:pt idx="1">
                  <c:v>13.0</c:v>
                </c:pt>
                <c:pt idx="2">
                  <c:v>12.03</c:v>
                </c:pt>
                <c:pt idx="3">
                  <c:v>11.25</c:v>
                </c:pt>
                <c:pt idx="4">
                  <c:v>9.85</c:v>
                </c:pt>
                <c:pt idx="5">
                  <c:v>8.59</c:v>
                </c:pt>
                <c:pt idx="6">
                  <c:v>6.97</c:v>
                </c:pt>
                <c:pt idx="7">
                  <c:v>5.36</c:v>
                </c:pt>
                <c:pt idx="8">
                  <c:v>4.02</c:v>
                </c:pt>
                <c:pt idx="9">
                  <c:v>3.08</c:v>
                </c:pt>
                <c:pt idx="10">
                  <c:v>2.47</c:v>
                </c:pt>
                <c:pt idx="11">
                  <c:v>1.67</c:v>
                </c:pt>
                <c:pt idx="12">
                  <c:v>1.19</c:v>
                </c:pt>
                <c:pt idx="13">
                  <c:v>0.91</c:v>
                </c:pt>
                <c:pt idx="14">
                  <c:v>0.86</c:v>
                </c:pt>
                <c:pt idx="15">
                  <c:v>1.32</c:v>
                </c:pt>
                <c:pt idx="16">
                  <c:v>2.11</c:v>
                </c:pt>
                <c:pt idx="17">
                  <c:v>2.55</c:v>
                </c:pt>
                <c:pt idx="18">
                  <c:v>3.1</c:v>
                </c:pt>
                <c:pt idx="19">
                  <c:v>3.48</c:v>
                </c:pt>
                <c:pt idx="20">
                  <c:v>4.13</c:v>
                </c:pt>
                <c:pt idx="21">
                  <c:v>4.53</c:v>
                </c:pt>
                <c:pt idx="22">
                  <c:v>5.95</c:v>
                </c:pt>
                <c:pt idx="23">
                  <c:v>6.57</c:v>
                </c:pt>
                <c:pt idx="24">
                  <c:v>7.31</c:v>
                </c:pt>
                <c:pt idx="25">
                  <c:v>7.1</c:v>
                </c:pt>
                <c:pt idx="26">
                  <c:v>7.03</c:v>
                </c:pt>
                <c:pt idx="27">
                  <c:v>6.47</c:v>
                </c:pt>
                <c:pt idx="28">
                  <c:v>5.39</c:v>
                </c:pt>
                <c:pt idx="29">
                  <c:v>4.06</c:v>
                </c:pt>
                <c:pt idx="30">
                  <c:v>2.42</c:v>
                </c:pt>
                <c:pt idx="31">
                  <c:v>0.66</c:v>
                </c:pt>
                <c:pt idx="32">
                  <c:v>-0.35</c:v>
                </c:pt>
                <c:pt idx="33">
                  <c:v>-0.98</c:v>
                </c:pt>
                <c:pt idx="34">
                  <c:v>-1.63</c:v>
                </c:pt>
                <c:pt idx="35">
                  <c:v>-1.89</c:v>
                </c:pt>
                <c:pt idx="36">
                  <c:v>-1.01</c:v>
                </c:pt>
                <c:pt idx="37">
                  <c:v>-1.58</c:v>
                </c:pt>
                <c:pt idx="38">
                  <c:v>-1.14</c:v>
                </c:pt>
                <c:pt idx="39">
                  <c:v>-0.72</c:v>
                </c:pt>
                <c:pt idx="40">
                  <c:v>-1.2</c:v>
                </c:pt>
                <c:pt idx="41">
                  <c:v>-1.41</c:v>
                </c:pt>
                <c:pt idx="42">
                  <c:v>-1.3</c:v>
                </c:pt>
                <c:pt idx="43">
                  <c:v>-1.51</c:v>
                </c:pt>
                <c:pt idx="44">
                  <c:v>-1.71</c:v>
                </c:pt>
                <c:pt idx="45">
                  <c:v>-2.23</c:v>
                </c:pt>
                <c:pt idx="46">
                  <c:v>-2.44</c:v>
                </c:pt>
                <c:pt idx="47">
                  <c:v>-3.31</c:v>
                </c:pt>
                <c:pt idx="48">
                  <c:v>-3.97</c:v>
                </c:pt>
                <c:pt idx="49">
                  <c:v>-4.52</c:v>
                </c:pt>
                <c:pt idx="50">
                  <c:v>-5.16</c:v>
                </c:pt>
                <c:pt idx="51">
                  <c:v>-5.93</c:v>
                </c:pt>
                <c:pt idx="52">
                  <c:v>-6.37</c:v>
                </c:pt>
                <c:pt idx="53">
                  <c:v>-6.9</c:v>
                </c:pt>
                <c:pt idx="54">
                  <c:v>-7.47</c:v>
                </c:pt>
                <c:pt idx="55">
                  <c:v>-8.630000000000001</c:v>
                </c:pt>
                <c:pt idx="56">
                  <c:v>-9.06</c:v>
                </c:pt>
                <c:pt idx="57">
                  <c:v>-9.82</c:v>
                </c:pt>
                <c:pt idx="58">
                  <c:v>-10.4</c:v>
                </c:pt>
                <c:pt idx="59">
                  <c:v>-11.38</c:v>
                </c:pt>
                <c:pt idx="60">
                  <c:v>-11.95</c:v>
                </c:pt>
                <c:pt idx="61">
                  <c:v>-12.38</c:v>
                </c:pt>
                <c:pt idx="62">
                  <c:v>-13.24</c:v>
                </c:pt>
                <c:pt idx="63">
                  <c:v>-13.99</c:v>
                </c:pt>
                <c:pt idx="64">
                  <c:v>-14.68</c:v>
                </c:pt>
                <c:pt idx="65">
                  <c:v>-15.76</c:v>
                </c:pt>
                <c:pt idx="66">
                  <c:v>-15.96</c:v>
                </c:pt>
                <c:pt idx="67">
                  <c:v>-16.93</c:v>
                </c:pt>
                <c:pt idx="68">
                  <c:v>-17.23</c:v>
                </c:pt>
                <c:pt idx="69">
                  <c:v>-17.83</c:v>
                </c:pt>
                <c:pt idx="70">
                  <c:v>-18.0</c:v>
                </c:pt>
                <c:pt idx="71">
                  <c:v>-18.02</c:v>
                </c:pt>
                <c:pt idx="72">
                  <c:v>-18.31</c:v>
                </c:pt>
                <c:pt idx="73">
                  <c:v>-17.52</c:v>
                </c:pt>
                <c:pt idx="74">
                  <c:v>-18.1</c:v>
                </c:pt>
                <c:pt idx="75">
                  <c:v>-19.02</c:v>
                </c:pt>
                <c:pt idx="76">
                  <c:v>-19.17</c:v>
                </c:pt>
                <c:pt idx="77">
                  <c:v>-19.84</c:v>
                </c:pt>
                <c:pt idx="78">
                  <c:v>-20.37</c:v>
                </c:pt>
                <c:pt idx="79">
                  <c:v>-18.79</c:v>
                </c:pt>
                <c:pt idx="80">
                  <c:v>-19.2</c:v>
                </c:pt>
                <c:pt idx="81">
                  <c:v>-19.43</c:v>
                </c:pt>
                <c:pt idx="82">
                  <c:v>-19.47</c:v>
                </c:pt>
                <c:pt idx="83">
                  <c:v>-19.3</c:v>
                </c:pt>
                <c:pt idx="84">
                  <c:v>-18.79</c:v>
                </c:pt>
                <c:pt idx="85">
                  <c:v>-18.69</c:v>
                </c:pt>
                <c:pt idx="86">
                  <c:v>-19.5</c:v>
                </c:pt>
                <c:pt idx="87">
                  <c:v>-19.46</c:v>
                </c:pt>
                <c:pt idx="88">
                  <c:v>-19.75</c:v>
                </c:pt>
                <c:pt idx="89">
                  <c:v>-19.54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0821880"/>
        <c:axId val="-2130729080"/>
      </c:scatterChart>
      <c:valAx>
        <c:axId val="-2130821880"/>
        <c:scaling>
          <c:orientation val="minMax"/>
          <c:max val="5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511911074176369"/>
              <c:y val="0.93943278651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130729080"/>
        <c:crossesAt val="-30.0"/>
        <c:crossBetween val="midCat"/>
        <c:majorUnit val="10.0"/>
      </c:valAx>
      <c:valAx>
        <c:axId val="-213072908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wind m/s</a:t>
                </a:r>
              </a:p>
            </c:rich>
          </c:tx>
          <c:layout>
            <c:manualLayout>
              <c:xMode val="edge"/>
              <c:yMode val="edge"/>
              <c:x val="0.0114025153645812"/>
              <c:y val="0.4205380082576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130821880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</a:t>
            </a:r>
            <a:r>
              <a:rPr lang="en-US" baseline="0"/>
              <a:t> 10 km winds: Atlantic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0"/>
          <c:order val="0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annuals.csv!$A$114:$A$203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annuals.csv!$B$114:$B$203</c:f>
              <c:numCache>
                <c:formatCode>General</c:formatCode>
                <c:ptCount val="90"/>
                <c:pt idx="0">
                  <c:v>29.79</c:v>
                </c:pt>
                <c:pt idx="1">
                  <c:v>29.22</c:v>
                </c:pt>
                <c:pt idx="2">
                  <c:v>28.3</c:v>
                </c:pt>
                <c:pt idx="3">
                  <c:v>27.78</c:v>
                </c:pt>
                <c:pt idx="4">
                  <c:v>26.92</c:v>
                </c:pt>
                <c:pt idx="5">
                  <c:v>26.55</c:v>
                </c:pt>
                <c:pt idx="6">
                  <c:v>25.51</c:v>
                </c:pt>
                <c:pt idx="7">
                  <c:v>24.72</c:v>
                </c:pt>
                <c:pt idx="8">
                  <c:v>24.04</c:v>
                </c:pt>
                <c:pt idx="9">
                  <c:v>23.54</c:v>
                </c:pt>
                <c:pt idx="10">
                  <c:v>23.28</c:v>
                </c:pt>
                <c:pt idx="11">
                  <c:v>22.58</c:v>
                </c:pt>
                <c:pt idx="12">
                  <c:v>22.06</c:v>
                </c:pt>
                <c:pt idx="13">
                  <c:v>22.11</c:v>
                </c:pt>
                <c:pt idx="14">
                  <c:v>21.1</c:v>
                </c:pt>
                <c:pt idx="15">
                  <c:v>20.98</c:v>
                </c:pt>
                <c:pt idx="16">
                  <c:v>20.68</c:v>
                </c:pt>
                <c:pt idx="17">
                  <c:v>20.58</c:v>
                </c:pt>
                <c:pt idx="18">
                  <c:v>20.95</c:v>
                </c:pt>
                <c:pt idx="19">
                  <c:v>20.91</c:v>
                </c:pt>
                <c:pt idx="20">
                  <c:v>21.94</c:v>
                </c:pt>
                <c:pt idx="21">
                  <c:v>22.81</c:v>
                </c:pt>
                <c:pt idx="22">
                  <c:v>24.07</c:v>
                </c:pt>
                <c:pt idx="23">
                  <c:v>20.23</c:v>
                </c:pt>
                <c:pt idx="24">
                  <c:v>19.59</c:v>
                </c:pt>
                <c:pt idx="25">
                  <c:v>18.47</c:v>
                </c:pt>
                <c:pt idx="26">
                  <c:v>17.83</c:v>
                </c:pt>
                <c:pt idx="27">
                  <c:v>16.88</c:v>
                </c:pt>
                <c:pt idx="28">
                  <c:v>15.31</c:v>
                </c:pt>
                <c:pt idx="29">
                  <c:v>14.03</c:v>
                </c:pt>
                <c:pt idx="30">
                  <c:v>13.19</c:v>
                </c:pt>
                <c:pt idx="31">
                  <c:v>12.52</c:v>
                </c:pt>
                <c:pt idx="32">
                  <c:v>12.15</c:v>
                </c:pt>
                <c:pt idx="33">
                  <c:v>12.33</c:v>
                </c:pt>
                <c:pt idx="34">
                  <c:v>11.86</c:v>
                </c:pt>
                <c:pt idx="35">
                  <c:v>11.33</c:v>
                </c:pt>
                <c:pt idx="36">
                  <c:v>11.56</c:v>
                </c:pt>
                <c:pt idx="37">
                  <c:v>11.08</c:v>
                </c:pt>
                <c:pt idx="38">
                  <c:v>11.24</c:v>
                </c:pt>
                <c:pt idx="39">
                  <c:v>11.28</c:v>
                </c:pt>
                <c:pt idx="40">
                  <c:v>11.78</c:v>
                </c:pt>
                <c:pt idx="41">
                  <c:v>12.61</c:v>
                </c:pt>
                <c:pt idx="42">
                  <c:v>13.1</c:v>
                </c:pt>
                <c:pt idx="43">
                  <c:v>13.13</c:v>
                </c:pt>
                <c:pt idx="44">
                  <c:v>14.11</c:v>
                </c:pt>
                <c:pt idx="45">
                  <c:v>14.5</c:v>
                </c:pt>
                <c:pt idx="46">
                  <c:v>15.6</c:v>
                </c:pt>
                <c:pt idx="47">
                  <c:v>16.82</c:v>
                </c:pt>
                <c:pt idx="48">
                  <c:v>18.68</c:v>
                </c:pt>
                <c:pt idx="49">
                  <c:v>20.1</c:v>
                </c:pt>
                <c:pt idx="50">
                  <c:v>20.3</c:v>
                </c:pt>
                <c:pt idx="51">
                  <c:v>20.71</c:v>
                </c:pt>
                <c:pt idx="52">
                  <c:v>21.23</c:v>
                </c:pt>
                <c:pt idx="53">
                  <c:v>21.73</c:v>
                </c:pt>
                <c:pt idx="54">
                  <c:v>22.15</c:v>
                </c:pt>
                <c:pt idx="55">
                  <c:v>22.77</c:v>
                </c:pt>
                <c:pt idx="56">
                  <c:v>24.14</c:v>
                </c:pt>
                <c:pt idx="57">
                  <c:v>24.68</c:v>
                </c:pt>
                <c:pt idx="58">
                  <c:v>25.54</c:v>
                </c:pt>
                <c:pt idx="59">
                  <c:v>26.18</c:v>
                </c:pt>
                <c:pt idx="60">
                  <c:v>26.92</c:v>
                </c:pt>
                <c:pt idx="61">
                  <c:v>28.3</c:v>
                </c:pt>
                <c:pt idx="62">
                  <c:v>29.61</c:v>
                </c:pt>
                <c:pt idx="63">
                  <c:v>30.55</c:v>
                </c:pt>
                <c:pt idx="64">
                  <c:v>31.12</c:v>
                </c:pt>
                <c:pt idx="65">
                  <c:v>31.67</c:v>
                </c:pt>
                <c:pt idx="66">
                  <c:v>32.95</c:v>
                </c:pt>
                <c:pt idx="67">
                  <c:v>33.79</c:v>
                </c:pt>
                <c:pt idx="68">
                  <c:v>35.0</c:v>
                </c:pt>
                <c:pt idx="69">
                  <c:v>35.28</c:v>
                </c:pt>
                <c:pt idx="70">
                  <c:v>35.15</c:v>
                </c:pt>
                <c:pt idx="71">
                  <c:v>35.55</c:v>
                </c:pt>
                <c:pt idx="72">
                  <c:v>35.94</c:v>
                </c:pt>
                <c:pt idx="73">
                  <c:v>34.85</c:v>
                </c:pt>
                <c:pt idx="74">
                  <c:v>35.29</c:v>
                </c:pt>
                <c:pt idx="75">
                  <c:v>35.76</c:v>
                </c:pt>
                <c:pt idx="76">
                  <c:v>35.97</c:v>
                </c:pt>
                <c:pt idx="77">
                  <c:v>36.63</c:v>
                </c:pt>
                <c:pt idx="78">
                  <c:v>36.92</c:v>
                </c:pt>
                <c:pt idx="79">
                  <c:v>36.61</c:v>
                </c:pt>
                <c:pt idx="80">
                  <c:v>36.81</c:v>
                </c:pt>
                <c:pt idx="81">
                  <c:v>36.51</c:v>
                </c:pt>
                <c:pt idx="82">
                  <c:v>36.51</c:v>
                </c:pt>
                <c:pt idx="83">
                  <c:v>36.36</c:v>
                </c:pt>
                <c:pt idx="84">
                  <c:v>36.05</c:v>
                </c:pt>
                <c:pt idx="85">
                  <c:v>35.76</c:v>
                </c:pt>
                <c:pt idx="86">
                  <c:v>36.12</c:v>
                </c:pt>
                <c:pt idx="87">
                  <c:v>35.92</c:v>
                </c:pt>
                <c:pt idx="88">
                  <c:v>35.56</c:v>
                </c:pt>
                <c:pt idx="89">
                  <c:v>35.12</c:v>
                </c:pt>
              </c:numCache>
            </c:numRef>
          </c:yVal>
          <c:smooth val="1"/>
        </c:ser>
        <c:ser>
          <c:idx val="1"/>
          <c:order val="1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annualu!$A$114:$A$203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annualu!$B$114:$B$203</c:f>
              <c:numCache>
                <c:formatCode>General</c:formatCode>
                <c:ptCount val="90"/>
                <c:pt idx="0">
                  <c:v>18.79</c:v>
                </c:pt>
                <c:pt idx="1">
                  <c:v>19.09</c:v>
                </c:pt>
                <c:pt idx="2">
                  <c:v>19.09</c:v>
                </c:pt>
                <c:pt idx="3">
                  <c:v>19.39</c:v>
                </c:pt>
                <c:pt idx="4">
                  <c:v>18.72</c:v>
                </c:pt>
                <c:pt idx="5">
                  <c:v>18.57</c:v>
                </c:pt>
                <c:pt idx="6">
                  <c:v>17.98</c:v>
                </c:pt>
                <c:pt idx="7">
                  <c:v>17.48</c:v>
                </c:pt>
                <c:pt idx="8">
                  <c:v>16.89</c:v>
                </c:pt>
                <c:pt idx="9">
                  <c:v>16.55</c:v>
                </c:pt>
                <c:pt idx="10">
                  <c:v>16.51</c:v>
                </c:pt>
                <c:pt idx="11">
                  <c:v>16.24</c:v>
                </c:pt>
                <c:pt idx="12">
                  <c:v>16.0</c:v>
                </c:pt>
                <c:pt idx="13">
                  <c:v>16.24</c:v>
                </c:pt>
                <c:pt idx="14">
                  <c:v>15.4</c:v>
                </c:pt>
                <c:pt idx="15">
                  <c:v>15.5</c:v>
                </c:pt>
                <c:pt idx="16">
                  <c:v>15.02</c:v>
                </c:pt>
                <c:pt idx="17">
                  <c:v>15.19</c:v>
                </c:pt>
                <c:pt idx="18">
                  <c:v>15.54</c:v>
                </c:pt>
                <c:pt idx="19">
                  <c:v>15.84</c:v>
                </c:pt>
                <c:pt idx="20">
                  <c:v>16.99</c:v>
                </c:pt>
                <c:pt idx="21">
                  <c:v>17.88</c:v>
                </c:pt>
                <c:pt idx="22">
                  <c:v>18.89</c:v>
                </c:pt>
                <c:pt idx="23">
                  <c:v>14.65</c:v>
                </c:pt>
                <c:pt idx="24">
                  <c:v>13.75</c:v>
                </c:pt>
                <c:pt idx="25">
                  <c:v>12.48</c:v>
                </c:pt>
                <c:pt idx="26">
                  <c:v>11.31</c:v>
                </c:pt>
                <c:pt idx="27">
                  <c:v>9.64</c:v>
                </c:pt>
                <c:pt idx="28">
                  <c:v>7.0</c:v>
                </c:pt>
                <c:pt idx="29">
                  <c:v>4.57</c:v>
                </c:pt>
                <c:pt idx="30">
                  <c:v>2.34</c:v>
                </c:pt>
                <c:pt idx="31">
                  <c:v>0.57</c:v>
                </c:pt>
                <c:pt idx="32">
                  <c:v>-0.93</c:v>
                </c:pt>
                <c:pt idx="33">
                  <c:v>-1.41</c:v>
                </c:pt>
                <c:pt idx="34">
                  <c:v>-1.76</c:v>
                </c:pt>
                <c:pt idx="35">
                  <c:v>-1.02</c:v>
                </c:pt>
                <c:pt idx="36">
                  <c:v>0.25</c:v>
                </c:pt>
                <c:pt idx="37">
                  <c:v>-3.59</c:v>
                </c:pt>
                <c:pt idx="38">
                  <c:v>-2.85</c:v>
                </c:pt>
                <c:pt idx="39">
                  <c:v>-2.32</c:v>
                </c:pt>
                <c:pt idx="40">
                  <c:v>-1.31</c:v>
                </c:pt>
                <c:pt idx="41">
                  <c:v>0.02</c:v>
                </c:pt>
                <c:pt idx="42">
                  <c:v>1.75</c:v>
                </c:pt>
                <c:pt idx="43">
                  <c:v>2.12</c:v>
                </c:pt>
                <c:pt idx="44">
                  <c:v>3.8</c:v>
                </c:pt>
                <c:pt idx="45">
                  <c:v>5.12</c:v>
                </c:pt>
                <c:pt idx="46">
                  <c:v>6.53</c:v>
                </c:pt>
                <c:pt idx="47">
                  <c:v>8.17</c:v>
                </c:pt>
                <c:pt idx="48">
                  <c:v>10.69</c:v>
                </c:pt>
                <c:pt idx="49">
                  <c:v>13.01</c:v>
                </c:pt>
                <c:pt idx="50">
                  <c:v>13.84</c:v>
                </c:pt>
                <c:pt idx="51">
                  <c:v>14.35</c:v>
                </c:pt>
                <c:pt idx="52">
                  <c:v>15.54</c:v>
                </c:pt>
                <c:pt idx="53">
                  <c:v>16.37</c:v>
                </c:pt>
                <c:pt idx="54">
                  <c:v>17.04</c:v>
                </c:pt>
                <c:pt idx="55">
                  <c:v>17.89</c:v>
                </c:pt>
                <c:pt idx="56">
                  <c:v>19.16</c:v>
                </c:pt>
                <c:pt idx="57">
                  <c:v>19.4</c:v>
                </c:pt>
                <c:pt idx="58">
                  <c:v>20.26</c:v>
                </c:pt>
                <c:pt idx="59">
                  <c:v>20.38</c:v>
                </c:pt>
                <c:pt idx="60">
                  <c:v>20.69</c:v>
                </c:pt>
                <c:pt idx="61">
                  <c:v>21.68</c:v>
                </c:pt>
                <c:pt idx="62">
                  <c:v>22.45</c:v>
                </c:pt>
                <c:pt idx="63">
                  <c:v>22.98</c:v>
                </c:pt>
                <c:pt idx="64">
                  <c:v>23.37</c:v>
                </c:pt>
                <c:pt idx="65">
                  <c:v>23.68</c:v>
                </c:pt>
                <c:pt idx="66">
                  <c:v>24.25</c:v>
                </c:pt>
                <c:pt idx="67">
                  <c:v>24.88</c:v>
                </c:pt>
                <c:pt idx="68">
                  <c:v>25.22</c:v>
                </c:pt>
                <c:pt idx="69">
                  <c:v>25.28</c:v>
                </c:pt>
                <c:pt idx="70">
                  <c:v>24.59</c:v>
                </c:pt>
                <c:pt idx="71">
                  <c:v>24.64</c:v>
                </c:pt>
                <c:pt idx="72">
                  <c:v>24.74</c:v>
                </c:pt>
                <c:pt idx="73">
                  <c:v>21.92</c:v>
                </c:pt>
                <c:pt idx="74">
                  <c:v>21.97</c:v>
                </c:pt>
                <c:pt idx="75">
                  <c:v>21.69</c:v>
                </c:pt>
                <c:pt idx="76">
                  <c:v>21.73</c:v>
                </c:pt>
                <c:pt idx="77">
                  <c:v>22.11</c:v>
                </c:pt>
                <c:pt idx="78">
                  <c:v>22.06</c:v>
                </c:pt>
                <c:pt idx="79">
                  <c:v>22.17</c:v>
                </c:pt>
                <c:pt idx="80">
                  <c:v>21.94</c:v>
                </c:pt>
                <c:pt idx="81">
                  <c:v>21.34</c:v>
                </c:pt>
                <c:pt idx="82">
                  <c:v>21.37</c:v>
                </c:pt>
                <c:pt idx="83">
                  <c:v>20.93</c:v>
                </c:pt>
                <c:pt idx="84">
                  <c:v>20.61</c:v>
                </c:pt>
                <c:pt idx="85">
                  <c:v>20.2</c:v>
                </c:pt>
                <c:pt idx="86">
                  <c:v>19.79</c:v>
                </c:pt>
                <c:pt idx="87">
                  <c:v>18.65</c:v>
                </c:pt>
                <c:pt idx="88">
                  <c:v>17.58</c:v>
                </c:pt>
                <c:pt idx="89">
                  <c:v>17.63</c:v>
                </c:pt>
              </c:numCache>
            </c:numRef>
          </c:yVal>
          <c:smooth val="1"/>
        </c:ser>
        <c:ser>
          <c:idx val="2"/>
          <c:order val="2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annualv!$A$114:$A$203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annualv!$B$114:$B$203</c:f>
              <c:numCache>
                <c:formatCode>General</c:formatCode>
                <c:ptCount val="90"/>
                <c:pt idx="0">
                  <c:v>7.98</c:v>
                </c:pt>
                <c:pt idx="1">
                  <c:v>7.85</c:v>
                </c:pt>
                <c:pt idx="2">
                  <c:v>6.62</c:v>
                </c:pt>
                <c:pt idx="3">
                  <c:v>6.04</c:v>
                </c:pt>
                <c:pt idx="4">
                  <c:v>5.66</c:v>
                </c:pt>
                <c:pt idx="5">
                  <c:v>4.87</c:v>
                </c:pt>
                <c:pt idx="6">
                  <c:v>3.62</c:v>
                </c:pt>
                <c:pt idx="7">
                  <c:v>3.62</c:v>
                </c:pt>
                <c:pt idx="8">
                  <c:v>3.05</c:v>
                </c:pt>
                <c:pt idx="9">
                  <c:v>2.94</c:v>
                </c:pt>
                <c:pt idx="10">
                  <c:v>2.51</c:v>
                </c:pt>
                <c:pt idx="11">
                  <c:v>2.46</c:v>
                </c:pt>
                <c:pt idx="12">
                  <c:v>2.18</c:v>
                </c:pt>
                <c:pt idx="13">
                  <c:v>2.3</c:v>
                </c:pt>
                <c:pt idx="14">
                  <c:v>2.3</c:v>
                </c:pt>
                <c:pt idx="15">
                  <c:v>2.58</c:v>
                </c:pt>
                <c:pt idx="16">
                  <c:v>2.52</c:v>
                </c:pt>
                <c:pt idx="17">
                  <c:v>3.32</c:v>
                </c:pt>
                <c:pt idx="18">
                  <c:v>4.29</c:v>
                </c:pt>
                <c:pt idx="19">
                  <c:v>4.67</c:v>
                </c:pt>
                <c:pt idx="20">
                  <c:v>6.15</c:v>
                </c:pt>
                <c:pt idx="21">
                  <c:v>8.09</c:v>
                </c:pt>
                <c:pt idx="22">
                  <c:v>9.41</c:v>
                </c:pt>
                <c:pt idx="23">
                  <c:v>7.71</c:v>
                </c:pt>
                <c:pt idx="24">
                  <c:v>7.79</c:v>
                </c:pt>
                <c:pt idx="25">
                  <c:v>8.05</c:v>
                </c:pt>
                <c:pt idx="26">
                  <c:v>8.49</c:v>
                </c:pt>
                <c:pt idx="27">
                  <c:v>7.87</c:v>
                </c:pt>
                <c:pt idx="28">
                  <c:v>6.81</c:v>
                </c:pt>
                <c:pt idx="29">
                  <c:v>5.29</c:v>
                </c:pt>
                <c:pt idx="30">
                  <c:v>3.84</c:v>
                </c:pt>
                <c:pt idx="31">
                  <c:v>2.08</c:v>
                </c:pt>
                <c:pt idx="32">
                  <c:v>1.62</c:v>
                </c:pt>
                <c:pt idx="33">
                  <c:v>0.23</c:v>
                </c:pt>
                <c:pt idx="34">
                  <c:v>-0.52</c:v>
                </c:pt>
                <c:pt idx="35">
                  <c:v>-0.89</c:v>
                </c:pt>
                <c:pt idx="36">
                  <c:v>-0.94</c:v>
                </c:pt>
                <c:pt idx="37">
                  <c:v>-2.26</c:v>
                </c:pt>
                <c:pt idx="38">
                  <c:v>-2.8</c:v>
                </c:pt>
                <c:pt idx="39">
                  <c:v>-3.77</c:v>
                </c:pt>
                <c:pt idx="40">
                  <c:v>-4.27</c:v>
                </c:pt>
                <c:pt idx="41">
                  <c:v>-4.73</c:v>
                </c:pt>
                <c:pt idx="42">
                  <c:v>-4.93</c:v>
                </c:pt>
                <c:pt idx="43">
                  <c:v>-5.769999999999999</c:v>
                </c:pt>
                <c:pt idx="44">
                  <c:v>-5.7</c:v>
                </c:pt>
                <c:pt idx="45">
                  <c:v>-5.95</c:v>
                </c:pt>
                <c:pt idx="46">
                  <c:v>-5.85</c:v>
                </c:pt>
                <c:pt idx="47">
                  <c:v>-6.76</c:v>
                </c:pt>
                <c:pt idx="48">
                  <c:v>-6.49</c:v>
                </c:pt>
                <c:pt idx="49">
                  <c:v>-6.09</c:v>
                </c:pt>
                <c:pt idx="50">
                  <c:v>-6.18</c:v>
                </c:pt>
                <c:pt idx="51">
                  <c:v>-6.12</c:v>
                </c:pt>
                <c:pt idx="52">
                  <c:v>-5.23</c:v>
                </c:pt>
                <c:pt idx="53">
                  <c:v>-5.2</c:v>
                </c:pt>
                <c:pt idx="54">
                  <c:v>-5.1</c:v>
                </c:pt>
                <c:pt idx="55">
                  <c:v>-5.31</c:v>
                </c:pt>
                <c:pt idx="56">
                  <c:v>-6.51</c:v>
                </c:pt>
                <c:pt idx="57">
                  <c:v>-6.7</c:v>
                </c:pt>
                <c:pt idx="58">
                  <c:v>-7.03</c:v>
                </c:pt>
                <c:pt idx="59">
                  <c:v>-8.32</c:v>
                </c:pt>
                <c:pt idx="60">
                  <c:v>-9.16</c:v>
                </c:pt>
                <c:pt idx="61">
                  <c:v>-9.84</c:v>
                </c:pt>
                <c:pt idx="62">
                  <c:v>-10.97</c:v>
                </c:pt>
                <c:pt idx="63">
                  <c:v>-11.65</c:v>
                </c:pt>
                <c:pt idx="64">
                  <c:v>-12.33</c:v>
                </c:pt>
                <c:pt idx="65">
                  <c:v>-12.67</c:v>
                </c:pt>
                <c:pt idx="66">
                  <c:v>-13.56</c:v>
                </c:pt>
                <c:pt idx="67">
                  <c:v>-14.58</c:v>
                </c:pt>
                <c:pt idx="68">
                  <c:v>-15.89</c:v>
                </c:pt>
                <c:pt idx="69">
                  <c:v>-16.0</c:v>
                </c:pt>
                <c:pt idx="70">
                  <c:v>-15.99</c:v>
                </c:pt>
                <c:pt idx="71">
                  <c:v>-16.59</c:v>
                </c:pt>
                <c:pt idx="72">
                  <c:v>-16.19</c:v>
                </c:pt>
                <c:pt idx="73">
                  <c:v>-17.52</c:v>
                </c:pt>
                <c:pt idx="74">
                  <c:v>-18.1</c:v>
                </c:pt>
                <c:pt idx="75">
                  <c:v>-19.02</c:v>
                </c:pt>
                <c:pt idx="76">
                  <c:v>-19.17</c:v>
                </c:pt>
                <c:pt idx="77">
                  <c:v>-19.84</c:v>
                </c:pt>
                <c:pt idx="78">
                  <c:v>-20.37</c:v>
                </c:pt>
                <c:pt idx="79">
                  <c:v>-18.79</c:v>
                </c:pt>
                <c:pt idx="80">
                  <c:v>-19.2</c:v>
                </c:pt>
                <c:pt idx="81">
                  <c:v>-19.43</c:v>
                </c:pt>
                <c:pt idx="82">
                  <c:v>-19.47</c:v>
                </c:pt>
                <c:pt idx="83">
                  <c:v>-19.3</c:v>
                </c:pt>
                <c:pt idx="84">
                  <c:v>-18.79</c:v>
                </c:pt>
                <c:pt idx="85">
                  <c:v>-18.69</c:v>
                </c:pt>
                <c:pt idx="86">
                  <c:v>-19.5</c:v>
                </c:pt>
                <c:pt idx="87">
                  <c:v>-19.46</c:v>
                </c:pt>
                <c:pt idx="88">
                  <c:v>-19.75</c:v>
                </c:pt>
                <c:pt idx="89">
                  <c:v>-19.54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002344"/>
        <c:axId val="-2117996424"/>
      </c:scatterChart>
      <c:valAx>
        <c:axId val="-2118002344"/>
        <c:scaling>
          <c:orientation val="minMax"/>
          <c:max val="5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51880918045609"/>
              <c:y val="0.93943278651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117996424"/>
        <c:crossesAt val="-30.0"/>
        <c:crossBetween val="midCat"/>
        <c:majorUnit val="10.0"/>
      </c:valAx>
      <c:valAx>
        <c:axId val="-211799642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wind m/s</a:t>
                </a:r>
              </a:p>
            </c:rich>
          </c:tx>
          <c:layout>
            <c:manualLayout>
              <c:xMode val="edge"/>
              <c:yMode val="edge"/>
              <c:x val="0.0114025153645812"/>
              <c:y val="0.4205380082576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118002344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</a:t>
            </a:r>
            <a:r>
              <a:rPr lang="en-US" baseline="0"/>
              <a:t> 10 km winds: S Indian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0"/>
          <c:order val="0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annuals.csv!$A$225:$A$277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annuals.csv!$B$225:$B$277</c:f>
              <c:numCache>
                <c:formatCode>General</c:formatCode>
                <c:ptCount val="53"/>
                <c:pt idx="0">
                  <c:v>12.18</c:v>
                </c:pt>
                <c:pt idx="1">
                  <c:v>11.86</c:v>
                </c:pt>
                <c:pt idx="2">
                  <c:v>11.64</c:v>
                </c:pt>
                <c:pt idx="3">
                  <c:v>11.25</c:v>
                </c:pt>
                <c:pt idx="4">
                  <c:v>10.73</c:v>
                </c:pt>
                <c:pt idx="5">
                  <c:v>10.69</c:v>
                </c:pt>
                <c:pt idx="6">
                  <c:v>10.21</c:v>
                </c:pt>
                <c:pt idx="7">
                  <c:v>9.76</c:v>
                </c:pt>
                <c:pt idx="8">
                  <c:v>9.55</c:v>
                </c:pt>
                <c:pt idx="9">
                  <c:v>9.38</c:v>
                </c:pt>
                <c:pt idx="10">
                  <c:v>10.32</c:v>
                </c:pt>
                <c:pt idx="11">
                  <c:v>11.38</c:v>
                </c:pt>
                <c:pt idx="12">
                  <c:v>13.25</c:v>
                </c:pt>
                <c:pt idx="13">
                  <c:v>15.87</c:v>
                </c:pt>
                <c:pt idx="14">
                  <c:v>18.07</c:v>
                </c:pt>
                <c:pt idx="15">
                  <c:v>20.24</c:v>
                </c:pt>
                <c:pt idx="16">
                  <c:v>23.06</c:v>
                </c:pt>
                <c:pt idx="17">
                  <c:v>23.55</c:v>
                </c:pt>
                <c:pt idx="18">
                  <c:v>23.64</c:v>
                </c:pt>
                <c:pt idx="19">
                  <c:v>24.55</c:v>
                </c:pt>
                <c:pt idx="20">
                  <c:v>24.09</c:v>
                </c:pt>
                <c:pt idx="21">
                  <c:v>24.36</c:v>
                </c:pt>
                <c:pt idx="22">
                  <c:v>24.97</c:v>
                </c:pt>
                <c:pt idx="23">
                  <c:v>25.34</c:v>
                </c:pt>
                <c:pt idx="24">
                  <c:v>25.78</c:v>
                </c:pt>
                <c:pt idx="25">
                  <c:v>26.53</c:v>
                </c:pt>
                <c:pt idx="26">
                  <c:v>27.54</c:v>
                </c:pt>
                <c:pt idx="27">
                  <c:v>28.42</c:v>
                </c:pt>
                <c:pt idx="28">
                  <c:v>29.23</c:v>
                </c:pt>
                <c:pt idx="29">
                  <c:v>30.61</c:v>
                </c:pt>
                <c:pt idx="30">
                  <c:v>31.94</c:v>
                </c:pt>
                <c:pt idx="31">
                  <c:v>32.84</c:v>
                </c:pt>
                <c:pt idx="32">
                  <c:v>33.71</c:v>
                </c:pt>
                <c:pt idx="33">
                  <c:v>34.66</c:v>
                </c:pt>
                <c:pt idx="34">
                  <c:v>35.91</c:v>
                </c:pt>
                <c:pt idx="35">
                  <c:v>36.56</c:v>
                </c:pt>
                <c:pt idx="36">
                  <c:v>34.85</c:v>
                </c:pt>
                <c:pt idx="37">
                  <c:v>35.29</c:v>
                </c:pt>
                <c:pt idx="38">
                  <c:v>35.76</c:v>
                </c:pt>
                <c:pt idx="39">
                  <c:v>35.97</c:v>
                </c:pt>
                <c:pt idx="40">
                  <c:v>36.63</c:v>
                </c:pt>
                <c:pt idx="41">
                  <c:v>36.92</c:v>
                </c:pt>
                <c:pt idx="42">
                  <c:v>36.61</c:v>
                </c:pt>
                <c:pt idx="43">
                  <c:v>36.81</c:v>
                </c:pt>
                <c:pt idx="44">
                  <c:v>36.51</c:v>
                </c:pt>
                <c:pt idx="45">
                  <c:v>36.51</c:v>
                </c:pt>
                <c:pt idx="46">
                  <c:v>36.36</c:v>
                </c:pt>
                <c:pt idx="47">
                  <c:v>36.05</c:v>
                </c:pt>
                <c:pt idx="48">
                  <c:v>35.76</c:v>
                </c:pt>
                <c:pt idx="49">
                  <c:v>36.12</c:v>
                </c:pt>
                <c:pt idx="50">
                  <c:v>35.92</c:v>
                </c:pt>
                <c:pt idx="51">
                  <c:v>35.56</c:v>
                </c:pt>
                <c:pt idx="52">
                  <c:v>35.12</c:v>
                </c:pt>
              </c:numCache>
            </c:numRef>
          </c:yVal>
          <c:smooth val="1"/>
        </c:ser>
        <c:ser>
          <c:idx val="1"/>
          <c:order val="1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annualu!$A$225:$A$277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annualu!$B$225:$B$277</c:f>
              <c:numCache>
                <c:formatCode>General</c:formatCode>
                <c:ptCount val="53"/>
                <c:pt idx="0">
                  <c:v>-9.12</c:v>
                </c:pt>
                <c:pt idx="1">
                  <c:v>-8.65</c:v>
                </c:pt>
                <c:pt idx="2">
                  <c:v>-8.25</c:v>
                </c:pt>
                <c:pt idx="3">
                  <c:v>-7.76</c:v>
                </c:pt>
                <c:pt idx="4">
                  <c:v>-6.99</c:v>
                </c:pt>
                <c:pt idx="5">
                  <c:v>-6.54</c:v>
                </c:pt>
                <c:pt idx="6">
                  <c:v>-5.69</c:v>
                </c:pt>
                <c:pt idx="7">
                  <c:v>-4.41</c:v>
                </c:pt>
                <c:pt idx="8">
                  <c:v>-3.18</c:v>
                </c:pt>
                <c:pt idx="9">
                  <c:v>-1.8</c:v>
                </c:pt>
                <c:pt idx="10">
                  <c:v>0.17</c:v>
                </c:pt>
                <c:pt idx="11">
                  <c:v>2.28</c:v>
                </c:pt>
                <c:pt idx="12">
                  <c:v>5.26</c:v>
                </c:pt>
                <c:pt idx="13">
                  <c:v>8.51</c:v>
                </c:pt>
                <c:pt idx="14">
                  <c:v>11.01</c:v>
                </c:pt>
                <c:pt idx="15">
                  <c:v>14.17</c:v>
                </c:pt>
                <c:pt idx="16">
                  <c:v>17.47</c:v>
                </c:pt>
                <c:pt idx="17">
                  <c:v>17.97</c:v>
                </c:pt>
                <c:pt idx="18">
                  <c:v>18.37</c:v>
                </c:pt>
                <c:pt idx="19">
                  <c:v>19.12</c:v>
                </c:pt>
                <c:pt idx="20">
                  <c:v>18.24</c:v>
                </c:pt>
                <c:pt idx="21">
                  <c:v>17.96</c:v>
                </c:pt>
                <c:pt idx="22">
                  <c:v>18.18</c:v>
                </c:pt>
                <c:pt idx="23">
                  <c:v>18.3</c:v>
                </c:pt>
                <c:pt idx="24">
                  <c:v>18.54</c:v>
                </c:pt>
                <c:pt idx="25">
                  <c:v>18.97</c:v>
                </c:pt>
                <c:pt idx="26">
                  <c:v>19.69</c:v>
                </c:pt>
                <c:pt idx="27">
                  <c:v>20.23</c:v>
                </c:pt>
                <c:pt idx="28">
                  <c:v>20.77</c:v>
                </c:pt>
                <c:pt idx="29">
                  <c:v>21.26</c:v>
                </c:pt>
                <c:pt idx="30">
                  <c:v>21.86</c:v>
                </c:pt>
                <c:pt idx="31">
                  <c:v>22.82</c:v>
                </c:pt>
                <c:pt idx="32">
                  <c:v>23.36</c:v>
                </c:pt>
                <c:pt idx="33">
                  <c:v>23.98</c:v>
                </c:pt>
                <c:pt idx="34">
                  <c:v>24.58</c:v>
                </c:pt>
                <c:pt idx="35">
                  <c:v>24.98</c:v>
                </c:pt>
                <c:pt idx="36">
                  <c:v>21.92</c:v>
                </c:pt>
                <c:pt idx="37">
                  <c:v>21.97</c:v>
                </c:pt>
                <c:pt idx="38">
                  <c:v>21.69</c:v>
                </c:pt>
                <c:pt idx="39">
                  <c:v>21.73</c:v>
                </c:pt>
                <c:pt idx="40">
                  <c:v>22.11</c:v>
                </c:pt>
                <c:pt idx="41">
                  <c:v>22.06</c:v>
                </c:pt>
                <c:pt idx="42">
                  <c:v>22.17</c:v>
                </c:pt>
                <c:pt idx="43">
                  <c:v>21.94</c:v>
                </c:pt>
                <c:pt idx="44">
                  <c:v>21.34</c:v>
                </c:pt>
                <c:pt idx="45">
                  <c:v>21.37</c:v>
                </c:pt>
                <c:pt idx="46">
                  <c:v>20.93</c:v>
                </c:pt>
                <c:pt idx="47">
                  <c:v>20.61</c:v>
                </c:pt>
                <c:pt idx="48">
                  <c:v>20.2</c:v>
                </c:pt>
                <c:pt idx="49">
                  <c:v>19.79</c:v>
                </c:pt>
                <c:pt idx="50">
                  <c:v>18.65</c:v>
                </c:pt>
                <c:pt idx="51">
                  <c:v>17.58</c:v>
                </c:pt>
                <c:pt idx="52">
                  <c:v>17.63</c:v>
                </c:pt>
              </c:numCache>
            </c:numRef>
          </c:yVal>
          <c:smooth val="1"/>
        </c:ser>
        <c:ser>
          <c:idx val="2"/>
          <c:order val="2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annualv!$A$225:$A$277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annualv!$B$225:$B$277</c:f>
              <c:numCache>
                <c:formatCode>General</c:formatCode>
                <c:ptCount val="53"/>
                <c:pt idx="0">
                  <c:v>0.27</c:v>
                </c:pt>
                <c:pt idx="1">
                  <c:v>-0.05</c:v>
                </c:pt>
                <c:pt idx="2">
                  <c:v>-0.45</c:v>
                </c:pt>
                <c:pt idx="3">
                  <c:v>-0.95</c:v>
                </c:pt>
                <c:pt idx="4">
                  <c:v>-1.26</c:v>
                </c:pt>
                <c:pt idx="5">
                  <c:v>-1.67</c:v>
                </c:pt>
                <c:pt idx="6">
                  <c:v>-1.91</c:v>
                </c:pt>
                <c:pt idx="7">
                  <c:v>-2.41</c:v>
                </c:pt>
                <c:pt idx="8">
                  <c:v>-2.62</c:v>
                </c:pt>
                <c:pt idx="9">
                  <c:v>-3.35</c:v>
                </c:pt>
                <c:pt idx="10">
                  <c:v>-4.31</c:v>
                </c:pt>
                <c:pt idx="11">
                  <c:v>-5.06</c:v>
                </c:pt>
                <c:pt idx="12">
                  <c:v>-6.65</c:v>
                </c:pt>
                <c:pt idx="13">
                  <c:v>-7.79</c:v>
                </c:pt>
                <c:pt idx="14">
                  <c:v>-8.8</c:v>
                </c:pt>
                <c:pt idx="15">
                  <c:v>-9.26</c:v>
                </c:pt>
                <c:pt idx="16">
                  <c:v>-10.09</c:v>
                </c:pt>
                <c:pt idx="17">
                  <c:v>-9.66</c:v>
                </c:pt>
                <c:pt idx="18">
                  <c:v>-9.17</c:v>
                </c:pt>
                <c:pt idx="19">
                  <c:v>-9.12</c:v>
                </c:pt>
                <c:pt idx="20">
                  <c:v>-9.35</c:v>
                </c:pt>
                <c:pt idx="21">
                  <c:v>-9.88</c:v>
                </c:pt>
                <c:pt idx="22">
                  <c:v>-10.31</c:v>
                </c:pt>
                <c:pt idx="23">
                  <c:v>-10.34</c:v>
                </c:pt>
                <c:pt idx="24">
                  <c:v>-10.63</c:v>
                </c:pt>
                <c:pt idx="25">
                  <c:v>-11.33</c:v>
                </c:pt>
                <c:pt idx="26">
                  <c:v>-12.09</c:v>
                </c:pt>
                <c:pt idx="27">
                  <c:v>-12.6</c:v>
                </c:pt>
                <c:pt idx="28">
                  <c:v>-13.06</c:v>
                </c:pt>
                <c:pt idx="29">
                  <c:v>-14.47</c:v>
                </c:pt>
                <c:pt idx="30">
                  <c:v>-15.96</c:v>
                </c:pt>
                <c:pt idx="31">
                  <c:v>-16.26</c:v>
                </c:pt>
                <c:pt idx="32">
                  <c:v>-16.69</c:v>
                </c:pt>
                <c:pt idx="33">
                  <c:v>-17.41</c:v>
                </c:pt>
                <c:pt idx="34">
                  <c:v>-17.79</c:v>
                </c:pt>
                <c:pt idx="35">
                  <c:v>-18.19</c:v>
                </c:pt>
                <c:pt idx="36">
                  <c:v>-17.52</c:v>
                </c:pt>
                <c:pt idx="37">
                  <c:v>-18.1</c:v>
                </c:pt>
                <c:pt idx="38">
                  <c:v>-19.02</c:v>
                </c:pt>
                <c:pt idx="39">
                  <c:v>-19.17</c:v>
                </c:pt>
                <c:pt idx="40">
                  <c:v>-19.84</c:v>
                </c:pt>
                <c:pt idx="41">
                  <c:v>-20.37</c:v>
                </c:pt>
                <c:pt idx="42">
                  <c:v>-18.79</c:v>
                </c:pt>
                <c:pt idx="43">
                  <c:v>-19.2</c:v>
                </c:pt>
                <c:pt idx="44">
                  <c:v>-19.43</c:v>
                </c:pt>
                <c:pt idx="45">
                  <c:v>-19.47</c:v>
                </c:pt>
                <c:pt idx="46">
                  <c:v>-19.3</c:v>
                </c:pt>
                <c:pt idx="47">
                  <c:v>-18.79</c:v>
                </c:pt>
                <c:pt idx="48">
                  <c:v>-18.69</c:v>
                </c:pt>
                <c:pt idx="49">
                  <c:v>-19.5</c:v>
                </c:pt>
                <c:pt idx="50">
                  <c:v>-19.46</c:v>
                </c:pt>
                <c:pt idx="51">
                  <c:v>-19.75</c:v>
                </c:pt>
                <c:pt idx="52">
                  <c:v>-19.54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18052920"/>
        <c:axId val="-2117405848"/>
      </c:scatterChart>
      <c:valAx>
        <c:axId val="-2118052920"/>
        <c:scaling>
          <c:orientation val="minMax"/>
          <c:max val="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51880918045609"/>
              <c:y val="0.93943278651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117405848"/>
        <c:crossesAt val="-30.0"/>
        <c:crossBetween val="midCat"/>
        <c:majorUnit val="10.0"/>
      </c:valAx>
      <c:valAx>
        <c:axId val="-211740584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wind m/s</a:t>
                </a:r>
              </a:p>
            </c:rich>
          </c:tx>
          <c:layout>
            <c:manualLayout>
              <c:xMode val="edge"/>
              <c:yMode val="edge"/>
              <c:x val="0.0114025153645812"/>
              <c:y val="0.4205380082576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118052920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2000-2013</a:t>
            </a:r>
            <a:r>
              <a:rPr lang="en-US" baseline="0" dirty="0"/>
              <a:t> </a:t>
            </a:r>
            <a:r>
              <a:rPr lang="en-US" baseline="0" dirty="0" smtClean="0"/>
              <a:t>decadal </a:t>
            </a:r>
            <a:r>
              <a:rPr lang="en-US" baseline="0" dirty="0"/>
              <a:t>trend in 10 km winds: Pacific</a:t>
            </a:r>
            <a:endParaRPr lang="en-US" dirty="0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0"/>
          <c:order val="0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annuals.csv!$A$3:$A$92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annuals.csv!$C$3:$C$92</c:f>
              <c:numCache>
                <c:formatCode>General</c:formatCode>
                <c:ptCount val="90"/>
                <c:pt idx="0">
                  <c:v>1.4024</c:v>
                </c:pt>
                <c:pt idx="1">
                  <c:v>1.6648</c:v>
                </c:pt>
                <c:pt idx="2">
                  <c:v>1.8575</c:v>
                </c:pt>
                <c:pt idx="3">
                  <c:v>0.5674</c:v>
                </c:pt>
                <c:pt idx="4">
                  <c:v>1.003</c:v>
                </c:pt>
                <c:pt idx="5">
                  <c:v>0.3796</c:v>
                </c:pt>
                <c:pt idx="6">
                  <c:v>0.0619</c:v>
                </c:pt>
                <c:pt idx="7">
                  <c:v>-0.0801</c:v>
                </c:pt>
                <c:pt idx="8">
                  <c:v>0.122</c:v>
                </c:pt>
                <c:pt idx="9">
                  <c:v>-0.2014</c:v>
                </c:pt>
                <c:pt idx="10">
                  <c:v>-0.0563</c:v>
                </c:pt>
                <c:pt idx="11">
                  <c:v>0.3889</c:v>
                </c:pt>
                <c:pt idx="12">
                  <c:v>0.074</c:v>
                </c:pt>
                <c:pt idx="13">
                  <c:v>0.0788</c:v>
                </c:pt>
                <c:pt idx="14">
                  <c:v>-0.5259</c:v>
                </c:pt>
                <c:pt idx="15">
                  <c:v>0.4222</c:v>
                </c:pt>
                <c:pt idx="16">
                  <c:v>0.6307</c:v>
                </c:pt>
                <c:pt idx="17">
                  <c:v>0.747</c:v>
                </c:pt>
                <c:pt idx="18">
                  <c:v>1.1799</c:v>
                </c:pt>
                <c:pt idx="19">
                  <c:v>1.124</c:v>
                </c:pt>
                <c:pt idx="20">
                  <c:v>-0.0621</c:v>
                </c:pt>
                <c:pt idx="21">
                  <c:v>0.5146</c:v>
                </c:pt>
                <c:pt idx="22">
                  <c:v>0.3779</c:v>
                </c:pt>
                <c:pt idx="23">
                  <c:v>0.623</c:v>
                </c:pt>
                <c:pt idx="24">
                  <c:v>1.7943</c:v>
                </c:pt>
                <c:pt idx="25">
                  <c:v>1.8417</c:v>
                </c:pt>
                <c:pt idx="26">
                  <c:v>2.9583</c:v>
                </c:pt>
                <c:pt idx="27">
                  <c:v>2.0015</c:v>
                </c:pt>
                <c:pt idx="28">
                  <c:v>3.0741</c:v>
                </c:pt>
                <c:pt idx="29">
                  <c:v>1.4302</c:v>
                </c:pt>
                <c:pt idx="30">
                  <c:v>0.247</c:v>
                </c:pt>
                <c:pt idx="31">
                  <c:v>0.1326</c:v>
                </c:pt>
                <c:pt idx="32">
                  <c:v>-0.1994</c:v>
                </c:pt>
                <c:pt idx="33">
                  <c:v>-0.2598</c:v>
                </c:pt>
                <c:pt idx="34">
                  <c:v>-0.8024</c:v>
                </c:pt>
                <c:pt idx="35">
                  <c:v>-0.5364</c:v>
                </c:pt>
                <c:pt idx="36">
                  <c:v>-0.2363</c:v>
                </c:pt>
                <c:pt idx="37">
                  <c:v>-0.6995</c:v>
                </c:pt>
                <c:pt idx="38">
                  <c:v>-0.5206</c:v>
                </c:pt>
                <c:pt idx="39">
                  <c:v>0.7733</c:v>
                </c:pt>
                <c:pt idx="40">
                  <c:v>-0.2268</c:v>
                </c:pt>
                <c:pt idx="41">
                  <c:v>-0.0579</c:v>
                </c:pt>
                <c:pt idx="42">
                  <c:v>0.3954</c:v>
                </c:pt>
                <c:pt idx="43">
                  <c:v>0.2567</c:v>
                </c:pt>
                <c:pt idx="44">
                  <c:v>0.8059</c:v>
                </c:pt>
                <c:pt idx="45">
                  <c:v>0.9349</c:v>
                </c:pt>
                <c:pt idx="46">
                  <c:v>0.8341</c:v>
                </c:pt>
                <c:pt idx="47">
                  <c:v>0.5782</c:v>
                </c:pt>
                <c:pt idx="48">
                  <c:v>0.5609</c:v>
                </c:pt>
                <c:pt idx="49">
                  <c:v>0.046</c:v>
                </c:pt>
                <c:pt idx="50">
                  <c:v>-0.3124</c:v>
                </c:pt>
                <c:pt idx="51">
                  <c:v>-0.627</c:v>
                </c:pt>
                <c:pt idx="52">
                  <c:v>-0.4869</c:v>
                </c:pt>
                <c:pt idx="53">
                  <c:v>-0.4366</c:v>
                </c:pt>
                <c:pt idx="54">
                  <c:v>-1.1054</c:v>
                </c:pt>
                <c:pt idx="55">
                  <c:v>-0.1669</c:v>
                </c:pt>
                <c:pt idx="56">
                  <c:v>-0.0101</c:v>
                </c:pt>
                <c:pt idx="57">
                  <c:v>-0.3862</c:v>
                </c:pt>
                <c:pt idx="58">
                  <c:v>-0.9893</c:v>
                </c:pt>
                <c:pt idx="59">
                  <c:v>-0.5151</c:v>
                </c:pt>
                <c:pt idx="60">
                  <c:v>-0.9996</c:v>
                </c:pt>
                <c:pt idx="61">
                  <c:v>-0.5913</c:v>
                </c:pt>
                <c:pt idx="62">
                  <c:v>-0.5086</c:v>
                </c:pt>
                <c:pt idx="63">
                  <c:v>0.0806</c:v>
                </c:pt>
                <c:pt idx="64">
                  <c:v>0.8845</c:v>
                </c:pt>
                <c:pt idx="65">
                  <c:v>1.2383</c:v>
                </c:pt>
                <c:pt idx="66">
                  <c:v>0.8124</c:v>
                </c:pt>
                <c:pt idx="67">
                  <c:v>-0.3504</c:v>
                </c:pt>
                <c:pt idx="68">
                  <c:v>-0.2699</c:v>
                </c:pt>
                <c:pt idx="69">
                  <c:v>-0.6514</c:v>
                </c:pt>
                <c:pt idx="70">
                  <c:v>0.0461</c:v>
                </c:pt>
                <c:pt idx="71">
                  <c:v>0.4866</c:v>
                </c:pt>
                <c:pt idx="72">
                  <c:v>-0.1021</c:v>
                </c:pt>
                <c:pt idx="73">
                  <c:v>-0.4215</c:v>
                </c:pt>
                <c:pt idx="74">
                  <c:v>-0.7117</c:v>
                </c:pt>
                <c:pt idx="75">
                  <c:v>-0.2413</c:v>
                </c:pt>
                <c:pt idx="76">
                  <c:v>-0.4296</c:v>
                </c:pt>
                <c:pt idx="77">
                  <c:v>-0.1052</c:v>
                </c:pt>
                <c:pt idx="78">
                  <c:v>-0.1669</c:v>
                </c:pt>
                <c:pt idx="79">
                  <c:v>-0.15</c:v>
                </c:pt>
                <c:pt idx="80">
                  <c:v>0.0388</c:v>
                </c:pt>
                <c:pt idx="81">
                  <c:v>0.0916</c:v>
                </c:pt>
                <c:pt idx="82">
                  <c:v>0.1857</c:v>
                </c:pt>
                <c:pt idx="83">
                  <c:v>-0.2384</c:v>
                </c:pt>
                <c:pt idx="84">
                  <c:v>-0.3459</c:v>
                </c:pt>
                <c:pt idx="85">
                  <c:v>0.3552</c:v>
                </c:pt>
                <c:pt idx="86">
                  <c:v>0.0046</c:v>
                </c:pt>
                <c:pt idx="87">
                  <c:v>-0.7832</c:v>
                </c:pt>
                <c:pt idx="88">
                  <c:v>0.0069</c:v>
                </c:pt>
                <c:pt idx="89">
                  <c:v>-0.4847</c:v>
                </c:pt>
              </c:numCache>
            </c:numRef>
          </c:yVal>
          <c:smooth val="1"/>
        </c:ser>
        <c:ser>
          <c:idx val="1"/>
          <c:order val="1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annualu!$C$3:$C$92</c:f>
              <c:numCache>
                <c:formatCode>General</c:formatCode>
                <c:ptCount val="90"/>
                <c:pt idx="0">
                  <c:v>2.5669</c:v>
                </c:pt>
                <c:pt idx="1">
                  <c:v>2.4526</c:v>
                </c:pt>
                <c:pt idx="2">
                  <c:v>0.7455</c:v>
                </c:pt>
                <c:pt idx="3">
                  <c:v>-1.1532</c:v>
                </c:pt>
                <c:pt idx="4">
                  <c:v>-0.4145</c:v>
                </c:pt>
                <c:pt idx="5">
                  <c:v>-0.5032</c:v>
                </c:pt>
                <c:pt idx="6">
                  <c:v>-0.4023</c:v>
                </c:pt>
                <c:pt idx="7">
                  <c:v>-0.359</c:v>
                </c:pt>
                <c:pt idx="8">
                  <c:v>-0.1168</c:v>
                </c:pt>
                <c:pt idx="9">
                  <c:v>-0.0735</c:v>
                </c:pt>
                <c:pt idx="10">
                  <c:v>-0.5074</c:v>
                </c:pt>
                <c:pt idx="11">
                  <c:v>-0.9162</c:v>
                </c:pt>
                <c:pt idx="12">
                  <c:v>-0.9242</c:v>
                </c:pt>
                <c:pt idx="13">
                  <c:v>-0.8383</c:v>
                </c:pt>
                <c:pt idx="14">
                  <c:v>-1.5542</c:v>
                </c:pt>
                <c:pt idx="15">
                  <c:v>0.3023</c:v>
                </c:pt>
                <c:pt idx="16">
                  <c:v>0.9514</c:v>
                </c:pt>
                <c:pt idx="17">
                  <c:v>1.7879</c:v>
                </c:pt>
                <c:pt idx="18">
                  <c:v>1.9851</c:v>
                </c:pt>
                <c:pt idx="19">
                  <c:v>1.1429</c:v>
                </c:pt>
                <c:pt idx="20">
                  <c:v>-0.0705</c:v>
                </c:pt>
                <c:pt idx="21">
                  <c:v>1.3811</c:v>
                </c:pt>
                <c:pt idx="22">
                  <c:v>-0.0296</c:v>
                </c:pt>
                <c:pt idx="23">
                  <c:v>-0.0094</c:v>
                </c:pt>
                <c:pt idx="24">
                  <c:v>1.5991</c:v>
                </c:pt>
                <c:pt idx="25">
                  <c:v>2.6263</c:v>
                </c:pt>
                <c:pt idx="26">
                  <c:v>3.6626</c:v>
                </c:pt>
                <c:pt idx="27">
                  <c:v>2.4877</c:v>
                </c:pt>
                <c:pt idx="28">
                  <c:v>4.1661</c:v>
                </c:pt>
                <c:pt idx="29">
                  <c:v>3.3324</c:v>
                </c:pt>
                <c:pt idx="30">
                  <c:v>1.5033</c:v>
                </c:pt>
                <c:pt idx="31">
                  <c:v>1.0739</c:v>
                </c:pt>
                <c:pt idx="32">
                  <c:v>1.3653</c:v>
                </c:pt>
                <c:pt idx="33">
                  <c:v>1.2657</c:v>
                </c:pt>
                <c:pt idx="34">
                  <c:v>1.5777</c:v>
                </c:pt>
                <c:pt idx="35">
                  <c:v>3.7453</c:v>
                </c:pt>
                <c:pt idx="36">
                  <c:v>3.0161</c:v>
                </c:pt>
                <c:pt idx="37">
                  <c:v>0.4696</c:v>
                </c:pt>
                <c:pt idx="38">
                  <c:v>2.199</c:v>
                </c:pt>
                <c:pt idx="39">
                  <c:v>1.691</c:v>
                </c:pt>
                <c:pt idx="40">
                  <c:v>0.801</c:v>
                </c:pt>
                <c:pt idx="41">
                  <c:v>1.1637</c:v>
                </c:pt>
                <c:pt idx="42">
                  <c:v>0.097</c:v>
                </c:pt>
                <c:pt idx="43">
                  <c:v>0.7554</c:v>
                </c:pt>
                <c:pt idx="44">
                  <c:v>1.9407</c:v>
                </c:pt>
                <c:pt idx="45">
                  <c:v>1.3457</c:v>
                </c:pt>
                <c:pt idx="46">
                  <c:v>1.2209</c:v>
                </c:pt>
                <c:pt idx="47">
                  <c:v>0.9546</c:v>
                </c:pt>
                <c:pt idx="48">
                  <c:v>0.9803</c:v>
                </c:pt>
                <c:pt idx="49">
                  <c:v>0.2865</c:v>
                </c:pt>
                <c:pt idx="50">
                  <c:v>-0.2482</c:v>
                </c:pt>
                <c:pt idx="51">
                  <c:v>-0.9113</c:v>
                </c:pt>
                <c:pt idx="52">
                  <c:v>-0.4998</c:v>
                </c:pt>
                <c:pt idx="53">
                  <c:v>-0.6408</c:v>
                </c:pt>
                <c:pt idx="54">
                  <c:v>-1.6971</c:v>
                </c:pt>
                <c:pt idx="55">
                  <c:v>-0.6717</c:v>
                </c:pt>
                <c:pt idx="56">
                  <c:v>-0.48</c:v>
                </c:pt>
                <c:pt idx="57">
                  <c:v>-0.532</c:v>
                </c:pt>
                <c:pt idx="58">
                  <c:v>-0.9286</c:v>
                </c:pt>
                <c:pt idx="59">
                  <c:v>-0.9451</c:v>
                </c:pt>
                <c:pt idx="60">
                  <c:v>-1.6649</c:v>
                </c:pt>
                <c:pt idx="61">
                  <c:v>-1.8895</c:v>
                </c:pt>
                <c:pt idx="62">
                  <c:v>-1.3855</c:v>
                </c:pt>
                <c:pt idx="63">
                  <c:v>-1.1009</c:v>
                </c:pt>
                <c:pt idx="64">
                  <c:v>-0.485</c:v>
                </c:pt>
                <c:pt idx="65">
                  <c:v>-0.1763</c:v>
                </c:pt>
                <c:pt idx="66">
                  <c:v>-0.9038</c:v>
                </c:pt>
                <c:pt idx="67">
                  <c:v>-1.2596</c:v>
                </c:pt>
                <c:pt idx="68">
                  <c:v>-1.1699</c:v>
                </c:pt>
                <c:pt idx="69">
                  <c:v>-1.6955</c:v>
                </c:pt>
                <c:pt idx="70">
                  <c:v>-1.0454</c:v>
                </c:pt>
                <c:pt idx="71">
                  <c:v>-0.3997</c:v>
                </c:pt>
                <c:pt idx="72">
                  <c:v>-0.1379</c:v>
                </c:pt>
                <c:pt idx="73">
                  <c:v>-1.1147</c:v>
                </c:pt>
                <c:pt idx="74">
                  <c:v>-0.5654</c:v>
                </c:pt>
                <c:pt idx="75">
                  <c:v>-0.4156</c:v>
                </c:pt>
                <c:pt idx="76">
                  <c:v>-0.8932</c:v>
                </c:pt>
                <c:pt idx="77">
                  <c:v>-0.64</c:v>
                </c:pt>
                <c:pt idx="78">
                  <c:v>-0.5593</c:v>
                </c:pt>
                <c:pt idx="79">
                  <c:v>-0.3989</c:v>
                </c:pt>
                <c:pt idx="80">
                  <c:v>0.1664</c:v>
                </c:pt>
                <c:pt idx="81">
                  <c:v>0.5708</c:v>
                </c:pt>
                <c:pt idx="82">
                  <c:v>0.7988</c:v>
                </c:pt>
                <c:pt idx="83">
                  <c:v>0.3146</c:v>
                </c:pt>
                <c:pt idx="84">
                  <c:v>0.3545</c:v>
                </c:pt>
                <c:pt idx="85">
                  <c:v>1.058</c:v>
                </c:pt>
                <c:pt idx="86">
                  <c:v>1.4547</c:v>
                </c:pt>
                <c:pt idx="87">
                  <c:v>-1.0926</c:v>
                </c:pt>
                <c:pt idx="88">
                  <c:v>-1.5794</c:v>
                </c:pt>
                <c:pt idx="89">
                  <c:v>-1.4296</c:v>
                </c:pt>
              </c:numCache>
            </c:numRef>
          </c:yVal>
          <c:smooth val="1"/>
        </c:ser>
        <c:ser>
          <c:idx val="2"/>
          <c:order val="2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annualv!$C$3:$C$92</c:f>
              <c:numCache>
                <c:formatCode>General</c:formatCode>
                <c:ptCount val="90"/>
                <c:pt idx="0">
                  <c:v>0.9702</c:v>
                </c:pt>
                <c:pt idx="1">
                  <c:v>0.2013</c:v>
                </c:pt>
                <c:pt idx="2">
                  <c:v>3.199</c:v>
                </c:pt>
                <c:pt idx="3">
                  <c:v>1.444</c:v>
                </c:pt>
                <c:pt idx="4">
                  <c:v>2.6724</c:v>
                </c:pt>
                <c:pt idx="5">
                  <c:v>3.1307</c:v>
                </c:pt>
                <c:pt idx="6">
                  <c:v>3.3087</c:v>
                </c:pt>
                <c:pt idx="7">
                  <c:v>3.9066</c:v>
                </c:pt>
                <c:pt idx="8">
                  <c:v>3.1881</c:v>
                </c:pt>
                <c:pt idx="9">
                  <c:v>2.2108</c:v>
                </c:pt>
                <c:pt idx="10">
                  <c:v>2.2853</c:v>
                </c:pt>
                <c:pt idx="11">
                  <c:v>2.8272</c:v>
                </c:pt>
                <c:pt idx="12">
                  <c:v>2.2562</c:v>
                </c:pt>
                <c:pt idx="13">
                  <c:v>2.127</c:v>
                </c:pt>
                <c:pt idx="14">
                  <c:v>2.2847</c:v>
                </c:pt>
                <c:pt idx="15">
                  <c:v>1.9579</c:v>
                </c:pt>
                <c:pt idx="16">
                  <c:v>1.5961</c:v>
                </c:pt>
                <c:pt idx="17">
                  <c:v>1.308</c:v>
                </c:pt>
                <c:pt idx="18">
                  <c:v>1.7062</c:v>
                </c:pt>
                <c:pt idx="19">
                  <c:v>1.9024</c:v>
                </c:pt>
                <c:pt idx="20">
                  <c:v>0.6025</c:v>
                </c:pt>
                <c:pt idx="21">
                  <c:v>0.9178</c:v>
                </c:pt>
                <c:pt idx="22">
                  <c:v>1.0141</c:v>
                </c:pt>
                <c:pt idx="23">
                  <c:v>0.986</c:v>
                </c:pt>
                <c:pt idx="24">
                  <c:v>1.5652</c:v>
                </c:pt>
                <c:pt idx="25">
                  <c:v>1.1861</c:v>
                </c:pt>
                <c:pt idx="26">
                  <c:v>2.0308</c:v>
                </c:pt>
                <c:pt idx="27">
                  <c:v>1.9638</c:v>
                </c:pt>
                <c:pt idx="28">
                  <c:v>2.848</c:v>
                </c:pt>
                <c:pt idx="29">
                  <c:v>1.1417</c:v>
                </c:pt>
                <c:pt idx="30">
                  <c:v>0.0837</c:v>
                </c:pt>
                <c:pt idx="31">
                  <c:v>0.5267</c:v>
                </c:pt>
                <c:pt idx="32">
                  <c:v>0.2661</c:v>
                </c:pt>
                <c:pt idx="33">
                  <c:v>0.1459</c:v>
                </c:pt>
                <c:pt idx="34">
                  <c:v>0.123</c:v>
                </c:pt>
                <c:pt idx="35">
                  <c:v>0.6465</c:v>
                </c:pt>
                <c:pt idx="36">
                  <c:v>0.842</c:v>
                </c:pt>
                <c:pt idx="37">
                  <c:v>0.401</c:v>
                </c:pt>
                <c:pt idx="38">
                  <c:v>0.5259</c:v>
                </c:pt>
                <c:pt idx="39">
                  <c:v>1.5013</c:v>
                </c:pt>
                <c:pt idx="40">
                  <c:v>0.6587</c:v>
                </c:pt>
                <c:pt idx="41">
                  <c:v>0.3873</c:v>
                </c:pt>
                <c:pt idx="42">
                  <c:v>0.0727</c:v>
                </c:pt>
                <c:pt idx="43">
                  <c:v>-0.327</c:v>
                </c:pt>
                <c:pt idx="44">
                  <c:v>-0.8796</c:v>
                </c:pt>
                <c:pt idx="45">
                  <c:v>-0.1752</c:v>
                </c:pt>
                <c:pt idx="46">
                  <c:v>-0.468</c:v>
                </c:pt>
                <c:pt idx="47">
                  <c:v>0.0026</c:v>
                </c:pt>
                <c:pt idx="48">
                  <c:v>0.5724</c:v>
                </c:pt>
                <c:pt idx="49">
                  <c:v>0.4591</c:v>
                </c:pt>
                <c:pt idx="50">
                  <c:v>-0.2652</c:v>
                </c:pt>
                <c:pt idx="51">
                  <c:v>-0.228</c:v>
                </c:pt>
                <c:pt idx="52">
                  <c:v>0.5518</c:v>
                </c:pt>
                <c:pt idx="53">
                  <c:v>0.5045</c:v>
                </c:pt>
                <c:pt idx="54">
                  <c:v>0.1243</c:v>
                </c:pt>
                <c:pt idx="55">
                  <c:v>-0.2591</c:v>
                </c:pt>
                <c:pt idx="56">
                  <c:v>-0.4016</c:v>
                </c:pt>
                <c:pt idx="57">
                  <c:v>-0.5296</c:v>
                </c:pt>
                <c:pt idx="58">
                  <c:v>-0.188</c:v>
                </c:pt>
                <c:pt idx="59">
                  <c:v>-0.6429</c:v>
                </c:pt>
                <c:pt idx="60">
                  <c:v>-0.8181</c:v>
                </c:pt>
                <c:pt idx="61">
                  <c:v>-1.3288</c:v>
                </c:pt>
                <c:pt idx="62">
                  <c:v>-0.888</c:v>
                </c:pt>
                <c:pt idx="63">
                  <c:v>-1.359</c:v>
                </c:pt>
                <c:pt idx="64">
                  <c:v>-1.5025</c:v>
                </c:pt>
                <c:pt idx="65">
                  <c:v>-1.8142</c:v>
                </c:pt>
                <c:pt idx="66">
                  <c:v>-1.2898</c:v>
                </c:pt>
                <c:pt idx="67">
                  <c:v>-1.0891</c:v>
                </c:pt>
                <c:pt idx="68">
                  <c:v>-0.5805</c:v>
                </c:pt>
                <c:pt idx="69">
                  <c:v>-0.4719</c:v>
                </c:pt>
                <c:pt idx="70">
                  <c:v>-0.2332</c:v>
                </c:pt>
                <c:pt idx="71">
                  <c:v>-0.9906</c:v>
                </c:pt>
                <c:pt idx="72">
                  <c:v>-0.7153</c:v>
                </c:pt>
                <c:pt idx="73">
                  <c:v>-0.679</c:v>
                </c:pt>
                <c:pt idx="74">
                  <c:v>0.0443</c:v>
                </c:pt>
                <c:pt idx="75">
                  <c:v>-0.2119</c:v>
                </c:pt>
                <c:pt idx="76">
                  <c:v>-0.2602</c:v>
                </c:pt>
                <c:pt idx="77">
                  <c:v>-0.631</c:v>
                </c:pt>
                <c:pt idx="78">
                  <c:v>-0.5731</c:v>
                </c:pt>
                <c:pt idx="79">
                  <c:v>-0.8121</c:v>
                </c:pt>
                <c:pt idx="80">
                  <c:v>-0.4209</c:v>
                </c:pt>
                <c:pt idx="81">
                  <c:v>0.0106</c:v>
                </c:pt>
                <c:pt idx="82">
                  <c:v>0.3506</c:v>
                </c:pt>
                <c:pt idx="83">
                  <c:v>0.5702</c:v>
                </c:pt>
                <c:pt idx="84">
                  <c:v>1.1958</c:v>
                </c:pt>
                <c:pt idx="85">
                  <c:v>1.0125</c:v>
                </c:pt>
                <c:pt idx="86">
                  <c:v>1.4496</c:v>
                </c:pt>
                <c:pt idx="87">
                  <c:v>-1.3346</c:v>
                </c:pt>
                <c:pt idx="88">
                  <c:v>-1.9111</c:v>
                </c:pt>
                <c:pt idx="89">
                  <c:v>-1.9061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70458808"/>
        <c:axId val="-2070360568"/>
      </c:scatterChart>
      <c:valAx>
        <c:axId val="-2070458808"/>
        <c:scaling>
          <c:orientation val="minMax"/>
          <c:max val="5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511911074176369"/>
              <c:y val="0.93943278651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070360568"/>
        <c:crossesAt val="-30.0"/>
        <c:crossBetween val="midCat"/>
        <c:majorUnit val="10.0"/>
      </c:valAx>
      <c:valAx>
        <c:axId val="-207036056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trend m/s/decade</a:t>
                </a:r>
              </a:p>
            </c:rich>
          </c:tx>
          <c:layout>
            <c:manualLayout>
              <c:xMode val="edge"/>
              <c:yMode val="edge"/>
              <c:x val="0.0114025153645812"/>
              <c:y val="0.4205380082576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070458808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 </a:t>
            </a:r>
            <a:r>
              <a:rPr lang="en-US" sz="1800" b="1" i="0" u="none" strike="noStrike" baseline="0">
                <a:effectLst/>
              </a:rPr>
              <a:t>decadal trend in</a:t>
            </a:r>
            <a:r>
              <a:rPr lang="en-US" sz="1800" b="1" i="0" u="none" strike="noStrike" baseline="0"/>
              <a:t> </a:t>
            </a:r>
            <a:r>
              <a:rPr lang="en-US" baseline="0"/>
              <a:t>10 km winds: Atlantic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0"/>
          <c:order val="0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annuals.csv!$A$114:$A$203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annuals.csv!$C$114:$C$203</c:f>
              <c:numCache>
                <c:formatCode>General</c:formatCode>
                <c:ptCount val="90"/>
                <c:pt idx="0">
                  <c:v>-1.374</c:v>
                </c:pt>
                <c:pt idx="1">
                  <c:v>-0.0528</c:v>
                </c:pt>
                <c:pt idx="2">
                  <c:v>0.7323</c:v>
                </c:pt>
                <c:pt idx="3">
                  <c:v>0.432</c:v>
                </c:pt>
                <c:pt idx="4">
                  <c:v>-0.1528</c:v>
                </c:pt>
                <c:pt idx="5">
                  <c:v>0.3411</c:v>
                </c:pt>
                <c:pt idx="6">
                  <c:v>-0.5492</c:v>
                </c:pt>
                <c:pt idx="7">
                  <c:v>-0.5732</c:v>
                </c:pt>
                <c:pt idx="8">
                  <c:v>-0.1402</c:v>
                </c:pt>
                <c:pt idx="9">
                  <c:v>0.1938</c:v>
                </c:pt>
                <c:pt idx="10">
                  <c:v>-0.6194</c:v>
                </c:pt>
                <c:pt idx="11">
                  <c:v>-1.2128</c:v>
                </c:pt>
                <c:pt idx="12">
                  <c:v>-0.401</c:v>
                </c:pt>
                <c:pt idx="13">
                  <c:v>-0.3273</c:v>
                </c:pt>
                <c:pt idx="14">
                  <c:v>-0.1124</c:v>
                </c:pt>
                <c:pt idx="15">
                  <c:v>-0.2581</c:v>
                </c:pt>
                <c:pt idx="16">
                  <c:v>0.829</c:v>
                </c:pt>
                <c:pt idx="17">
                  <c:v>1.7265</c:v>
                </c:pt>
                <c:pt idx="18">
                  <c:v>1.3461</c:v>
                </c:pt>
                <c:pt idx="19">
                  <c:v>1.5123</c:v>
                </c:pt>
                <c:pt idx="20">
                  <c:v>1.2597</c:v>
                </c:pt>
                <c:pt idx="21">
                  <c:v>-0.094</c:v>
                </c:pt>
                <c:pt idx="22">
                  <c:v>0.6162</c:v>
                </c:pt>
                <c:pt idx="23">
                  <c:v>1.389</c:v>
                </c:pt>
                <c:pt idx="24">
                  <c:v>-0.2327</c:v>
                </c:pt>
                <c:pt idx="25">
                  <c:v>-0.8851</c:v>
                </c:pt>
                <c:pt idx="26">
                  <c:v>-0.3473</c:v>
                </c:pt>
                <c:pt idx="27">
                  <c:v>-0.1048</c:v>
                </c:pt>
                <c:pt idx="28">
                  <c:v>-0.4311</c:v>
                </c:pt>
                <c:pt idx="29">
                  <c:v>0.4863</c:v>
                </c:pt>
                <c:pt idx="30">
                  <c:v>0.4947</c:v>
                </c:pt>
                <c:pt idx="31">
                  <c:v>-0.0765</c:v>
                </c:pt>
                <c:pt idx="32">
                  <c:v>0.0971</c:v>
                </c:pt>
                <c:pt idx="33">
                  <c:v>0.0546</c:v>
                </c:pt>
                <c:pt idx="34">
                  <c:v>-0.1625</c:v>
                </c:pt>
                <c:pt idx="35">
                  <c:v>0.2237</c:v>
                </c:pt>
                <c:pt idx="36">
                  <c:v>0.2037</c:v>
                </c:pt>
                <c:pt idx="37">
                  <c:v>-0.857</c:v>
                </c:pt>
                <c:pt idx="38">
                  <c:v>0.0648</c:v>
                </c:pt>
                <c:pt idx="39">
                  <c:v>-1.3746</c:v>
                </c:pt>
                <c:pt idx="40">
                  <c:v>-1.108</c:v>
                </c:pt>
                <c:pt idx="41">
                  <c:v>-0.0572</c:v>
                </c:pt>
                <c:pt idx="42">
                  <c:v>0.2034</c:v>
                </c:pt>
                <c:pt idx="43">
                  <c:v>0.2678</c:v>
                </c:pt>
                <c:pt idx="44">
                  <c:v>-0.5315</c:v>
                </c:pt>
                <c:pt idx="45">
                  <c:v>-1.8589</c:v>
                </c:pt>
                <c:pt idx="46">
                  <c:v>-2.3133</c:v>
                </c:pt>
                <c:pt idx="47">
                  <c:v>-0.6639</c:v>
                </c:pt>
                <c:pt idx="48">
                  <c:v>-0.2285</c:v>
                </c:pt>
                <c:pt idx="49">
                  <c:v>0.869</c:v>
                </c:pt>
                <c:pt idx="50">
                  <c:v>2.1323</c:v>
                </c:pt>
                <c:pt idx="51">
                  <c:v>2.0324</c:v>
                </c:pt>
                <c:pt idx="52">
                  <c:v>1.4069</c:v>
                </c:pt>
                <c:pt idx="53">
                  <c:v>1.132</c:v>
                </c:pt>
                <c:pt idx="54">
                  <c:v>2.1214</c:v>
                </c:pt>
                <c:pt idx="55">
                  <c:v>0.9631</c:v>
                </c:pt>
                <c:pt idx="56">
                  <c:v>0.63</c:v>
                </c:pt>
                <c:pt idx="57">
                  <c:v>0.5071</c:v>
                </c:pt>
                <c:pt idx="58">
                  <c:v>0.5707</c:v>
                </c:pt>
                <c:pt idx="59">
                  <c:v>0.1177</c:v>
                </c:pt>
                <c:pt idx="60">
                  <c:v>0.4683</c:v>
                </c:pt>
                <c:pt idx="61">
                  <c:v>-0.5187</c:v>
                </c:pt>
                <c:pt idx="62">
                  <c:v>-0.8685</c:v>
                </c:pt>
                <c:pt idx="63">
                  <c:v>-0.2644</c:v>
                </c:pt>
                <c:pt idx="64">
                  <c:v>-0.355</c:v>
                </c:pt>
                <c:pt idx="65">
                  <c:v>-0.8827</c:v>
                </c:pt>
                <c:pt idx="66">
                  <c:v>-0.6704</c:v>
                </c:pt>
                <c:pt idx="67">
                  <c:v>-0.4748</c:v>
                </c:pt>
                <c:pt idx="68">
                  <c:v>-0.438</c:v>
                </c:pt>
                <c:pt idx="69">
                  <c:v>-1.1582</c:v>
                </c:pt>
                <c:pt idx="70">
                  <c:v>-1.2282</c:v>
                </c:pt>
                <c:pt idx="71">
                  <c:v>-0.6248</c:v>
                </c:pt>
                <c:pt idx="72">
                  <c:v>-0.6549</c:v>
                </c:pt>
                <c:pt idx="73">
                  <c:v>-0.4215</c:v>
                </c:pt>
                <c:pt idx="74">
                  <c:v>-0.7117</c:v>
                </c:pt>
                <c:pt idx="75">
                  <c:v>-0.2413</c:v>
                </c:pt>
                <c:pt idx="76">
                  <c:v>-0.4296</c:v>
                </c:pt>
                <c:pt idx="77">
                  <c:v>-0.1052</c:v>
                </c:pt>
                <c:pt idx="78">
                  <c:v>-0.1669</c:v>
                </c:pt>
                <c:pt idx="79">
                  <c:v>-0.15</c:v>
                </c:pt>
                <c:pt idx="80">
                  <c:v>0.0388</c:v>
                </c:pt>
                <c:pt idx="81">
                  <c:v>0.0916</c:v>
                </c:pt>
                <c:pt idx="82">
                  <c:v>0.1857</c:v>
                </c:pt>
                <c:pt idx="83">
                  <c:v>-0.2384</c:v>
                </c:pt>
                <c:pt idx="84">
                  <c:v>-0.3459</c:v>
                </c:pt>
                <c:pt idx="85">
                  <c:v>0.3552</c:v>
                </c:pt>
                <c:pt idx="86">
                  <c:v>0.0046</c:v>
                </c:pt>
                <c:pt idx="87">
                  <c:v>-0.7832</c:v>
                </c:pt>
                <c:pt idx="88">
                  <c:v>0.0069</c:v>
                </c:pt>
                <c:pt idx="89">
                  <c:v>-0.4847</c:v>
                </c:pt>
              </c:numCache>
            </c:numRef>
          </c:yVal>
          <c:smooth val="1"/>
        </c:ser>
        <c:ser>
          <c:idx val="1"/>
          <c:order val="1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annualu!$A$114:$A$203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annualu!$C$114:$C$203</c:f>
              <c:numCache>
                <c:formatCode>General</c:formatCode>
                <c:ptCount val="90"/>
                <c:pt idx="0">
                  <c:v>0.0181</c:v>
                </c:pt>
                <c:pt idx="1">
                  <c:v>-0.6681</c:v>
                </c:pt>
                <c:pt idx="2">
                  <c:v>0.5574</c:v>
                </c:pt>
                <c:pt idx="3">
                  <c:v>-0.0825</c:v>
                </c:pt>
                <c:pt idx="4">
                  <c:v>-0.4474</c:v>
                </c:pt>
                <c:pt idx="5">
                  <c:v>-0.352</c:v>
                </c:pt>
                <c:pt idx="6">
                  <c:v>-1.6616</c:v>
                </c:pt>
                <c:pt idx="7">
                  <c:v>-1.2601</c:v>
                </c:pt>
                <c:pt idx="8">
                  <c:v>-0.3043</c:v>
                </c:pt>
                <c:pt idx="9">
                  <c:v>0.0573</c:v>
                </c:pt>
                <c:pt idx="10">
                  <c:v>-0.4187</c:v>
                </c:pt>
                <c:pt idx="11">
                  <c:v>-1.1361</c:v>
                </c:pt>
                <c:pt idx="12">
                  <c:v>0.0116</c:v>
                </c:pt>
                <c:pt idx="13">
                  <c:v>0.2318</c:v>
                </c:pt>
                <c:pt idx="14">
                  <c:v>-0.597</c:v>
                </c:pt>
                <c:pt idx="15">
                  <c:v>-0.2567</c:v>
                </c:pt>
                <c:pt idx="16">
                  <c:v>1.3645</c:v>
                </c:pt>
                <c:pt idx="17">
                  <c:v>1.6759</c:v>
                </c:pt>
                <c:pt idx="18">
                  <c:v>0.7839</c:v>
                </c:pt>
                <c:pt idx="19">
                  <c:v>0.491</c:v>
                </c:pt>
                <c:pt idx="20">
                  <c:v>1.0409</c:v>
                </c:pt>
                <c:pt idx="21">
                  <c:v>-0.287</c:v>
                </c:pt>
                <c:pt idx="22">
                  <c:v>0.4985</c:v>
                </c:pt>
                <c:pt idx="23">
                  <c:v>1.2342</c:v>
                </c:pt>
                <c:pt idx="24">
                  <c:v>-0.6722</c:v>
                </c:pt>
                <c:pt idx="25">
                  <c:v>-1.8482</c:v>
                </c:pt>
                <c:pt idx="26">
                  <c:v>-0.6598</c:v>
                </c:pt>
                <c:pt idx="27">
                  <c:v>-0.8794</c:v>
                </c:pt>
                <c:pt idx="28">
                  <c:v>-1.0882</c:v>
                </c:pt>
                <c:pt idx="29">
                  <c:v>-0.3926</c:v>
                </c:pt>
                <c:pt idx="30">
                  <c:v>-0.6807</c:v>
                </c:pt>
                <c:pt idx="31">
                  <c:v>0.0499</c:v>
                </c:pt>
                <c:pt idx="32">
                  <c:v>-2.7307</c:v>
                </c:pt>
                <c:pt idx="33">
                  <c:v>-0.869</c:v>
                </c:pt>
                <c:pt idx="34">
                  <c:v>-1.6203</c:v>
                </c:pt>
                <c:pt idx="35">
                  <c:v>-2.4156</c:v>
                </c:pt>
                <c:pt idx="36">
                  <c:v>-4.1985</c:v>
                </c:pt>
                <c:pt idx="37">
                  <c:v>-1.44</c:v>
                </c:pt>
                <c:pt idx="38">
                  <c:v>-1.2053</c:v>
                </c:pt>
                <c:pt idx="39">
                  <c:v>-1.3212</c:v>
                </c:pt>
                <c:pt idx="40">
                  <c:v>-0.9948</c:v>
                </c:pt>
                <c:pt idx="41">
                  <c:v>2.9555</c:v>
                </c:pt>
                <c:pt idx="42">
                  <c:v>2.8107</c:v>
                </c:pt>
                <c:pt idx="43">
                  <c:v>2.5651</c:v>
                </c:pt>
                <c:pt idx="44">
                  <c:v>-1.8068</c:v>
                </c:pt>
                <c:pt idx="45">
                  <c:v>-1.996</c:v>
                </c:pt>
                <c:pt idx="46">
                  <c:v>0.1786</c:v>
                </c:pt>
                <c:pt idx="47">
                  <c:v>-1.2011</c:v>
                </c:pt>
                <c:pt idx="48">
                  <c:v>-0.1138</c:v>
                </c:pt>
                <c:pt idx="49">
                  <c:v>1.3089</c:v>
                </c:pt>
                <c:pt idx="50">
                  <c:v>1.3227</c:v>
                </c:pt>
                <c:pt idx="51">
                  <c:v>2.3089</c:v>
                </c:pt>
                <c:pt idx="52">
                  <c:v>2.0899</c:v>
                </c:pt>
                <c:pt idx="53">
                  <c:v>2.4001</c:v>
                </c:pt>
                <c:pt idx="54">
                  <c:v>2.1713</c:v>
                </c:pt>
                <c:pt idx="55">
                  <c:v>1.3335</c:v>
                </c:pt>
                <c:pt idx="56">
                  <c:v>0.8561</c:v>
                </c:pt>
                <c:pt idx="57">
                  <c:v>0.4792</c:v>
                </c:pt>
                <c:pt idx="58">
                  <c:v>-0.1734</c:v>
                </c:pt>
                <c:pt idx="59">
                  <c:v>-0.2897</c:v>
                </c:pt>
                <c:pt idx="60">
                  <c:v>0.1261</c:v>
                </c:pt>
                <c:pt idx="61">
                  <c:v>-0.2325</c:v>
                </c:pt>
                <c:pt idx="62">
                  <c:v>-1.0468</c:v>
                </c:pt>
                <c:pt idx="63">
                  <c:v>-0.569</c:v>
                </c:pt>
                <c:pt idx="64">
                  <c:v>-0.1876</c:v>
                </c:pt>
                <c:pt idx="65">
                  <c:v>-0.6733</c:v>
                </c:pt>
                <c:pt idx="66">
                  <c:v>-0.9714</c:v>
                </c:pt>
                <c:pt idx="67">
                  <c:v>-1.8324</c:v>
                </c:pt>
                <c:pt idx="68">
                  <c:v>-2.5257</c:v>
                </c:pt>
                <c:pt idx="69">
                  <c:v>-2.8637</c:v>
                </c:pt>
                <c:pt idx="70">
                  <c:v>-3.7343</c:v>
                </c:pt>
                <c:pt idx="71">
                  <c:v>-3.7112</c:v>
                </c:pt>
                <c:pt idx="72">
                  <c:v>-4.0383</c:v>
                </c:pt>
                <c:pt idx="73">
                  <c:v>-1.1147</c:v>
                </c:pt>
                <c:pt idx="74">
                  <c:v>-0.5654</c:v>
                </c:pt>
                <c:pt idx="75">
                  <c:v>-0.4156</c:v>
                </c:pt>
                <c:pt idx="76">
                  <c:v>-0.8932</c:v>
                </c:pt>
                <c:pt idx="77">
                  <c:v>-0.64</c:v>
                </c:pt>
                <c:pt idx="78">
                  <c:v>-0.5593</c:v>
                </c:pt>
                <c:pt idx="79">
                  <c:v>-0.3989</c:v>
                </c:pt>
                <c:pt idx="80">
                  <c:v>0.1664</c:v>
                </c:pt>
                <c:pt idx="81">
                  <c:v>0.5708</c:v>
                </c:pt>
                <c:pt idx="82">
                  <c:v>0.7988</c:v>
                </c:pt>
                <c:pt idx="83">
                  <c:v>0.3146</c:v>
                </c:pt>
                <c:pt idx="84">
                  <c:v>0.3545</c:v>
                </c:pt>
                <c:pt idx="85">
                  <c:v>1.058</c:v>
                </c:pt>
                <c:pt idx="86">
                  <c:v>1.4547</c:v>
                </c:pt>
                <c:pt idx="87">
                  <c:v>-1.0926</c:v>
                </c:pt>
                <c:pt idx="88">
                  <c:v>-1.5794</c:v>
                </c:pt>
                <c:pt idx="89">
                  <c:v>-1.4296</c:v>
                </c:pt>
              </c:numCache>
            </c:numRef>
          </c:yVal>
          <c:smooth val="1"/>
        </c:ser>
        <c:ser>
          <c:idx val="2"/>
          <c:order val="2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annualv!$A$114:$A$203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annualv!$C$114:$C$203</c:f>
              <c:numCache>
                <c:formatCode>General</c:formatCode>
                <c:ptCount val="90"/>
                <c:pt idx="0">
                  <c:v>-1.5743</c:v>
                </c:pt>
                <c:pt idx="1">
                  <c:v>0.5726</c:v>
                </c:pt>
                <c:pt idx="2">
                  <c:v>1.119</c:v>
                </c:pt>
                <c:pt idx="3">
                  <c:v>1.0124</c:v>
                </c:pt>
                <c:pt idx="4">
                  <c:v>0.3613</c:v>
                </c:pt>
                <c:pt idx="5">
                  <c:v>0.4403</c:v>
                </c:pt>
                <c:pt idx="6">
                  <c:v>1.2416</c:v>
                </c:pt>
                <c:pt idx="7">
                  <c:v>0.9717</c:v>
                </c:pt>
                <c:pt idx="8">
                  <c:v>2.5751</c:v>
                </c:pt>
                <c:pt idx="9">
                  <c:v>1.9324</c:v>
                </c:pt>
                <c:pt idx="10">
                  <c:v>1.3941</c:v>
                </c:pt>
                <c:pt idx="11">
                  <c:v>1.4509</c:v>
                </c:pt>
                <c:pt idx="12">
                  <c:v>1.6603</c:v>
                </c:pt>
                <c:pt idx="13">
                  <c:v>1.9551</c:v>
                </c:pt>
                <c:pt idx="14">
                  <c:v>1.2151</c:v>
                </c:pt>
                <c:pt idx="15">
                  <c:v>0.921</c:v>
                </c:pt>
                <c:pt idx="16">
                  <c:v>1.4096</c:v>
                </c:pt>
                <c:pt idx="17">
                  <c:v>2.4785</c:v>
                </c:pt>
                <c:pt idx="18">
                  <c:v>2.2867</c:v>
                </c:pt>
                <c:pt idx="19">
                  <c:v>1.3482</c:v>
                </c:pt>
                <c:pt idx="20">
                  <c:v>-0.1982</c:v>
                </c:pt>
                <c:pt idx="21">
                  <c:v>-0.8405</c:v>
                </c:pt>
                <c:pt idx="22">
                  <c:v>-0.6088</c:v>
                </c:pt>
                <c:pt idx="23">
                  <c:v>-0.3352</c:v>
                </c:pt>
                <c:pt idx="24">
                  <c:v>-0.1264</c:v>
                </c:pt>
                <c:pt idx="25">
                  <c:v>-0.2768</c:v>
                </c:pt>
                <c:pt idx="26">
                  <c:v>0.0807</c:v>
                </c:pt>
                <c:pt idx="27">
                  <c:v>0.9293</c:v>
                </c:pt>
                <c:pt idx="28">
                  <c:v>0.8986</c:v>
                </c:pt>
                <c:pt idx="29">
                  <c:v>1.5907</c:v>
                </c:pt>
                <c:pt idx="30">
                  <c:v>1.745</c:v>
                </c:pt>
                <c:pt idx="31">
                  <c:v>1.7151</c:v>
                </c:pt>
                <c:pt idx="32">
                  <c:v>0.6654</c:v>
                </c:pt>
                <c:pt idx="33">
                  <c:v>1.2688</c:v>
                </c:pt>
                <c:pt idx="34">
                  <c:v>0.328</c:v>
                </c:pt>
                <c:pt idx="35">
                  <c:v>0.1855</c:v>
                </c:pt>
                <c:pt idx="36">
                  <c:v>-0.6563</c:v>
                </c:pt>
                <c:pt idx="37">
                  <c:v>0.2743</c:v>
                </c:pt>
                <c:pt idx="38">
                  <c:v>0.4196</c:v>
                </c:pt>
                <c:pt idx="39">
                  <c:v>1.6269</c:v>
                </c:pt>
                <c:pt idx="40">
                  <c:v>0.9525</c:v>
                </c:pt>
                <c:pt idx="41">
                  <c:v>0.2103</c:v>
                </c:pt>
                <c:pt idx="42">
                  <c:v>-1.1605</c:v>
                </c:pt>
                <c:pt idx="43">
                  <c:v>-3.5228</c:v>
                </c:pt>
                <c:pt idx="44">
                  <c:v>-1.6623</c:v>
                </c:pt>
                <c:pt idx="45">
                  <c:v>-0.6013</c:v>
                </c:pt>
                <c:pt idx="46">
                  <c:v>-0.3289</c:v>
                </c:pt>
                <c:pt idx="47">
                  <c:v>1.0245</c:v>
                </c:pt>
                <c:pt idx="48">
                  <c:v>0.214</c:v>
                </c:pt>
                <c:pt idx="49">
                  <c:v>0.7023</c:v>
                </c:pt>
                <c:pt idx="50">
                  <c:v>-1.5251</c:v>
                </c:pt>
                <c:pt idx="51">
                  <c:v>1.143</c:v>
                </c:pt>
                <c:pt idx="52">
                  <c:v>0.7638</c:v>
                </c:pt>
                <c:pt idx="53">
                  <c:v>-0.0097</c:v>
                </c:pt>
                <c:pt idx="54">
                  <c:v>-1.0019</c:v>
                </c:pt>
                <c:pt idx="55">
                  <c:v>0.1539</c:v>
                </c:pt>
                <c:pt idx="56">
                  <c:v>0.6217</c:v>
                </c:pt>
                <c:pt idx="57">
                  <c:v>-0.3669</c:v>
                </c:pt>
                <c:pt idx="58">
                  <c:v>-2.3227</c:v>
                </c:pt>
                <c:pt idx="59">
                  <c:v>-2.4606</c:v>
                </c:pt>
                <c:pt idx="60">
                  <c:v>-1.1028</c:v>
                </c:pt>
                <c:pt idx="61">
                  <c:v>0.5454</c:v>
                </c:pt>
                <c:pt idx="62">
                  <c:v>0.322</c:v>
                </c:pt>
                <c:pt idx="63">
                  <c:v>0.302</c:v>
                </c:pt>
                <c:pt idx="64">
                  <c:v>-0.2296</c:v>
                </c:pt>
                <c:pt idx="65">
                  <c:v>-0.2812</c:v>
                </c:pt>
                <c:pt idx="66">
                  <c:v>-1.4624</c:v>
                </c:pt>
                <c:pt idx="67">
                  <c:v>-2.8081</c:v>
                </c:pt>
                <c:pt idx="68">
                  <c:v>-3.695</c:v>
                </c:pt>
                <c:pt idx="69">
                  <c:v>-1.9567</c:v>
                </c:pt>
                <c:pt idx="70">
                  <c:v>-3.1642</c:v>
                </c:pt>
                <c:pt idx="71">
                  <c:v>-3.2131</c:v>
                </c:pt>
                <c:pt idx="72">
                  <c:v>-4.2495</c:v>
                </c:pt>
                <c:pt idx="73">
                  <c:v>-0.679</c:v>
                </c:pt>
                <c:pt idx="74">
                  <c:v>0.0443</c:v>
                </c:pt>
                <c:pt idx="75">
                  <c:v>-0.2119</c:v>
                </c:pt>
                <c:pt idx="76">
                  <c:v>-0.2602</c:v>
                </c:pt>
                <c:pt idx="77">
                  <c:v>-0.631</c:v>
                </c:pt>
                <c:pt idx="78">
                  <c:v>-0.5731</c:v>
                </c:pt>
                <c:pt idx="79">
                  <c:v>-0.8121</c:v>
                </c:pt>
                <c:pt idx="80">
                  <c:v>-0.4209</c:v>
                </c:pt>
                <c:pt idx="81">
                  <c:v>0.0106</c:v>
                </c:pt>
                <c:pt idx="82">
                  <c:v>0.3506</c:v>
                </c:pt>
                <c:pt idx="83">
                  <c:v>0.5702</c:v>
                </c:pt>
                <c:pt idx="84">
                  <c:v>1.1958</c:v>
                </c:pt>
                <c:pt idx="85">
                  <c:v>1.0125</c:v>
                </c:pt>
                <c:pt idx="86">
                  <c:v>1.4496</c:v>
                </c:pt>
                <c:pt idx="87">
                  <c:v>-1.3346</c:v>
                </c:pt>
                <c:pt idx="88">
                  <c:v>-1.9111</c:v>
                </c:pt>
                <c:pt idx="89">
                  <c:v>-1.9061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8402488"/>
        <c:axId val="-2068396664"/>
      </c:scatterChart>
      <c:valAx>
        <c:axId val="-2068402488"/>
        <c:scaling>
          <c:orientation val="minMax"/>
          <c:max val="5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511911074176369"/>
              <c:y val="0.93943278651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068396664"/>
        <c:crossesAt val="-30.0"/>
        <c:crossBetween val="midCat"/>
        <c:majorUnit val="10.0"/>
      </c:valAx>
      <c:valAx>
        <c:axId val="-206839666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trend m/s/decade</a:t>
                </a:r>
              </a:p>
            </c:rich>
          </c:tx>
          <c:layout>
            <c:manualLayout>
              <c:xMode val="edge"/>
              <c:yMode val="edge"/>
              <c:x val="0.0114025153645812"/>
              <c:y val="0.4205380082576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068402488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 decadal trend</a:t>
            </a:r>
            <a:r>
              <a:rPr lang="en-US" baseline="0"/>
              <a:t> in 10 km winds: S Indian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0"/>
          <c:order val="0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annuals.csv!$A$225:$A$277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annuals.csv!$C$225:$C$277</c:f>
              <c:numCache>
                <c:formatCode>General</c:formatCode>
                <c:ptCount val="53"/>
                <c:pt idx="0">
                  <c:v>-0.1284</c:v>
                </c:pt>
                <c:pt idx="1">
                  <c:v>0.5235</c:v>
                </c:pt>
                <c:pt idx="2">
                  <c:v>0.1256</c:v>
                </c:pt>
                <c:pt idx="3">
                  <c:v>0.0866</c:v>
                </c:pt>
                <c:pt idx="4">
                  <c:v>0.0368</c:v>
                </c:pt>
                <c:pt idx="5">
                  <c:v>-0.1658</c:v>
                </c:pt>
                <c:pt idx="6">
                  <c:v>0.2182</c:v>
                </c:pt>
                <c:pt idx="7">
                  <c:v>0.4902</c:v>
                </c:pt>
                <c:pt idx="8">
                  <c:v>0.0758</c:v>
                </c:pt>
                <c:pt idx="9">
                  <c:v>-0.1864</c:v>
                </c:pt>
                <c:pt idx="10">
                  <c:v>-0.4408</c:v>
                </c:pt>
                <c:pt idx="11">
                  <c:v>0.5563</c:v>
                </c:pt>
                <c:pt idx="12">
                  <c:v>0.7363</c:v>
                </c:pt>
                <c:pt idx="13">
                  <c:v>-0.1465</c:v>
                </c:pt>
                <c:pt idx="14">
                  <c:v>1.062</c:v>
                </c:pt>
                <c:pt idx="15">
                  <c:v>-0.1346</c:v>
                </c:pt>
                <c:pt idx="16">
                  <c:v>0.3389</c:v>
                </c:pt>
                <c:pt idx="17">
                  <c:v>0.3541</c:v>
                </c:pt>
                <c:pt idx="18">
                  <c:v>0.0464</c:v>
                </c:pt>
                <c:pt idx="19">
                  <c:v>-1.2941</c:v>
                </c:pt>
                <c:pt idx="20">
                  <c:v>1.667</c:v>
                </c:pt>
                <c:pt idx="21">
                  <c:v>2.825</c:v>
                </c:pt>
                <c:pt idx="22">
                  <c:v>2.3453</c:v>
                </c:pt>
                <c:pt idx="23">
                  <c:v>3.5918</c:v>
                </c:pt>
                <c:pt idx="24">
                  <c:v>3.0517</c:v>
                </c:pt>
                <c:pt idx="25">
                  <c:v>2.122</c:v>
                </c:pt>
                <c:pt idx="26">
                  <c:v>2.0604</c:v>
                </c:pt>
                <c:pt idx="27">
                  <c:v>1.265</c:v>
                </c:pt>
                <c:pt idx="28">
                  <c:v>1.4555</c:v>
                </c:pt>
                <c:pt idx="29">
                  <c:v>1.9126</c:v>
                </c:pt>
                <c:pt idx="30">
                  <c:v>0.978</c:v>
                </c:pt>
                <c:pt idx="31">
                  <c:v>0.4305</c:v>
                </c:pt>
                <c:pt idx="32">
                  <c:v>-0.3165</c:v>
                </c:pt>
                <c:pt idx="33">
                  <c:v>0.5678</c:v>
                </c:pt>
                <c:pt idx="34">
                  <c:v>0.6328</c:v>
                </c:pt>
                <c:pt idx="35">
                  <c:v>1.2391</c:v>
                </c:pt>
                <c:pt idx="36">
                  <c:v>-0.4215</c:v>
                </c:pt>
                <c:pt idx="37">
                  <c:v>-0.7117</c:v>
                </c:pt>
                <c:pt idx="38">
                  <c:v>-0.2413</c:v>
                </c:pt>
                <c:pt idx="39">
                  <c:v>-0.4296</c:v>
                </c:pt>
                <c:pt idx="40">
                  <c:v>-0.1052</c:v>
                </c:pt>
                <c:pt idx="41">
                  <c:v>-0.1669</c:v>
                </c:pt>
                <c:pt idx="42">
                  <c:v>-0.15</c:v>
                </c:pt>
                <c:pt idx="43">
                  <c:v>0.0388</c:v>
                </c:pt>
                <c:pt idx="44">
                  <c:v>0.0916</c:v>
                </c:pt>
                <c:pt idx="45">
                  <c:v>0.1857</c:v>
                </c:pt>
                <c:pt idx="46">
                  <c:v>-0.2384</c:v>
                </c:pt>
                <c:pt idx="47">
                  <c:v>-0.3459</c:v>
                </c:pt>
                <c:pt idx="48">
                  <c:v>0.3552</c:v>
                </c:pt>
                <c:pt idx="49">
                  <c:v>0.0046</c:v>
                </c:pt>
                <c:pt idx="50">
                  <c:v>-0.7832</c:v>
                </c:pt>
                <c:pt idx="51">
                  <c:v>0.0069</c:v>
                </c:pt>
                <c:pt idx="52">
                  <c:v>-0.4847</c:v>
                </c:pt>
              </c:numCache>
            </c:numRef>
          </c:yVal>
          <c:smooth val="1"/>
        </c:ser>
        <c:ser>
          <c:idx val="1"/>
          <c:order val="1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annualu!$A$225:$A$277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annualu!$C$225:$C$277</c:f>
              <c:numCache>
                <c:formatCode>General</c:formatCode>
                <c:ptCount val="53"/>
                <c:pt idx="0">
                  <c:v>-0.2545</c:v>
                </c:pt>
                <c:pt idx="1">
                  <c:v>-0.7737</c:v>
                </c:pt>
                <c:pt idx="2">
                  <c:v>-0.5635</c:v>
                </c:pt>
                <c:pt idx="3">
                  <c:v>-0.3315</c:v>
                </c:pt>
                <c:pt idx="4">
                  <c:v>-0.0942</c:v>
                </c:pt>
                <c:pt idx="5">
                  <c:v>-0.1606</c:v>
                </c:pt>
                <c:pt idx="6">
                  <c:v>-0.2658</c:v>
                </c:pt>
                <c:pt idx="7">
                  <c:v>-0.4372</c:v>
                </c:pt>
                <c:pt idx="8">
                  <c:v>-0.1397</c:v>
                </c:pt>
                <c:pt idx="9">
                  <c:v>-0.9771</c:v>
                </c:pt>
                <c:pt idx="10">
                  <c:v>-1.1116</c:v>
                </c:pt>
                <c:pt idx="11">
                  <c:v>-1.3673</c:v>
                </c:pt>
                <c:pt idx="12">
                  <c:v>-0.2113</c:v>
                </c:pt>
                <c:pt idx="13">
                  <c:v>-0.278</c:v>
                </c:pt>
                <c:pt idx="14">
                  <c:v>-0.3617</c:v>
                </c:pt>
                <c:pt idx="15">
                  <c:v>-1.0896</c:v>
                </c:pt>
                <c:pt idx="16">
                  <c:v>-1.4317</c:v>
                </c:pt>
                <c:pt idx="17">
                  <c:v>-0.4581</c:v>
                </c:pt>
                <c:pt idx="18">
                  <c:v>-0.222</c:v>
                </c:pt>
                <c:pt idx="19">
                  <c:v>-0.7181</c:v>
                </c:pt>
                <c:pt idx="20">
                  <c:v>1.0343</c:v>
                </c:pt>
                <c:pt idx="21">
                  <c:v>2.263</c:v>
                </c:pt>
                <c:pt idx="22">
                  <c:v>1.9603</c:v>
                </c:pt>
                <c:pt idx="23">
                  <c:v>3.2566</c:v>
                </c:pt>
                <c:pt idx="24">
                  <c:v>3.6214</c:v>
                </c:pt>
                <c:pt idx="25">
                  <c:v>2.9685</c:v>
                </c:pt>
                <c:pt idx="26">
                  <c:v>1.8029</c:v>
                </c:pt>
                <c:pt idx="27">
                  <c:v>0.5677</c:v>
                </c:pt>
                <c:pt idx="28">
                  <c:v>0.0377</c:v>
                </c:pt>
                <c:pt idx="29">
                  <c:v>0.9734</c:v>
                </c:pt>
                <c:pt idx="30">
                  <c:v>-0.1557</c:v>
                </c:pt>
                <c:pt idx="31">
                  <c:v>-0.9737</c:v>
                </c:pt>
                <c:pt idx="32">
                  <c:v>-1.4762</c:v>
                </c:pt>
                <c:pt idx="33">
                  <c:v>-0.8142</c:v>
                </c:pt>
                <c:pt idx="34">
                  <c:v>-1.5879</c:v>
                </c:pt>
                <c:pt idx="35">
                  <c:v>-0.8629</c:v>
                </c:pt>
                <c:pt idx="36">
                  <c:v>-1.1147</c:v>
                </c:pt>
                <c:pt idx="37">
                  <c:v>-0.5654</c:v>
                </c:pt>
                <c:pt idx="38">
                  <c:v>-0.4156</c:v>
                </c:pt>
                <c:pt idx="39">
                  <c:v>-0.8932</c:v>
                </c:pt>
                <c:pt idx="40">
                  <c:v>-0.64</c:v>
                </c:pt>
                <c:pt idx="41">
                  <c:v>-0.5593</c:v>
                </c:pt>
                <c:pt idx="42">
                  <c:v>-0.3989</c:v>
                </c:pt>
                <c:pt idx="43">
                  <c:v>0.1664</c:v>
                </c:pt>
                <c:pt idx="44">
                  <c:v>0.5708</c:v>
                </c:pt>
                <c:pt idx="45">
                  <c:v>0.7988</c:v>
                </c:pt>
                <c:pt idx="46">
                  <c:v>0.3146</c:v>
                </c:pt>
                <c:pt idx="47">
                  <c:v>0.3545</c:v>
                </c:pt>
                <c:pt idx="48">
                  <c:v>1.058</c:v>
                </c:pt>
                <c:pt idx="49">
                  <c:v>1.4547</c:v>
                </c:pt>
                <c:pt idx="50">
                  <c:v>-1.0926</c:v>
                </c:pt>
                <c:pt idx="51">
                  <c:v>-1.5794</c:v>
                </c:pt>
                <c:pt idx="52">
                  <c:v>-1.4296</c:v>
                </c:pt>
              </c:numCache>
            </c:numRef>
          </c:yVal>
          <c:smooth val="1"/>
        </c:ser>
        <c:ser>
          <c:idx val="2"/>
          <c:order val="2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annualv!$A$225:$A$277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annualv!$C$225:$C$277</c:f>
              <c:numCache>
                <c:formatCode>General</c:formatCode>
                <c:ptCount val="53"/>
                <c:pt idx="0">
                  <c:v>0.4426</c:v>
                </c:pt>
                <c:pt idx="1">
                  <c:v>0.3029</c:v>
                </c:pt>
                <c:pt idx="2">
                  <c:v>1.1288</c:v>
                </c:pt>
                <c:pt idx="3">
                  <c:v>0.6576</c:v>
                </c:pt>
                <c:pt idx="4">
                  <c:v>0.8001</c:v>
                </c:pt>
                <c:pt idx="5">
                  <c:v>0.682</c:v>
                </c:pt>
                <c:pt idx="6">
                  <c:v>0.8832</c:v>
                </c:pt>
                <c:pt idx="7">
                  <c:v>0.4325</c:v>
                </c:pt>
                <c:pt idx="8">
                  <c:v>-0.2569</c:v>
                </c:pt>
                <c:pt idx="9">
                  <c:v>0.0512</c:v>
                </c:pt>
                <c:pt idx="10">
                  <c:v>1.4411</c:v>
                </c:pt>
                <c:pt idx="11">
                  <c:v>-0.1864</c:v>
                </c:pt>
                <c:pt idx="12">
                  <c:v>-1.0554</c:v>
                </c:pt>
                <c:pt idx="13">
                  <c:v>-0.7355</c:v>
                </c:pt>
                <c:pt idx="14">
                  <c:v>-3.0211</c:v>
                </c:pt>
                <c:pt idx="15">
                  <c:v>-1.6242</c:v>
                </c:pt>
                <c:pt idx="16">
                  <c:v>-2.8671</c:v>
                </c:pt>
                <c:pt idx="17">
                  <c:v>-2.7092</c:v>
                </c:pt>
                <c:pt idx="18">
                  <c:v>-1.927</c:v>
                </c:pt>
                <c:pt idx="19">
                  <c:v>0.4554</c:v>
                </c:pt>
                <c:pt idx="20">
                  <c:v>-1.4194</c:v>
                </c:pt>
                <c:pt idx="21">
                  <c:v>-1.3614</c:v>
                </c:pt>
                <c:pt idx="22">
                  <c:v>-2.144</c:v>
                </c:pt>
                <c:pt idx="23">
                  <c:v>-1.928</c:v>
                </c:pt>
                <c:pt idx="24">
                  <c:v>-0.4652</c:v>
                </c:pt>
                <c:pt idx="25">
                  <c:v>-0.3602</c:v>
                </c:pt>
                <c:pt idx="26">
                  <c:v>-1.4431</c:v>
                </c:pt>
                <c:pt idx="27">
                  <c:v>-1.9376</c:v>
                </c:pt>
                <c:pt idx="28">
                  <c:v>-2.2313</c:v>
                </c:pt>
                <c:pt idx="29">
                  <c:v>-2.32</c:v>
                </c:pt>
                <c:pt idx="30">
                  <c:v>-2.2609</c:v>
                </c:pt>
                <c:pt idx="31">
                  <c:v>-2.3395</c:v>
                </c:pt>
                <c:pt idx="32">
                  <c:v>-1.8917</c:v>
                </c:pt>
                <c:pt idx="33">
                  <c:v>-2.1808</c:v>
                </c:pt>
                <c:pt idx="34">
                  <c:v>-3.2758</c:v>
                </c:pt>
                <c:pt idx="35">
                  <c:v>-3.9554</c:v>
                </c:pt>
                <c:pt idx="36">
                  <c:v>-0.679</c:v>
                </c:pt>
                <c:pt idx="37">
                  <c:v>0.0443</c:v>
                </c:pt>
                <c:pt idx="38">
                  <c:v>-0.2119</c:v>
                </c:pt>
                <c:pt idx="39">
                  <c:v>-0.2602</c:v>
                </c:pt>
                <c:pt idx="40">
                  <c:v>-0.631</c:v>
                </c:pt>
                <c:pt idx="41">
                  <c:v>-0.5731</c:v>
                </c:pt>
                <c:pt idx="42">
                  <c:v>-0.8121</c:v>
                </c:pt>
                <c:pt idx="43">
                  <c:v>-0.4209</c:v>
                </c:pt>
                <c:pt idx="44">
                  <c:v>0.0106</c:v>
                </c:pt>
                <c:pt idx="45">
                  <c:v>0.3506</c:v>
                </c:pt>
                <c:pt idx="46">
                  <c:v>0.5702</c:v>
                </c:pt>
                <c:pt idx="47">
                  <c:v>1.1958</c:v>
                </c:pt>
                <c:pt idx="48">
                  <c:v>1.0125</c:v>
                </c:pt>
                <c:pt idx="49">
                  <c:v>1.4496</c:v>
                </c:pt>
                <c:pt idx="50">
                  <c:v>-1.3346</c:v>
                </c:pt>
                <c:pt idx="51">
                  <c:v>-1.9111</c:v>
                </c:pt>
                <c:pt idx="52">
                  <c:v>-1.9061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2127228520"/>
        <c:axId val="-2070405224"/>
      </c:scatterChart>
      <c:valAx>
        <c:axId val="2127228520"/>
        <c:scaling>
          <c:orientation val="minMax"/>
          <c:max val="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51880918045609"/>
              <c:y val="0.93943278651534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-2070405224"/>
        <c:crossesAt val="-30.0"/>
        <c:crossBetween val="midCat"/>
        <c:majorUnit val="10.0"/>
      </c:valAx>
      <c:valAx>
        <c:axId val="-2070405224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trend m/s/decade</a:t>
                </a:r>
              </a:p>
            </c:rich>
          </c:tx>
          <c:layout>
            <c:manualLayout>
              <c:xMode val="edge"/>
              <c:yMode val="edge"/>
              <c:x val="0.0114025153645812"/>
              <c:y val="0.420538008257612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1" i="0"/>
            </a:pPr>
            <a:endParaRPr lang="en-US"/>
          </a:p>
        </c:txPr>
        <c:crossAx val="2127228520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 b="1" i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10 km scalar wind speed anomaly: Pacific 11°N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2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annuals.csv!$S$2:$AF$2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xVal>
          <c:yVal>
            <c:numRef>
              <c:f>annuals.csv!$S$31:$AF$31</c:f>
              <c:numCache>
                <c:formatCode>General</c:formatCode>
                <c:ptCount val="14"/>
                <c:pt idx="0">
                  <c:v>-1.275</c:v>
                </c:pt>
                <c:pt idx="1">
                  <c:v>-0.663</c:v>
                </c:pt>
                <c:pt idx="2">
                  <c:v>-2.398</c:v>
                </c:pt>
                <c:pt idx="3">
                  <c:v>-3.669</c:v>
                </c:pt>
                <c:pt idx="4">
                  <c:v>-1.781</c:v>
                </c:pt>
                <c:pt idx="5">
                  <c:v>-0.092</c:v>
                </c:pt>
                <c:pt idx="6">
                  <c:v>2.021</c:v>
                </c:pt>
                <c:pt idx="7">
                  <c:v>1.751</c:v>
                </c:pt>
                <c:pt idx="8">
                  <c:v>1.736</c:v>
                </c:pt>
                <c:pt idx="9">
                  <c:v>-1.421</c:v>
                </c:pt>
                <c:pt idx="10">
                  <c:v>-0.163</c:v>
                </c:pt>
                <c:pt idx="11">
                  <c:v>2.763</c:v>
                </c:pt>
                <c:pt idx="12">
                  <c:v>1.731</c:v>
                </c:pt>
                <c:pt idx="13">
                  <c:v>1.459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54075848"/>
        <c:axId val="-2054081720"/>
      </c:scatterChart>
      <c:valAx>
        <c:axId val="-2054075848"/>
        <c:scaling>
          <c:orientation val="minMax"/>
          <c:max val="2014.0"/>
          <c:min val="200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480180987748251"/>
              <c:y val="0.898743106254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0" i="0"/>
            </a:pPr>
            <a:endParaRPr lang="en-US"/>
          </a:p>
        </c:txPr>
        <c:crossAx val="-2054081720"/>
        <c:crossesAt val="0.0"/>
        <c:crossBetween val="midCat"/>
        <c:majorUnit val="2.0"/>
      </c:valAx>
      <c:valAx>
        <c:axId val="-205408172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annual</a:t>
                </a:r>
                <a:r>
                  <a:rPr lang="en-US" sz="1800" b="1" i="0" baseline="0"/>
                  <a:t> scalar wind speed anomaly m/s</a:t>
                </a:r>
                <a:endParaRPr lang="en-US" sz="1800" b="1" i="0"/>
              </a:p>
            </c:rich>
          </c:tx>
          <c:layout>
            <c:manualLayout>
              <c:xMode val="edge"/>
              <c:yMode val="edge"/>
              <c:x val="0.0114024931928089"/>
              <c:y val="0.139338385542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0" i="0"/>
            </a:pPr>
            <a:endParaRPr lang="en-US"/>
          </a:p>
        </c:txPr>
        <c:crossAx val="-2054075848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baseline="0"/>
              <a:t>10 km scalar wind speed anomaly: S Indian 29°S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099698275745009"/>
          <c:y val="0.0357075363081191"/>
          <c:w val="0.782561370061676"/>
          <c:h val="0.835926130634845"/>
        </c:manualLayout>
      </c:layout>
      <c:scatterChart>
        <c:scatterStyle val="smoothMarker"/>
        <c:varyColors val="0"/>
        <c:ser>
          <c:idx val="2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annuals.csv!$S$2:$AF$2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xVal>
          <c:yVal>
            <c:numRef>
              <c:f>annuals.csv!$S$248:$AF$248</c:f>
              <c:numCache>
                <c:formatCode>General</c:formatCode>
                <c:ptCount val="14"/>
                <c:pt idx="0">
                  <c:v>-5.325</c:v>
                </c:pt>
                <c:pt idx="1">
                  <c:v>0.742</c:v>
                </c:pt>
                <c:pt idx="2">
                  <c:v>-1.326</c:v>
                </c:pt>
                <c:pt idx="3">
                  <c:v>-0.508</c:v>
                </c:pt>
                <c:pt idx="4">
                  <c:v>-0.831</c:v>
                </c:pt>
                <c:pt idx="5">
                  <c:v>-0.379</c:v>
                </c:pt>
                <c:pt idx="6">
                  <c:v>-2.767</c:v>
                </c:pt>
                <c:pt idx="7">
                  <c:v>-0.145</c:v>
                </c:pt>
                <c:pt idx="8">
                  <c:v>4.562</c:v>
                </c:pt>
                <c:pt idx="9">
                  <c:v>-0.886</c:v>
                </c:pt>
                <c:pt idx="10">
                  <c:v>2.51</c:v>
                </c:pt>
                <c:pt idx="11">
                  <c:v>0.465</c:v>
                </c:pt>
                <c:pt idx="12">
                  <c:v>1.306</c:v>
                </c:pt>
                <c:pt idx="13">
                  <c:v>2.583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6948728"/>
        <c:axId val="-2067167000"/>
      </c:scatterChart>
      <c:valAx>
        <c:axId val="-2066948728"/>
        <c:scaling>
          <c:orientation val="minMax"/>
          <c:max val="2014.0"/>
          <c:min val="200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>
            <c:manualLayout>
              <c:xMode val="edge"/>
              <c:yMode val="edge"/>
              <c:x val="0.480180987748251"/>
              <c:y val="0.89874310625445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0" i="0"/>
            </a:pPr>
            <a:endParaRPr lang="en-US"/>
          </a:p>
        </c:txPr>
        <c:crossAx val="-2067167000"/>
        <c:crossesAt val="0.0"/>
        <c:crossBetween val="midCat"/>
        <c:majorUnit val="2.0"/>
      </c:valAx>
      <c:valAx>
        <c:axId val="-206716700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sz="1800" b="1" i="0"/>
                  <a:t>annual</a:t>
                </a:r>
                <a:r>
                  <a:rPr lang="en-US" sz="1800" b="1" i="0" baseline="0"/>
                  <a:t> scalar wind speed anomaly m/s</a:t>
                </a:r>
                <a:endParaRPr lang="en-US" sz="1800" b="1" i="0"/>
              </a:p>
            </c:rich>
          </c:tx>
          <c:layout>
            <c:manualLayout>
              <c:xMode val="edge"/>
              <c:yMode val="edge"/>
              <c:x val="0.0114024931928089"/>
              <c:y val="0.139338385542821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 b="0" i="0"/>
            </a:pPr>
            <a:endParaRPr lang="en-US"/>
          </a:p>
        </c:txPr>
        <c:crossAx val="-2066948728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Global Surface</a:t>
            </a:r>
            <a:r>
              <a:rPr lang="en-US" baseline="0"/>
              <a:t> Temperature Anomalies 2000–2013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Tseries.csv!$A$1:$A$163</c:f>
              <c:numCache>
                <c:formatCode>General</c:formatCode>
                <c:ptCount val="163"/>
                <c:pt idx="0">
                  <c:v>2000.21</c:v>
                </c:pt>
                <c:pt idx="1">
                  <c:v>2000.29</c:v>
                </c:pt>
                <c:pt idx="2">
                  <c:v>2000.38</c:v>
                </c:pt>
                <c:pt idx="3">
                  <c:v>2000.46</c:v>
                </c:pt>
                <c:pt idx="4">
                  <c:v>2000.54</c:v>
                </c:pt>
                <c:pt idx="5">
                  <c:v>2000.62</c:v>
                </c:pt>
                <c:pt idx="6">
                  <c:v>2000.71</c:v>
                </c:pt>
                <c:pt idx="7">
                  <c:v>2000.79</c:v>
                </c:pt>
                <c:pt idx="8">
                  <c:v>2000.88</c:v>
                </c:pt>
                <c:pt idx="9">
                  <c:v>2000.96</c:v>
                </c:pt>
                <c:pt idx="10">
                  <c:v>2001.04</c:v>
                </c:pt>
                <c:pt idx="11">
                  <c:v>2001.13</c:v>
                </c:pt>
                <c:pt idx="12">
                  <c:v>2001.21</c:v>
                </c:pt>
                <c:pt idx="13">
                  <c:v>2001.29</c:v>
                </c:pt>
                <c:pt idx="14">
                  <c:v>2001.37</c:v>
                </c:pt>
                <c:pt idx="15">
                  <c:v>2001.46</c:v>
                </c:pt>
                <c:pt idx="16">
                  <c:v>2001.54</c:v>
                </c:pt>
                <c:pt idx="17">
                  <c:v>2001.63</c:v>
                </c:pt>
                <c:pt idx="18">
                  <c:v>2001.71</c:v>
                </c:pt>
                <c:pt idx="19">
                  <c:v>2001.79</c:v>
                </c:pt>
                <c:pt idx="20">
                  <c:v>2001.88</c:v>
                </c:pt>
                <c:pt idx="21">
                  <c:v>2001.96</c:v>
                </c:pt>
                <c:pt idx="22">
                  <c:v>2002.04</c:v>
                </c:pt>
                <c:pt idx="23">
                  <c:v>2002.12</c:v>
                </c:pt>
                <c:pt idx="24">
                  <c:v>2002.21</c:v>
                </c:pt>
                <c:pt idx="25">
                  <c:v>2002.29</c:v>
                </c:pt>
                <c:pt idx="26">
                  <c:v>2002.37</c:v>
                </c:pt>
                <c:pt idx="27">
                  <c:v>2002.46</c:v>
                </c:pt>
                <c:pt idx="28">
                  <c:v>2002.54</c:v>
                </c:pt>
                <c:pt idx="29">
                  <c:v>2002.63</c:v>
                </c:pt>
                <c:pt idx="30">
                  <c:v>2002.71</c:v>
                </c:pt>
                <c:pt idx="31">
                  <c:v>2002.79</c:v>
                </c:pt>
                <c:pt idx="32">
                  <c:v>2002.87</c:v>
                </c:pt>
                <c:pt idx="33">
                  <c:v>2002.96</c:v>
                </c:pt>
                <c:pt idx="34">
                  <c:v>2003.04</c:v>
                </c:pt>
                <c:pt idx="35">
                  <c:v>2003.12</c:v>
                </c:pt>
                <c:pt idx="36">
                  <c:v>2003.21</c:v>
                </c:pt>
                <c:pt idx="37">
                  <c:v>2003.29</c:v>
                </c:pt>
                <c:pt idx="38">
                  <c:v>2003.38</c:v>
                </c:pt>
                <c:pt idx="39">
                  <c:v>2003.46</c:v>
                </c:pt>
                <c:pt idx="40">
                  <c:v>2003.54</c:v>
                </c:pt>
                <c:pt idx="41">
                  <c:v>2003.62</c:v>
                </c:pt>
                <c:pt idx="42">
                  <c:v>2003.71</c:v>
                </c:pt>
                <c:pt idx="43">
                  <c:v>2003.79</c:v>
                </c:pt>
                <c:pt idx="44">
                  <c:v>2003.87</c:v>
                </c:pt>
                <c:pt idx="45">
                  <c:v>2003.96</c:v>
                </c:pt>
                <c:pt idx="46">
                  <c:v>2004.04</c:v>
                </c:pt>
                <c:pt idx="47">
                  <c:v>2004.13</c:v>
                </c:pt>
                <c:pt idx="48">
                  <c:v>2004.21</c:v>
                </c:pt>
                <c:pt idx="49">
                  <c:v>2004.29</c:v>
                </c:pt>
                <c:pt idx="50">
                  <c:v>2004.38</c:v>
                </c:pt>
                <c:pt idx="51">
                  <c:v>2004.46</c:v>
                </c:pt>
                <c:pt idx="52">
                  <c:v>2004.54</c:v>
                </c:pt>
                <c:pt idx="53">
                  <c:v>2004.62</c:v>
                </c:pt>
                <c:pt idx="54">
                  <c:v>2004.71</c:v>
                </c:pt>
                <c:pt idx="55">
                  <c:v>2004.79</c:v>
                </c:pt>
                <c:pt idx="56">
                  <c:v>2004.88</c:v>
                </c:pt>
                <c:pt idx="57">
                  <c:v>2004.96</c:v>
                </c:pt>
                <c:pt idx="58">
                  <c:v>2005.04</c:v>
                </c:pt>
                <c:pt idx="59">
                  <c:v>2005.13</c:v>
                </c:pt>
                <c:pt idx="60">
                  <c:v>2005.21</c:v>
                </c:pt>
                <c:pt idx="61">
                  <c:v>2005.29</c:v>
                </c:pt>
                <c:pt idx="62">
                  <c:v>2005.37</c:v>
                </c:pt>
                <c:pt idx="63">
                  <c:v>2005.46</c:v>
                </c:pt>
                <c:pt idx="64">
                  <c:v>2005.54</c:v>
                </c:pt>
                <c:pt idx="65">
                  <c:v>2005.63</c:v>
                </c:pt>
                <c:pt idx="66">
                  <c:v>2005.71</c:v>
                </c:pt>
                <c:pt idx="67">
                  <c:v>2005.79</c:v>
                </c:pt>
                <c:pt idx="68">
                  <c:v>2005.88</c:v>
                </c:pt>
                <c:pt idx="69">
                  <c:v>2005.96</c:v>
                </c:pt>
                <c:pt idx="70">
                  <c:v>2006.04</c:v>
                </c:pt>
                <c:pt idx="71">
                  <c:v>2006.12</c:v>
                </c:pt>
                <c:pt idx="72">
                  <c:v>2006.21</c:v>
                </c:pt>
                <c:pt idx="73">
                  <c:v>2006.29</c:v>
                </c:pt>
                <c:pt idx="74">
                  <c:v>2006.37</c:v>
                </c:pt>
                <c:pt idx="75">
                  <c:v>2006.46</c:v>
                </c:pt>
                <c:pt idx="76">
                  <c:v>2006.54</c:v>
                </c:pt>
                <c:pt idx="77">
                  <c:v>2006.63</c:v>
                </c:pt>
                <c:pt idx="78">
                  <c:v>2006.71</c:v>
                </c:pt>
                <c:pt idx="79">
                  <c:v>2006.79</c:v>
                </c:pt>
                <c:pt idx="80">
                  <c:v>2006.87</c:v>
                </c:pt>
                <c:pt idx="81">
                  <c:v>2006.96</c:v>
                </c:pt>
                <c:pt idx="82">
                  <c:v>2007.04</c:v>
                </c:pt>
                <c:pt idx="83">
                  <c:v>2007.12</c:v>
                </c:pt>
                <c:pt idx="84">
                  <c:v>2007.21</c:v>
                </c:pt>
                <c:pt idx="85">
                  <c:v>2007.29</c:v>
                </c:pt>
                <c:pt idx="86">
                  <c:v>2007.38</c:v>
                </c:pt>
                <c:pt idx="87">
                  <c:v>2007.46</c:v>
                </c:pt>
                <c:pt idx="88">
                  <c:v>2007.54</c:v>
                </c:pt>
                <c:pt idx="89">
                  <c:v>2007.62</c:v>
                </c:pt>
                <c:pt idx="90">
                  <c:v>2007.71</c:v>
                </c:pt>
                <c:pt idx="91">
                  <c:v>2007.79</c:v>
                </c:pt>
                <c:pt idx="92">
                  <c:v>2007.87</c:v>
                </c:pt>
                <c:pt idx="93">
                  <c:v>2007.96</c:v>
                </c:pt>
                <c:pt idx="94">
                  <c:v>2008.04</c:v>
                </c:pt>
                <c:pt idx="95">
                  <c:v>2008.13</c:v>
                </c:pt>
                <c:pt idx="96">
                  <c:v>2008.21</c:v>
                </c:pt>
                <c:pt idx="97">
                  <c:v>2008.29</c:v>
                </c:pt>
                <c:pt idx="98">
                  <c:v>2008.38</c:v>
                </c:pt>
                <c:pt idx="99">
                  <c:v>2008.46</c:v>
                </c:pt>
                <c:pt idx="100">
                  <c:v>2008.54</c:v>
                </c:pt>
                <c:pt idx="101">
                  <c:v>2008.62</c:v>
                </c:pt>
                <c:pt idx="102">
                  <c:v>2008.71</c:v>
                </c:pt>
                <c:pt idx="103">
                  <c:v>2008.79</c:v>
                </c:pt>
                <c:pt idx="104">
                  <c:v>2008.88</c:v>
                </c:pt>
                <c:pt idx="105">
                  <c:v>2008.96</c:v>
                </c:pt>
                <c:pt idx="106">
                  <c:v>2009.04</c:v>
                </c:pt>
                <c:pt idx="107">
                  <c:v>2009.13</c:v>
                </c:pt>
                <c:pt idx="108">
                  <c:v>2009.21</c:v>
                </c:pt>
                <c:pt idx="109">
                  <c:v>2009.29</c:v>
                </c:pt>
                <c:pt idx="110">
                  <c:v>2009.37</c:v>
                </c:pt>
                <c:pt idx="111">
                  <c:v>2009.46</c:v>
                </c:pt>
                <c:pt idx="112">
                  <c:v>2009.54</c:v>
                </c:pt>
                <c:pt idx="113">
                  <c:v>2009.63</c:v>
                </c:pt>
                <c:pt idx="114">
                  <c:v>2009.71</c:v>
                </c:pt>
                <c:pt idx="115">
                  <c:v>2009.79</c:v>
                </c:pt>
                <c:pt idx="116">
                  <c:v>2009.88</c:v>
                </c:pt>
                <c:pt idx="117">
                  <c:v>2009.96</c:v>
                </c:pt>
                <c:pt idx="118">
                  <c:v>2010.04</c:v>
                </c:pt>
                <c:pt idx="119">
                  <c:v>2010.12</c:v>
                </c:pt>
                <c:pt idx="120">
                  <c:v>2010.21</c:v>
                </c:pt>
                <c:pt idx="121">
                  <c:v>2010.29</c:v>
                </c:pt>
                <c:pt idx="122">
                  <c:v>2010.37</c:v>
                </c:pt>
                <c:pt idx="123">
                  <c:v>2010.46</c:v>
                </c:pt>
                <c:pt idx="124">
                  <c:v>2010.54</c:v>
                </c:pt>
                <c:pt idx="125">
                  <c:v>2010.63</c:v>
                </c:pt>
                <c:pt idx="126">
                  <c:v>2010.71</c:v>
                </c:pt>
                <c:pt idx="127">
                  <c:v>2010.79</c:v>
                </c:pt>
                <c:pt idx="128">
                  <c:v>2010.87</c:v>
                </c:pt>
                <c:pt idx="129">
                  <c:v>2010.96</c:v>
                </c:pt>
                <c:pt idx="130">
                  <c:v>2011.04</c:v>
                </c:pt>
                <c:pt idx="131">
                  <c:v>2011.12</c:v>
                </c:pt>
                <c:pt idx="132">
                  <c:v>2011.21</c:v>
                </c:pt>
                <c:pt idx="133">
                  <c:v>2011.29</c:v>
                </c:pt>
                <c:pt idx="134">
                  <c:v>2011.38</c:v>
                </c:pt>
                <c:pt idx="135">
                  <c:v>2011.46</c:v>
                </c:pt>
                <c:pt idx="136">
                  <c:v>2011.54</c:v>
                </c:pt>
                <c:pt idx="137">
                  <c:v>2011.62</c:v>
                </c:pt>
                <c:pt idx="138">
                  <c:v>2011.71</c:v>
                </c:pt>
                <c:pt idx="139">
                  <c:v>2011.79</c:v>
                </c:pt>
                <c:pt idx="140">
                  <c:v>2011.87</c:v>
                </c:pt>
                <c:pt idx="141">
                  <c:v>2011.96</c:v>
                </c:pt>
                <c:pt idx="142">
                  <c:v>2012.04</c:v>
                </c:pt>
                <c:pt idx="143">
                  <c:v>2012.13</c:v>
                </c:pt>
                <c:pt idx="144">
                  <c:v>2012.21</c:v>
                </c:pt>
                <c:pt idx="145">
                  <c:v>2012.29</c:v>
                </c:pt>
                <c:pt idx="146">
                  <c:v>2012.38</c:v>
                </c:pt>
                <c:pt idx="147">
                  <c:v>2012.46</c:v>
                </c:pt>
                <c:pt idx="148">
                  <c:v>2012.54</c:v>
                </c:pt>
                <c:pt idx="149">
                  <c:v>2012.62</c:v>
                </c:pt>
                <c:pt idx="150">
                  <c:v>2012.71</c:v>
                </c:pt>
                <c:pt idx="151">
                  <c:v>2012.79</c:v>
                </c:pt>
                <c:pt idx="152">
                  <c:v>2012.88</c:v>
                </c:pt>
                <c:pt idx="153">
                  <c:v>2012.96</c:v>
                </c:pt>
                <c:pt idx="154">
                  <c:v>2013.04</c:v>
                </c:pt>
                <c:pt idx="155">
                  <c:v>2013.13</c:v>
                </c:pt>
                <c:pt idx="156">
                  <c:v>2013.21</c:v>
                </c:pt>
                <c:pt idx="157">
                  <c:v>2013.29</c:v>
                </c:pt>
                <c:pt idx="158">
                  <c:v>2013.37</c:v>
                </c:pt>
                <c:pt idx="159">
                  <c:v>2013.46</c:v>
                </c:pt>
                <c:pt idx="160">
                  <c:v>2013.54</c:v>
                </c:pt>
                <c:pt idx="161">
                  <c:v>2013.63</c:v>
                </c:pt>
              </c:numCache>
            </c:numRef>
          </c:xVal>
          <c:yVal>
            <c:numRef>
              <c:f>Tseries.csv!$C$1:$C$163</c:f>
              <c:numCache>
                <c:formatCode>General</c:formatCode>
                <c:ptCount val="163"/>
                <c:pt idx="0">
                  <c:v>-99.8</c:v>
                </c:pt>
                <c:pt idx="1">
                  <c:v>-121.61</c:v>
                </c:pt>
                <c:pt idx="2">
                  <c:v>-148.97</c:v>
                </c:pt>
                <c:pt idx="3">
                  <c:v>-156.36</c:v>
                </c:pt>
                <c:pt idx="4">
                  <c:v>-151.17</c:v>
                </c:pt>
                <c:pt idx="5">
                  <c:v>-149.76</c:v>
                </c:pt>
                <c:pt idx="6">
                  <c:v>-136.65</c:v>
                </c:pt>
                <c:pt idx="7">
                  <c:v>-131.92</c:v>
                </c:pt>
                <c:pt idx="8">
                  <c:v>-132.69</c:v>
                </c:pt>
                <c:pt idx="9">
                  <c:v>-128.35</c:v>
                </c:pt>
                <c:pt idx="10">
                  <c:v>-116.15</c:v>
                </c:pt>
                <c:pt idx="11">
                  <c:v>-100.77</c:v>
                </c:pt>
                <c:pt idx="12">
                  <c:v>-98.74</c:v>
                </c:pt>
                <c:pt idx="13">
                  <c:v>-97.03</c:v>
                </c:pt>
                <c:pt idx="14">
                  <c:v>-70.38</c:v>
                </c:pt>
                <c:pt idx="15">
                  <c:v>-43.85</c:v>
                </c:pt>
                <c:pt idx="16">
                  <c:v>-15.11</c:v>
                </c:pt>
                <c:pt idx="17">
                  <c:v>11.43</c:v>
                </c:pt>
                <c:pt idx="18">
                  <c:v>34.12</c:v>
                </c:pt>
                <c:pt idx="19">
                  <c:v>29.62</c:v>
                </c:pt>
                <c:pt idx="20">
                  <c:v>31.15</c:v>
                </c:pt>
                <c:pt idx="21">
                  <c:v>31.65</c:v>
                </c:pt>
                <c:pt idx="22">
                  <c:v>38.46</c:v>
                </c:pt>
                <c:pt idx="23">
                  <c:v>36.15</c:v>
                </c:pt>
                <c:pt idx="24">
                  <c:v>32.8</c:v>
                </c:pt>
                <c:pt idx="25">
                  <c:v>30.66</c:v>
                </c:pt>
                <c:pt idx="26">
                  <c:v>38.08</c:v>
                </c:pt>
                <c:pt idx="27">
                  <c:v>26.92</c:v>
                </c:pt>
                <c:pt idx="28">
                  <c:v>39.51</c:v>
                </c:pt>
                <c:pt idx="29">
                  <c:v>29.89</c:v>
                </c:pt>
                <c:pt idx="30">
                  <c:v>5.66</c:v>
                </c:pt>
                <c:pt idx="31">
                  <c:v>-11.15</c:v>
                </c:pt>
                <c:pt idx="32">
                  <c:v>-6.54</c:v>
                </c:pt>
                <c:pt idx="33">
                  <c:v>-8.35</c:v>
                </c:pt>
                <c:pt idx="34">
                  <c:v>-11.54</c:v>
                </c:pt>
                <c:pt idx="35">
                  <c:v>-11.54</c:v>
                </c:pt>
                <c:pt idx="36">
                  <c:v>-4.12</c:v>
                </c:pt>
                <c:pt idx="37">
                  <c:v>7.58</c:v>
                </c:pt>
                <c:pt idx="38">
                  <c:v>12.69</c:v>
                </c:pt>
                <c:pt idx="39">
                  <c:v>30.0</c:v>
                </c:pt>
                <c:pt idx="40">
                  <c:v>38.74</c:v>
                </c:pt>
                <c:pt idx="41">
                  <c:v>41.43</c:v>
                </c:pt>
                <c:pt idx="42">
                  <c:v>44.89</c:v>
                </c:pt>
                <c:pt idx="43">
                  <c:v>48.85</c:v>
                </c:pt>
                <c:pt idx="44">
                  <c:v>45.0</c:v>
                </c:pt>
                <c:pt idx="45">
                  <c:v>36.26</c:v>
                </c:pt>
                <c:pt idx="46">
                  <c:v>31.54</c:v>
                </c:pt>
                <c:pt idx="47">
                  <c:v>26.15</c:v>
                </c:pt>
                <c:pt idx="48">
                  <c:v>17.42</c:v>
                </c:pt>
                <c:pt idx="49">
                  <c:v>13.74</c:v>
                </c:pt>
                <c:pt idx="50">
                  <c:v>12.69</c:v>
                </c:pt>
                <c:pt idx="51">
                  <c:v>12.31</c:v>
                </c:pt>
                <c:pt idx="52">
                  <c:v>-0.49</c:v>
                </c:pt>
                <c:pt idx="53">
                  <c:v>-7.03</c:v>
                </c:pt>
                <c:pt idx="54">
                  <c:v>-16.65</c:v>
                </c:pt>
                <c:pt idx="55">
                  <c:v>-13.46</c:v>
                </c:pt>
                <c:pt idx="56">
                  <c:v>-6.54</c:v>
                </c:pt>
                <c:pt idx="57">
                  <c:v>8.57</c:v>
                </c:pt>
                <c:pt idx="58">
                  <c:v>21.54</c:v>
                </c:pt>
                <c:pt idx="59">
                  <c:v>32.31</c:v>
                </c:pt>
                <c:pt idx="60">
                  <c:v>46.65</c:v>
                </c:pt>
                <c:pt idx="61">
                  <c:v>59.12</c:v>
                </c:pt>
                <c:pt idx="62">
                  <c:v>65.0</c:v>
                </c:pt>
                <c:pt idx="63">
                  <c:v>60.77</c:v>
                </c:pt>
                <c:pt idx="64">
                  <c:v>55.66</c:v>
                </c:pt>
                <c:pt idx="65">
                  <c:v>55.27</c:v>
                </c:pt>
                <c:pt idx="66">
                  <c:v>54.12</c:v>
                </c:pt>
                <c:pt idx="67">
                  <c:v>41.15</c:v>
                </c:pt>
                <c:pt idx="68">
                  <c:v>28.85</c:v>
                </c:pt>
                <c:pt idx="69">
                  <c:v>27.03</c:v>
                </c:pt>
                <c:pt idx="70">
                  <c:v>21.54</c:v>
                </c:pt>
                <c:pt idx="71">
                  <c:v>17.69</c:v>
                </c:pt>
                <c:pt idx="72">
                  <c:v>16.65</c:v>
                </c:pt>
                <c:pt idx="73">
                  <c:v>14.51</c:v>
                </c:pt>
                <c:pt idx="74">
                  <c:v>7.31</c:v>
                </c:pt>
                <c:pt idx="75">
                  <c:v>16.92</c:v>
                </c:pt>
                <c:pt idx="76">
                  <c:v>33.35</c:v>
                </c:pt>
                <c:pt idx="77">
                  <c:v>49.12</c:v>
                </c:pt>
                <c:pt idx="78">
                  <c:v>47.2</c:v>
                </c:pt>
                <c:pt idx="79">
                  <c:v>59.62</c:v>
                </c:pt>
                <c:pt idx="80">
                  <c:v>68.85</c:v>
                </c:pt>
                <c:pt idx="81">
                  <c:v>66.26</c:v>
                </c:pt>
                <c:pt idx="82">
                  <c:v>56.92</c:v>
                </c:pt>
                <c:pt idx="83">
                  <c:v>51.54</c:v>
                </c:pt>
                <c:pt idx="84">
                  <c:v>48.96</c:v>
                </c:pt>
                <c:pt idx="85">
                  <c:v>42.97</c:v>
                </c:pt>
                <c:pt idx="86">
                  <c:v>28.85</c:v>
                </c:pt>
                <c:pt idx="87">
                  <c:v>23.08</c:v>
                </c:pt>
                <c:pt idx="88">
                  <c:v>-17.42</c:v>
                </c:pt>
                <c:pt idx="89">
                  <c:v>-54.73</c:v>
                </c:pt>
                <c:pt idx="90">
                  <c:v>-53.57</c:v>
                </c:pt>
                <c:pt idx="91">
                  <c:v>-67.31</c:v>
                </c:pt>
                <c:pt idx="92">
                  <c:v>-83.46</c:v>
                </c:pt>
                <c:pt idx="93">
                  <c:v>-89.12</c:v>
                </c:pt>
                <c:pt idx="94">
                  <c:v>-86.15000000000001</c:v>
                </c:pt>
                <c:pt idx="95">
                  <c:v>-85.38</c:v>
                </c:pt>
                <c:pt idx="96">
                  <c:v>-87.97</c:v>
                </c:pt>
                <c:pt idx="97">
                  <c:v>-83.96</c:v>
                </c:pt>
                <c:pt idx="98">
                  <c:v>-78.08</c:v>
                </c:pt>
                <c:pt idx="99">
                  <c:v>-69.23</c:v>
                </c:pt>
                <c:pt idx="100">
                  <c:v>-65.11</c:v>
                </c:pt>
                <c:pt idx="101">
                  <c:v>-42.42</c:v>
                </c:pt>
                <c:pt idx="102">
                  <c:v>-33.57</c:v>
                </c:pt>
                <c:pt idx="103">
                  <c:v>-40.38</c:v>
                </c:pt>
                <c:pt idx="104">
                  <c:v>-30.38</c:v>
                </c:pt>
                <c:pt idx="105">
                  <c:v>-18.35</c:v>
                </c:pt>
                <c:pt idx="106">
                  <c:v>-11.54</c:v>
                </c:pt>
                <c:pt idx="107">
                  <c:v>-3.08</c:v>
                </c:pt>
                <c:pt idx="108">
                  <c:v>8.19</c:v>
                </c:pt>
                <c:pt idx="109">
                  <c:v>16.04</c:v>
                </c:pt>
                <c:pt idx="110">
                  <c:v>13.46</c:v>
                </c:pt>
                <c:pt idx="111">
                  <c:v>13.85</c:v>
                </c:pt>
                <c:pt idx="112">
                  <c:v>19.51</c:v>
                </c:pt>
                <c:pt idx="113">
                  <c:v>30.66</c:v>
                </c:pt>
                <c:pt idx="114">
                  <c:v>44.12</c:v>
                </c:pt>
                <c:pt idx="115">
                  <c:v>62.69</c:v>
                </c:pt>
                <c:pt idx="116">
                  <c:v>71.15000000000001</c:v>
                </c:pt>
                <c:pt idx="117">
                  <c:v>81.65000000000001</c:v>
                </c:pt>
                <c:pt idx="118">
                  <c:v>86.15000000000001</c:v>
                </c:pt>
                <c:pt idx="119">
                  <c:v>86.92</c:v>
                </c:pt>
                <c:pt idx="120">
                  <c:v>77.42</c:v>
                </c:pt>
                <c:pt idx="121">
                  <c:v>70.66</c:v>
                </c:pt>
                <c:pt idx="122">
                  <c:v>78.85</c:v>
                </c:pt>
                <c:pt idx="123">
                  <c:v>71.54</c:v>
                </c:pt>
                <c:pt idx="124">
                  <c:v>57.97</c:v>
                </c:pt>
                <c:pt idx="125">
                  <c:v>42.97</c:v>
                </c:pt>
                <c:pt idx="126">
                  <c:v>25.66</c:v>
                </c:pt>
                <c:pt idx="127">
                  <c:v>13.46</c:v>
                </c:pt>
                <c:pt idx="128">
                  <c:v>-2.69</c:v>
                </c:pt>
                <c:pt idx="129">
                  <c:v>-10.66</c:v>
                </c:pt>
                <c:pt idx="130">
                  <c:v>-17.69</c:v>
                </c:pt>
                <c:pt idx="131">
                  <c:v>-26.92</c:v>
                </c:pt>
                <c:pt idx="132">
                  <c:v>-31.04</c:v>
                </c:pt>
                <c:pt idx="133">
                  <c:v>-26.26</c:v>
                </c:pt>
                <c:pt idx="134">
                  <c:v>-38.85</c:v>
                </c:pt>
                <c:pt idx="135">
                  <c:v>-52.31</c:v>
                </c:pt>
                <c:pt idx="136">
                  <c:v>-59.73</c:v>
                </c:pt>
                <c:pt idx="137">
                  <c:v>-61.65</c:v>
                </c:pt>
                <c:pt idx="138">
                  <c:v>-65.11</c:v>
                </c:pt>
                <c:pt idx="139">
                  <c:v>-52.69</c:v>
                </c:pt>
                <c:pt idx="140">
                  <c:v>-45.77</c:v>
                </c:pt>
                <c:pt idx="141">
                  <c:v>-36.81</c:v>
                </c:pt>
                <c:pt idx="142">
                  <c:v>-34.62</c:v>
                </c:pt>
                <c:pt idx="143">
                  <c:v>-32.31</c:v>
                </c:pt>
                <c:pt idx="144">
                  <c:v>-24.12</c:v>
                </c:pt>
                <c:pt idx="145">
                  <c:v>-16.26</c:v>
                </c:pt>
                <c:pt idx="146">
                  <c:v>-13.46</c:v>
                </c:pt>
                <c:pt idx="147">
                  <c:v>-10.0</c:v>
                </c:pt>
                <c:pt idx="148">
                  <c:v>-6.65</c:v>
                </c:pt>
                <c:pt idx="149">
                  <c:v>11.43</c:v>
                </c:pt>
                <c:pt idx="150">
                  <c:v>20.27</c:v>
                </c:pt>
                <c:pt idx="151">
                  <c:v>25.77</c:v>
                </c:pt>
                <c:pt idx="152">
                  <c:v>27.31</c:v>
                </c:pt>
                <c:pt idx="153">
                  <c:v>23.96</c:v>
                </c:pt>
                <c:pt idx="154">
                  <c:v>21.54</c:v>
                </c:pt>
                <c:pt idx="155">
                  <c:v>20.0</c:v>
                </c:pt>
                <c:pt idx="156">
                  <c:v>21.26</c:v>
                </c:pt>
                <c:pt idx="157">
                  <c:v>17.58</c:v>
                </c:pt>
                <c:pt idx="158">
                  <c:v>25.0</c:v>
                </c:pt>
                <c:pt idx="159">
                  <c:v>31.54</c:v>
                </c:pt>
                <c:pt idx="160">
                  <c:v>48.74</c:v>
                </c:pt>
                <c:pt idx="161">
                  <c:v>40.66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064812088"/>
        <c:axId val="-2064816216"/>
      </c:scatterChart>
      <c:valAx>
        <c:axId val="-2064812088"/>
        <c:scaling>
          <c:orientation val="minMax"/>
          <c:max val="2014.0"/>
          <c:min val="200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64816216"/>
        <c:crosses val="autoZero"/>
        <c:crossBetween val="midCat"/>
      </c:valAx>
      <c:valAx>
        <c:axId val="-2064816216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global surface temperature anomaly mK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800"/>
            </a:pPr>
            <a:endParaRPr lang="en-US"/>
          </a:p>
        </c:txPr>
        <c:crossAx val="-2064812088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</c:spPr>
    </c:plotArea>
    <c:plotVisOnly val="1"/>
    <c:dispBlanksAs val="gap"/>
    <c:showDLblsOverMax val="0"/>
  </c:chart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 Low level </a:t>
            </a:r>
            <a:r>
              <a:rPr lang="en-US" baseline="0"/>
              <a:t>wind: Atlantic</a:t>
            </a:r>
            <a:endParaRPr lang="en-US"/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422074553186"/>
          <c:y val="0.029427428859057"/>
          <c:w val="0.785328395499016"/>
          <c:h val="0.857352365566023"/>
        </c:manualLayout>
      </c:layout>
      <c:scatterChart>
        <c:scatterStyle val="smoothMarker"/>
        <c:varyColors val="0"/>
        <c:ser>
          <c:idx val="0"/>
          <c:order val="0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annualu!$A$115:$A$204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annualu!$B$115:$B$204</c:f>
              <c:numCache>
                <c:formatCode>General</c:formatCode>
                <c:ptCount val="90"/>
                <c:pt idx="0">
                  <c:v>5.189999999999999</c:v>
                </c:pt>
                <c:pt idx="1">
                  <c:v>4.87</c:v>
                </c:pt>
                <c:pt idx="2">
                  <c:v>4.49</c:v>
                </c:pt>
                <c:pt idx="3">
                  <c:v>3.96</c:v>
                </c:pt>
                <c:pt idx="4">
                  <c:v>3.6</c:v>
                </c:pt>
                <c:pt idx="5">
                  <c:v>3.35</c:v>
                </c:pt>
                <c:pt idx="6">
                  <c:v>3.14</c:v>
                </c:pt>
                <c:pt idx="7">
                  <c:v>2.6</c:v>
                </c:pt>
                <c:pt idx="8">
                  <c:v>2.14</c:v>
                </c:pt>
                <c:pt idx="9">
                  <c:v>1.54</c:v>
                </c:pt>
                <c:pt idx="10">
                  <c:v>1.08</c:v>
                </c:pt>
                <c:pt idx="11">
                  <c:v>0.16</c:v>
                </c:pt>
                <c:pt idx="12">
                  <c:v>-0.65</c:v>
                </c:pt>
                <c:pt idx="13">
                  <c:v>-1.49</c:v>
                </c:pt>
                <c:pt idx="14">
                  <c:v>-2.19</c:v>
                </c:pt>
                <c:pt idx="15">
                  <c:v>-2.97</c:v>
                </c:pt>
                <c:pt idx="16">
                  <c:v>-3.74</c:v>
                </c:pt>
                <c:pt idx="17">
                  <c:v>-4.49</c:v>
                </c:pt>
                <c:pt idx="18">
                  <c:v>-5.14</c:v>
                </c:pt>
                <c:pt idx="19">
                  <c:v>-5.76</c:v>
                </c:pt>
                <c:pt idx="20">
                  <c:v>-6.23</c:v>
                </c:pt>
                <c:pt idx="21">
                  <c:v>-6.609999999999999</c:v>
                </c:pt>
                <c:pt idx="22">
                  <c:v>-6.74</c:v>
                </c:pt>
                <c:pt idx="23">
                  <c:v>-7.63</c:v>
                </c:pt>
                <c:pt idx="24">
                  <c:v>-8.07</c:v>
                </c:pt>
                <c:pt idx="25">
                  <c:v>-8.19</c:v>
                </c:pt>
                <c:pt idx="26">
                  <c:v>-7.819999999999999</c:v>
                </c:pt>
                <c:pt idx="27">
                  <c:v>-6.84</c:v>
                </c:pt>
                <c:pt idx="28">
                  <c:v>-6.27</c:v>
                </c:pt>
                <c:pt idx="29">
                  <c:v>-5.99</c:v>
                </c:pt>
                <c:pt idx="30">
                  <c:v>-5.68</c:v>
                </c:pt>
                <c:pt idx="31">
                  <c:v>-5.31</c:v>
                </c:pt>
                <c:pt idx="32">
                  <c:v>-4.68</c:v>
                </c:pt>
                <c:pt idx="33">
                  <c:v>-4.609999999999999</c:v>
                </c:pt>
                <c:pt idx="34">
                  <c:v>-5.05</c:v>
                </c:pt>
                <c:pt idx="35">
                  <c:v>-6.0</c:v>
                </c:pt>
                <c:pt idx="36">
                  <c:v>-6.67</c:v>
                </c:pt>
                <c:pt idx="37">
                  <c:v>-3.72</c:v>
                </c:pt>
                <c:pt idx="38">
                  <c:v>-4.33</c:v>
                </c:pt>
                <c:pt idx="39">
                  <c:v>-4.63</c:v>
                </c:pt>
                <c:pt idx="40">
                  <c:v>-4.609999999999999</c:v>
                </c:pt>
                <c:pt idx="41">
                  <c:v>-4.57</c:v>
                </c:pt>
                <c:pt idx="42">
                  <c:v>-4.64</c:v>
                </c:pt>
                <c:pt idx="43">
                  <c:v>-4.93</c:v>
                </c:pt>
                <c:pt idx="44">
                  <c:v>-5.2</c:v>
                </c:pt>
                <c:pt idx="45">
                  <c:v>-5.31</c:v>
                </c:pt>
                <c:pt idx="46">
                  <c:v>-5.6</c:v>
                </c:pt>
                <c:pt idx="47">
                  <c:v>-5.819999999999999</c:v>
                </c:pt>
                <c:pt idx="48">
                  <c:v>-6.01</c:v>
                </c:pt>
                <c:pt idx="49">
                  <c:v>-6.359999999999999</c:v>
                </c:pt>
                <c:pt idx="50">
                  <c:v>-6.23</c:v>
                </c:pt>
                <c:pt idx="51">
                  <c:v>-6.17</c:v>
                </c:pt>
                <c:pt idx="52">
                  <c:v>-5.98</c:v>
                </c:pt>
                <c:pt idx="53">
                  <c:v>-5.659999999999999</c:v>
                </c:pt>
                <c:pt idx="54">
                  <c:v>-5.189999999999999</c:v>
                </c:pt>
                <c:pt idx="55">
                  <c:v>-4.54</c:v>
                </c:pt>
                <c:pt idx="56">
                  <c:v>-3.8</c:v>
                </c:pt>
                <c:pt idx="57">
                  <c:v>-2.99</c:v>
                </c:pt>
                <c:pt idx="58">
                  <c:v>-2.11</c:v>
                </c:pt>
                <c:pt idx="59">
                  <c:v>-1.12</c:v>
                </c:pt>
                <c:pt idx="60">
                  <c:v>-0.12</c:v>
                </c:pt>
                <c:pt idx="61">
                  <c:v>0.93</c:v>
                </c:pt>
                <c:pt idx="62">
                  <c:v>1.97</c:v>
                </c:pt>
                <c:pt idx="63">
                  <c:v>2.91</c:v>
                </c:pt>
                <c:pt idx="64">
                  <c:v>3.87</c:v>
                </c:pt>
                <c:pt idx="65">
                  <c:v>4.67</c:v>
                </c:pt>
                <c:pt idx="66">
                  <c:v>5.5</c:v>
                </c:pt>
                <c:pt idx="67">
                  <c:v>6.31</c:v>
                </c:pt>
                <c:pt idx="68">
                  <c:v>7.03</c:v>
                </c:pt>
                <c:pt idx="69">
                  <c:v>7.56</c:v>
                </c:pt>
                <c:pt idx="70">
                  <c:v>8.15</c:v>
                </c:pt>
                <c:pt idx="71">
                  <c:v>8.75</c:v>
                </c:pt>
                <c:pt idx="72">
                  <c:v>9.38</c:v>
                </c:pt>
                <c:pt idx="73">
                  <c:v>9.220000000000001</c:v>
                </c:pt>
                <c:pt idx="74">
                  <c:v>9.7</c:v>
                </c:pt>
                <c:pt idx="75">
                  <c:v>10.09</c:v>
                </c:pt>
                <c:pt idx="76">
                  <c:v>10.45</c:v>
                </c:pt>
                <c:pt idx="77">
                  <c:v>10.79</c:v>
                </c:pt>
                <c:pt idx="78">
                  <c:v>10.97</c:v>
                </c:pt>
                <c:pt idx="79">
                  <c:v>10.85</c:v>
                </c:pt>
                <c:pt idx="80">
                  <c:v>10.65</c:v>
                </c:pt>
                <c:pt idx="81">
                  <c:v>10.28</c:v>
                </c:pt>
                <c:pt idx="82">
                  <c:v>9.739999999999998</c:v>
                </c:pt>
                <c:pt idx="83">
                  <c:v>9.08</c:v>
                </c:pt>
                <c:pt idx="84">
                  <c:v>8.3</c:v>
                </c:pt>
                <c:pt idx="85">
                  <c:v>7.43</c:v>
                </c:pt>
                <c:pt idx="86">
                  <c:v>6.58</c:v>
                </c:pt>
                <c:pt idx="87">
                  <c:v>5.38</c:v>
                </c:pt>
                <c:pt idx="88">
                  <c:v>4.25</c:v>
                </c:pt>
                <c:pt idx="89">
                  <c:v>3.47</c:v>
                </c:pt>
              </c:numCache>
            </c:numRef>
          </c:yVal>
          <c:smooth val="1"/>
        </c:ser>
        <c:ser>
          <c:idx val="1"/>
          <c:order val="1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annualv!$A$115:$A$204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annualv!$B$115:$B$204</c:f>
              <c:numCache>
                <c:formatCode>General</c:formatCode>
                <c:ptCount val="90"/>
                <c:pt idx="0">
                  <c:v>0.32</c:v>
                </c:pt>
                <c:pt idx="1">
                  <c:v>0.08</c:v>
                </c:pt>
                <c:pt idx="2">
                  <c:v>-0.02</c:v>
                </c:pt>
                <c:pt idx="3">
                  <c:v>-0.2</c:v>
                </c:pt>
                <c:pt idx="4">
                  <c:v>0.0</c:v>
                </c:pt>
                <c:pt idx="5">
                  <c:v>0.36</c:v>
                </c:pt>
                <c:pt idx="6">
                  <c:v>0.72</c:v>
                </c:pt>
                <c:pt idx="7">
                  <c:v>0.72</c:v>
                </c:pt>
                <c:pt idx="8">
                  <c:v>0.67</c:v>
                </c:pt>
                <c:pt idx="9">
                  <c:v>0.57</c:v>
                </c:pt>
                <c:pt idx="10">
                  <c:v>0.75</c:v>
                </c:pt>
                <c:pt idx="11">
                  <c:v>0.41</c:v>
                </c:pt>
                <c:pt idx="12">
                  <c:v>0.35</c:v>
                </c:pt>
                <c:pt idx="13">
                  <c:v>0.4</c:v>
                </c:pt>
                <c:pt idx="14">
                  <c:v>0.48</c:v>
                </c:pt>
                <c:pt idx="15">
                  <c:v>0.35</c:v>
                </c:pt>
                <c:pt idx="16">
                  <c:v>0.28</c:v>
                </c:pt>
                <c:pt idx="17">
                  <c:v>0.03</c:v>
                </c:pt>
                <c:pt idx="18">
                  <c:v>-0.06</c:v>
                </c:pt>
                <c:pt idx="19">
                  <c:v>-0.2</c:v>
                </c:pt>
                <c:pt idx="20">
                  <c:v>-0.46</c:v>
                </c:pt>
                <c:pt idx="21">
                  <c:v>-0.74</c:v>
                </c:pt>
                <c:pt idx="22">
                  <c:v>-1.22</c:v>
                </c:pt>
                <c:pt idx="23">
                  <c:v>-0.4</c:v>
                </c:pt>
                <c:pt idx="24">
                  <c:v>-0.42</c:v>
                </c:pt>
                <c:pt idx="25">
                  <c:v>-0.55</c:v>
                </c:pt>
                <c:pt idx="26">
                  <c:v>-1.03</c:v>
                </c:pt>
                <c:pt idx="27">
                  <c:v>-1.76</c:v>
                </c:pt>
                <c:pt idx="28">
                  <c:v>-1.97</c:v>
                </c:pt>
                <c:pt idx="29">
                  <c:v>-1.78</c:v>
                </c:pt>
                <c:pt idx="30">
                  <c:v>-1.6</c:v>
                </c:pt>
                <c:pt idx="31">
                  <c:v>-1.18</c:v>
                </c:pt>
                <c:pt idx="32">
                  <c:v>-0.34</c:v>
                </c:pt>
                <c:pt idx="33">
                  <c:v>1.18</c:v>
                </c:pt>
                <c:pt idx="34">
                  <c:v>2.65</c:v>
                </c:pt>
                <c:pt idx="35">
                  <c:v>3.72</c:v>
                </c:pt>
                <c:pt idx="36">
                  <c:v>4.1</c:v>
                </c:pt>
                <c:pt idx="37">
                  <c:v>5.44</c:v>
                </c:pt>
                <c:pt idx="38">
                  <c:v>5.52</c:v>
                </c:pt>
                <c:pt idx="39">
                  <c:v>5.5</c:v>
                </c:pt>
                <c:pt idx="40">
                  <c:v>5.29</c:v>
                </c:pt>
                <c:pt idx="41">
                  <c:v>4.95</c:v>
                </c:pt>
                <c:pt idx="42">
                  <c:v>4.6</c:v>
                </c:pt>
                <c:pt idx="43">
                  <c:v>4.44</c:v>
                </c:pt>
                <c:pt idx="44">
                  <c:v>4.3</c:v>
                </c:pt>
                <c:pt idx="45">
                  <c:v>4.07</c:v>
                </c:pt>
                <c:pt idx="46">
                  <c:v>3.91</c:v>
                </c:pt>
                <c:pt idx="47">
                  <c:v>3.85</c:v>
                </c:pt>
                <c:pt idx="48">
                  <c:v>3.81</c:v>
                </c:pt>
                <c:pt idx="49">
                  <c:v>3.68</c:v>
                </c:pt>
                <c:pt idx="50">
                  <c:v>3.65</c:v>
                </c:pt>
                <c:pt idx="51">
                  <c:v>3.43</c:v>
                </c:pt>
                <c:pt idx="52">
                  <c:v>3.14</c:v>
                </c:pt>
                <c:pt idx="53">
                  <c:v>2.87</c:v>
                </c:pt>
                <c:pt idx="54">
                  <c:v>2.56</c:v>
                </c:pt>
                <c:pt idx="55">
                  <c:v>2.08</c:v>
                </c:pt>
                <c:pt idx="56">
                  <c:v>1.72</c:v>
                </c:pt>
                <c:pt idx="57">
                  <c:v>1.45</c:v>
                </c:pt>
                <c:pt idx="58">
                  <c:v>1.25</c:v>
                </c:pt>
                <c:pt idx="59">
                  <c:v>1.12</c:v>
                </c:pt>
                <c:pt idx="60">
                  <c:v>1.0</c:v>
                </c:pt>
                <c:pt idx="61">
                  <c:v>0.95</c:v>
                </c:pt>
                <c:pt idx="62">
                  <c:v>0.91</c:v>
                </c:pt>
                <c:pt idx="63">
                  <c:v>0.95</c:v>
                </c:pt>
                <c:pt idx="64">
                  <c:v>1.1</c:v>
                </c:pt>
                <c:pt idx="65">
                  <c:v>1.34</c:v>
                </c:pt>
                <c:pt idx="66">
                  <c:v>1.36</c:v>
                </c:pt>
                <c:pt idx="67">
                  <c:v>1.36</c:v>
                </c:pt>
                <c:pt idx="68">
                  <c:v>1.49</c:v>
                </c:pt>
                <c:pt idx="69">
                  <c:v>1.75</c:v>
                </c:pt>
                <c:pt idx="70">
                  <c:v>1.98</c:v>
                </c:pt>
                <c:pt idx="71">
                  <c:v>2.13</c:v>
                </c:pt>
                <c:pt idx="72">
                  <c:v>2.26</c:v>
                </c:pt>
                <c:pt idx="73">
                  <c:v>1.44</c:v>
                </c:pt>
                <c:pt idx="74">
                  <c:v>1.44</c:v>
                </c:pt>
                <c:pt idx="75">
                  <c:v>1.4</c:v>
                </c:pt>
                <c:pt idx="76">
                  <c:v>1.37</c:v>
                </c:pt>
                <c:pt idx="77">
                  <c:v>1.22</c:v>
                </c:pt>
                <c:pt idx="78">
                  <c:v>1.17</c:v>
                </c:pt>
                <c:pt idx="79">
                  <c:v>1.18</c:v>
                </c:pt>
                <c:pt idx="80">
                  <c:v>1.02</c:v>
                </c:pt>
                <c:pt idx="81">
                  <c:v>1.2</c:v>
                </c:pt>
                <c:pt idx="82">
                  <c:v>1.15</c:v>
                </c:pt>
                <c:pt idx="83">
                  <c:v>1.23</c:v>
                </c:pt>
                <c:pt idx="84">
                  <c:v>1.31</c:v>
                </c:pt>
                <c:pt idx="85">
                  <c:v>1.13</c:v>
                </c:pt>
                <c:pt idx="86">
                  <c:v>1.1</c:v>
                </c:pt>
                <c:pt idx="87">
                  <c:v>0.91</c:v>
                </c:pt>
                <c:pt idx="88">
                  <c:v>0.8</c:v>
                </c:pt>
                <c:pt idx="89">
                  <c:v>0.59</c:v>
                </c:pt>
              </c:numCache>
            </c:numRef>
          </c:yVal>
          <c:smooth val="1"/>
        </c:ser>
        <c:ser>
          <c:idx val="2"/>
          <c:order val="2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annuals!$A$115:$A$204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annuals!$B$115:$B$204</c:f>
              <c:numCache>
                <c:formatCode>General</c:formatCode>
                <c:ptCount val="90"/>
                <c:pt idx="0">
                  <c:v>10.84</c:v>
                </c:pt>
                <c:pt idx="1">
                  <c:v>10.65</c:v>
                </c:pt>
                <c:pt idx="2">
                  <c:v>10.38</c:v>
                </c:pt>
                <c:pt idx="3">
                  <c:v>9.9</c:v>
                </c:pt>
                <c:pt idx="4">
                  <c:v>9.58</c:v>
                </c:pt>
                <c:pt idx="5">
                  <c:v>9.34</c:v>
                </c:pt>
                <c:pt idx="6">
                  <c:v>9.15</c:v>
                </c:pt>
                <c:pt idx="7">
                  <c:v>8.7</c:v>
                </c:pt>
                <c:pt idx="8">
                  <c:v>8.36</c:v>
                </c:pt>
                <c:pt idx="9">
                  <c:v>8.03</c:v>
                </c:pt>
                <c:pt idx="10">
                  <c:v>7.819999999999999</c:v>
                </c:pt>
                <c:pt idx="11">
                  <c:v>7.41</c:v>
                </c:pt>
                <c:pt idx="12">
                  <c:v>7.17</c:v>
                </c:pt>
                <c:pt idx="13">
                  <c:v>7.04</c:v>
                </c:pt>
                <c:pt idx="14">
                  <c:v>7.05</c:v>
                </c:pt>
                <c:pt idx="15">
                  <c:v>6.99</c:v>
                </c:pt>
                <c:pt idx="16">
                  <c:v>7.109999999999999</c:v>
                </c:pt>
                <c:pt idx="17">
                  <c:v>7.29</c:v>
                </c:pt>
                <c:pt idx="18">
                  <c:v>7.52</c:v>
                </c:pt>
                <c:pt idx="19">
                  <c:v>7.76</c:v>
                </c:pt>
                <c:pt idx="20">
                  <c:v>7.98</c:v>
                </c:pt>
                <c:pt idx="21">
                  <c:v>8.140000000000001</c:v>
                </c:pt>
                <c:pt idx="22">
                  <c:v>8.210000000000001</c:v>
                </c:pt>
                <c:pt idx="23">
                  <c:v>8.81</c:v>
                </c:pt>
                <c:pt idx="24">
                  <c:v>9.09</c:v>
                </c:pt>
                <c:pt idx="25">
                  <c:v>9.229999999999998</c:v>
                </c:pt>
                <c:pt idx="26">
                  <c:v>9.07</c:v>
                </c:pt>
                <c:pt idx="27">
                  <c:v>8.25</c:v>
                </c:pt>
                <c:pt idx="28">
                  <c:v>7.85</c:v>
                </c:pt>
                <c:pt idx="29">
                  <c:v>7.659999999999999</c:v>
                </c:pt>
                <c:pt idx="30">
                  <c:v>7.49</c:v>
                </c:pt>
                <c:pt idx="31">
                  <c:v>7.34</c:v>
                </c:pt>
                <c:pt idx="32">
                  <c:v>7.18</c:v>
                </c:pt>
                <c:pt idx="33">
                  <c:v>7.39</c:v>
                </c:pt>
                <c:pt idx="34">
                  <c:v>7.84</c:v>
                </c:pt>
                <c:pt idx="35">
                  <c:v>8.5</c:v>
                </c:pt>
                <c:pt idx="36">
                  <c:v>8.93</c:v>
                </c:pt>
                <c:pt idx="37">
                  <c:v>7.44</c:v>
                </c:pt>
                <c:pt idx="38">
                  <c:v>7.81</c:v>
                </c:pt>
                <c:pt idx="39">
                  <c:v>7.97</c:v>
                </c:pt>
                <c:pt idx="40">
                  <c:v>7.819999999999999</c:v>
                </c:pt>
                <c:pt idx="41">
                  <c:v>7.56</c:v>
                </c:pt>
                <c:pt idx="42">
                  <c:v>7.37</c:v>
                </c:pt>
                <c:pt idx="43">
                  <c:v>7.4</c:v>
                </c:pt>
                <c:pt idx="44">
                  <c:v>7.46</c:v>
                </c:pt>
                <c:pt idx="45">
                  <c:v>7.43</c:v>
                </c:pt>
                <c:pt idx="46">
                  <c:v>7.58</c:v>
                </c:pt>
                <c:pt idx="47">
                  <c:v>7.769999999999999</c:v>
                </c:pt>
                <c:pt idx="48">
                  <c:v>7.97</c:v>
                </c:pt>
                <c:pt idx="49">
                  <c:v>8.210000000000001</c:v>
                </c:pt>
                <c:pt idx="50">
                  <c:v>8.239999999999998</c:v>
                </c:pt>
                <c:pt idx="51">
                  <c:v>8.19</c:v>
                </c:pt>
                <c:pt idx="52">
                  <c:v>8.08</c:v>
                </c:pt>
                <c:pt idx="53">
                  <c:v>7.92</c:v>
                </c:pt>
                <c:pt idx="54">
                  <c:v>7.73</c:v>
                </c:pt>
                <c:pt idx="55">
                  <c:v>7.52</c:v>
                </c:pt>
                <c:pt idx="56">
                  <c:v>7.34</c:v>
                </c:pt>
                <c:pt idx="57">
                  <c:v>7.2</c:v>
                </c:pt>
                <c:pt idx="58">
                  <c:v>7.149999999999999</c:v>
                </c:pt>
                <c:pt idx="59">
                  <c:v>7.2</c:v>
                </c:pt>
                <c:pt idx="60">
                  <c:v>7.359999999999999</c:v>
                </c:pt>
                <c:pt idx="61">
                  <c:v>7.71</c:v>
                </c:pt>
                <c:pt idx="62">
                  <c:v>8.12</c:v>
                </c:pt>
                <c:pt idx="63">
                  <c:v>8.6</c:v>
                </c:pt>
                <c:pt idx="64">
                  <c:v>9.18</c:v>
                </c:pt>
                <c:pt idx="65">
                  <c:v>9.77</c:v>
                </c:pt>
                <c:pt idx="66">
                  <c:v>10.32</c:v>
                </c:pt>
                <c:pt idx="67">
                  <c:v>10.87</c:v>
                </c:pt>
                <c:pt idx="68">
                  <c:v>11.39</c:v>
                </c:pt>
                <c:pt idx="69">
                  <c:v>11.79</c:v>
                </c:pt>
                <c:pt idx="70">
                  <c:v>12.23</c:v>
                </c:pt>
                <c:pt idx="71">
                  <c:v>12.68</c:v>
                </c:pt>
                <c:pt idx="72">
                  <c:v>13.14</c:v>
                </c:pt>
                <c:pt idx="73">
                  <c:v>13.03</c:v>
                </c:pt>
                <c:pt idx="74">
                  <c:v>13.43</c:v>
                </c:pt>
                <c:pt idx="75">
                  <c:v>13.76</c:v>
                </c:pt>
                <c:pt idx="76">
                  <c:v>14.07</c:v>
                </c:pt>
                <c:pt idx="77">
                  <c:v>14.34</c:v>
                </c:pt>
                <c:pt idx="78">
                  <c:v>14.51</c:v>
                </c:pt>
                <c:pt idx="79">
                  <c:v>14.49</c:v>
                </c:pt>
                <c:pt idx="80">
                  <c:v>14.33</c:v>
                </c:pt>
                <c:pt idx="81">
                  <c:v>14.09</c:v>
                </c:pt>
                <c:pt idx="82">
                  <c:v>13.67</c:v>
                </c:pt>
                <c:pt idx="83">
                  <c:v>13.14</c:v>
                </c:pt>
                <c:pt idx="84">
                  <c:v>12.56</c:v>
                </c:pt>
                <c:pt idx="85">
                  <c:v>11.85</c:v>
                </c:pt>
                <c:pt idx="86">
                  <c:v>11.22</c:v>
                </c:pt>
                <c:pt idx="87">
                  <c:v>10.35</c:v>
                </c:pt>
                <c:pt idx="88">
                  <c:v>9.59</c:v>
                </c:pt>
                <c:pt idx="89">
                  <c:v>8.98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803864"/>
        <c:axId val="-2131797848"/>
      </c:scatterChart>
      <c:valAx>
        <c:axId val="-2131803864"/>
        <c:scaling>
          <c:orientation val="minMax"/>
          <c:max val="7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473074116951052"/>
              <c:y val="0.936580058648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/>
            </a:pPr>
            <a:endParaRPr lang="en-US"/>
          </a:p>
        </c:txPr>
        <c:crossAx val="-2131797848"/>
        <c:crossesAt val="-10.0"/>
        <c:crossBetween val="midCat"/>
        <c:majorUnit val="10.0"/>
      </c:valAx>
      <c:valAx>
        <c:axId val="-2131797848"/>
        <c:scaling>
          <c:orientation val="minMax"/>
          <c:max val="15.0"/>
          <c:min val="-10.0"/>
        </c:scaling>
        <c:delete val="0"/>
        <c:axPos val="l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 i="0">
                    <a:solidFill>
                      <a:srgbClr val="0000FF"/>
                    </a:solidFill>
                  </a:defRPr>
                </a:pPr>
                <a:r>
                  <a:rPr lang="en-US" sz="1800" b="1" i="0">
                    <a:solidFill>
                      <a:srgbClr val="0000FF"/>
                    </a:solidFill>
                  </a:rPr>
                  <a:t>mean wind speed m/s</a:t>
                </a:r>
              </a:p>
            </c:rich>
          </c:tx>
          <c:layout>
            <c:manualLayout>
              <c:xMode val="edge"/>
              <c:yMode val="edge"/>
              <c:x val="0.030357141887043"/>
              <c:y val="0.314899155356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>
                <a:solidFill>
                  <a:srgbClr val="0000FF"/>
                </a:solidFill>
              </a:defRPr>
            </a:pPr>
            <a:endParaRPr lang="en-US"/>
          </a:p>
        </c:txPr>
        <c:crossAx val="-2131803864"/>
        <c:crossesAt val="-70.0"/>
        <c:crossBetween val="midCat"/>
        <c:minorUnit val="2.5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 Low level </a:t>
            </a:r>
            <a:r>
              <a:rPr lang="en-US" baseline="0"/>
              <a:t>wind: S Indian</a:t>
            </a:r>
            <a:endParaRPr lang="en-US"/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422074553186"/>
          <c:y val="0.029427428859057"/>
          <c:w val="0.785328395499016"/>
          <c:h val="0.857352365566023"/>
        </c:manualLayout>
      </c:layout>
      <c:scatterChart>
        <c:scatterStyle val="smoothMarker"/>
        <c:varyColors val="0"/>
        <c:ser>
          <c:idx val="0"/>
          <c:order val="0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annualu!$A$227:$A$279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annualu!$B$227:$B$279</c:f>
              <c:numCache>
                <c:formatCode>General</c:formatCode>
                <c:ptCount val="53"/>
                <c:pt idx="0">
                  <c:v>0.48</c:v>
                </c:pt>
                <c:pt idx="1">
                  <c:v>0.03</c:v>
                </c:pt>
                <c:pt idx="2">
                  <c:v>-0.5</c:v>
                </c:pt>
                <c:pt idx="3">
                  <c:v>-1.53</c:v>
                </c:pt>
                <c:pt idx="4">
                  <c:v>-2.66</c:v>
                </c:pt>
                <c:pt idx="5">
                  <c:v>-3.65</c:v>
                </c:pt>
                <c:pt idx="6">
                  <c:v>-4.73</c:v>
                </c:pt>
                <c:pt idx="7">
                  <c:v>-5.43</c:v>
                </c:pt>
                <c:pt idx="8">
                  <c:v>-5.91</c:v>
                </c:pt>
                <c:pt idx="9">
                  <c:v>-6.35</c:v>
                </c:pt>
                <c:pt idx="10">
                  <c:v>-6.54</c:v>
                </c:pt>
                <c:pt idx="11">
                  <c:v>-6.78</c:v>
                </c:pt>
                <c:pt idx="12">
                  <c:v>-7.1</c:v>
                </c:pt>
                <c:pt idx="13">
                  <c:v>-7.109999999999999</c:v>
                </c:pt>
                <c:pt idx="14">
                  <c:v>-6.89</c:v>
                </c:pt>
                <c:pt idx="15">
                  <c:v>-6.689999999999999</c:v>
                </c:pt>
                <c:pt idx="16">
                  <c:v>-6.4</c:v>
                </c:pt>
                <c:pt idx="17">
                  <c:v>-6.13</c:v>
                </c:pt>
                <c:pt idx="18">
                  <c:v>-5.649999999999999</c:v>
                </c:pt>
                <c:pt idx="19">
                  <c:v>-5.03</c:v>
                </c:pt>
                <c:pt idx="20">
                  <c:v>-4.319999999999999</c:v>
                </c:pt>
                <c:pt idx="21">
                  <c:v>-3.69</c:v>
                </c:pt>
                <c:pt idx="22">
                  <c:v>-2.76</c:v>
                </c:pt>
                <c:pt idx="23">
                  <c:v>-1.7</c:v>
                </c:pt>
                <c:pt idx="24">
                  <c:v>-0.56</c:v>
                </c:pt>
                <c:pt idx="25">
                  <c:v>0.69</c:v>
                </c:pt>
                <c:pt idx="26">
                  <c:v>1.95</c:v>
                </c:pt>
                <c:pt idx="27">
                  <c:v>3.22</c:v>
                </c:pt>
                <c:pt idx="28">
                  <c:v>4.43</c:v>
                </c:pt>
                <c:pt idx="29">
                  <c:v>5.619999999999999</c:v>
                </c:pt>
                <c:pt idx="30">
                  <c:v>6.659999999999999</c:v>
                </c:pt>
                <c:pt idx="31">
                  <c:v>7.609999999999999</c:v>
                </c:pt>
                <c:pt idx="32">
                  <c:v>8.44</c:v>
                </c:pt>
                <c:pt idx="33">
                  <c:v>9.26</c:v>
                </c:pt>
                <c:pt idx="34">
                  <c:v>10.14</c:v>
                </c:pt>
                <c:pt idx="35">
                  <c:v>10.94</c:v>
                </c:pt>
                <c:pt idx="36">
                  <c:v>9.220000000000001</c:v>
                </c:pt>
                <c:pt idx="37">
                  <c:v>9.7</c:v>
                </c:pt>
                <c:pt idx="38">
                  <c:v>10.09</c:v>
                </c:pt>
                <c:pt idx="39">
                  <c:v>10.45</c:v>
                </c:pt>
                <c:pt idx="40">
                  <c:v>10.79</c:v>
                </c:pt>
                <c:pt idx="41">
                  <c:v>10.97</c:v>
                </c:pt>
                <c:pt idx="42">
                  <c:v>10.85</c:v>
                </c:pt>
                <c:pt idx="43">
                  <c:v>10.65</c:v>
                </c:pt>
                <c:pt idx="44">
                  <c:v>10.28</c:v>
                </c:pt>
                <c:pt idx="45">
                  <c:v>9.739999999999998</c:v>
                </c:pt>
                <c:pt idx="46">
                  <c:v>9.08</c:v>
                </c:pt>
                <c:pt idx="47">
                  <c:v>8.3</c:v>
                </c:pt>
                <c:pt idx="48">
                  <c:v>7.43</c:v>
                </c:pt>
                <c:pt idx="49">
                  <c:v>6.58</c:v>
                </c:pt>
                <c:pt idx="50">
                  <c:v>5.38</c:v>
                </c:pt>
                <c:pt idx="51">
                  <c:v>4.25</c:v>
                </c:pt>
                <c:pt idx="52">
                  <c:v>3.47</c:v>
                </c:pt>
              </c:numCache>
            </c:numRef>
          </c:yVal>
          <c:smooth val="1"/>
        </c:ser>
        <c:ser>
          <c:idx val="1"/>
          <c:order val="1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annualv!$A$227:$A$279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annualv!$B$227:$B$279</c:f>
              <c:numCache>
                <c:formatCode>General</c:formatCode>
                <c:ptCount val="53"/>
                <c:pt idx="0">
                  <c:v>1.65</c:v>
                </c:pt>
                <c:pt idx="1">
                  <c:v>1.97</c:v>
                </c:pt>
                <c:pt idx="2">
                  <c:v>2.4</c:v>
                </c:pt>
                <c:pt idx="3">
                  <c:v>2.98</c:v>
                </c:pt>
                <c:pt idx="4">
                  <c:v>3.49</c:v>
                </c:pt>
                <c:pt idx="5">
                  <c:v>3.78</c:v>
                </c:pt>
                <c:pt idx="6">
                  <c:v>4.0</c:v>
                </c:pt>
                <c:pt idx="7">
                  <c:v>4.0</c:v>
                </c:pt>
                <c:pt idx="8">
                  <c:v>4.1</c:v>
                </c:pt>
                <c:pt idx="9">
                  <c:v>4.149999999999999</c:v>
                </c:pt>
                <c:pt idx="10">
                  <c:v>4.18</c:v>
                </c:pt>
                <c:pt idx="11">
                  <c:v>4.2</c:v>
                </c:pt>
                <c:pt idx="12">
                  <c:v>4.17</c:v>
                </c:pt>
                <c:pt idx="13">
                  <c:v>4.07</c:v>
                </c:pt>
                <c:pt idx="14">
                  <c:v>3.83</c:v>
                </c:pt>
                <c:pt idx="15">
                  <c:v>3.66</c:v>
                </c:pt>
                <c:pt idx="16">
                  <c:v>3.73</c:v>
                </c:pt>
                <c:pt idx="17">
                  <c:v>3.17</c:v>
                </c:pt>
                <c:pt idx="18">
                  <c:v>2.86</c:v>
                </c:pt>
                <c:pt idx="19">
                  <c:v>2.57</c:v>
                </c:pt>
                <c:pt idx="20">
                  <c:v>2.34</c:v>
                </c:pt>
                <c:pt idx="21">
                  <c:v>1.87</c:v>
                </c:pt>
                <c:pt idx="22">
                  <c:v>1.64</c:v>
                </c:pt>
                <c:pt idx="23">
                  <c:v>1.56</c:v>
                </c:pt>
                <c:pt idx="24">
                  <c:v>1.49</c:v>
                </c:pt>
                <c:pt idx="25">
                  <c:v>1.43</c:v>
                </c:pt>
                <c:pt idx="26">
                  <c:v>1.29</c:v>
                </c:pt>
                <c:pt idx="27">
                  <c:v>1.17</c:v>
                </c:pt>
                <c:pt idx="28">
                  <c:v>1.06</c:v>
                </c:pt>
                <c:pt idx="29">
                  <c:v>0.94</c:v>
                </c:pt>
                <c:pt idx="30">
                  <c:v>0.77</c:v>
                </c:pt>
                <c:pt idx="31">
                  <c:v>0.86</c:v>
                </c:pt>
                <c:pt idx="32">
                  <c:v>1.03</c:v>
                </c:pt>
                <c:pt idx="33">
                  <c:v>1.29</c:v>
                </c:pt>
                <c:pt idx="34">
                  <c:v>1.54</c:v>
                </c:pt>
                <c:pt idx="35">
                  <c:v>1.68</c:v>
                </c:pt>
                <c:pt idx="36">
                  <c:v>1.44</c:v>
                </c:pt>
                <c:pt idx="37">
                  <c:v>1.44</c:v>
                </c:pt>
                <c:pt idx="38">
                  <c:v>1.4</c:v>
                </c:pt>
                <c:pt idx="39">
                  <c:v>1.37</c:v>
                </c:pt>
                <c:pt idx="40">
                  <c:v>1.22</c:v>
                </c:pt>
                <c:pt idx="41">
                  <c:v>1.17</c:v>
                </c:pt>
                <c:pt idx="42">
                  <c:v>1.18</c:v>
                </c:pt>
                <c:pt idx="43">
                  <c:v>1.02</c:v>
                </c:pt>
                <c:pt idx="44">
                  <c:v>1.2</c:v>
                </c:pt>
                <c:pt idx="45">
                  <c:v>1.15</c:v>
                </c:pt>
                <c:pt idx="46">
                  <c:v>1.23</c:v>
                </c:pt>
                <c:pt idx="47">
                  <c:v>1.31</c:v>
                </c:pt>
                <c:pt idx="48">
                  <c:v>1.13</c:v>
                </c:pt>
                <c:pt idx="49">
                  <c:v>1.1</c:v>
                </c:pt>
                <c:pt idx="50">
                  <c:v>0.91</c:v>
                </c:pt>
                <c:pt idx="51">
                  <c:v>0.8</c:v>
                </c:pt>
                <c:pt idx="52">
                  <c:v>0.59</c:v>
                </c:pt>
              </c:numCache>
            </c:numRef>
          </c:yVal>
          <c:smooth val="1"/>
        </c:ser>
        <c:ser>
          <c:idx val="2"/>
          <c:order val="2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annuals!$A$227:$A$279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annuals!$B$227:$B$279</c:f>
              <c:numCache>
                <c:formatCode>General</c:formatCode>
                <c:ptCount val="53"/>
                <c:pt idx="0">
                  <c:v>6.09</c:v>
                </c:pt>
                <c:pt idx="1">
                  <c:v>6.2</c:v>
                </c:pt>
                <c:pt idx="2">
                  <c:v>6.39</c:v>
                </c:pt>
                <c:pt idx="3">
                  <c:v>6.84</c:v>
                </c:pt>
                <c:pt idx="4">
                  <c:v>7.359999999999999</c:v>
                </c:pt>
                <c:pt idx="5">
                  <c:v>7.819999999999999</c:v>
                </c:pt>
                <c:pt idx="6">
                  <c:v>8.34</c:v>
                </c:pt>
                <c:pt idx="7">
                  <c:v>8.61</c:v>
                </c:pt>
                <c:pt idx="8">
                  <c:v>8.84</c:v>
                </c:pt>
                <c:pt idx="9">
                  <c:v>9.01</c:v>
                </c:pt>
                <c:pt idx="10">
                  <c:v>9.1</c:v>
                </c:pt>
                <c:pt idx="11">
                  <c:v>9.239999999999998</c:v>
                </c:pt>
                <c:pt idx="12">
                  <c:v>9.4</c:v>
                </c:pt>
                <c:pt idx="13">
                  <c:v>9.39</c:v>
                </c:pt>
                <c:pt idx="14">
                  <c:v>9.220000000000001</c:v>
                </c:pt>
                <c:pt idx="15">
                  <c:v>9.06</c:v>
                </c:pt>
                <c:pt idx="16">
                  <c:v>9.0</c:v>
                </c:pt>
                <c:pt idx="17">
                  <c:v>8.67</c:v>
                </c:pt>
                <c:pt idx="18">
                  <c:v>8.42</c:v>
                </c:pt>
                <c:pt idx="19">
                  <c:v>8.19</c:v>
                </c:pt>
                <c:pt idx="20">
                  <c:v>7.96</c:v>
                </c:pt>
                <c:pt idx="21">
                  <c:v>7.94</c:v>
                </c:pt>
                <c:pt idx="22">
                  <c:v>7.819999999999999</c:v>
                </c:pt>
                <c:pt idx="23">
                  <c:v>7.74</c:v>
                </c:pt>
                <c:pt idx="24">
                  <c:v>7.769999999999999</c:v>
                </c:pt>
                <c:pt idx="25">
                  <c:v>8.01</c:v>
                </c:pt>
                <c:pt idx="26">
                  <c:v>8.38</c:v>
                </c:pt>
                <c:pt idx="27">
                  <c:v>8.91</c:v>
                </c:pt>
                <c:pt idx="28">
                  <c:v>9.5</c:v>
                </c:pt>
                <c:pt idx="29">
                  <c:v>10.22</c:v>
                </c:pt>
                <c:pt idx="30">
                  <c:v>10.91</c:v>
                </c:pt>
                <c:pt idx="31">
                  <c:v>11.59</c:v>
                </c:pt>
                <c:pt idx="32">
                  <c:v>12.19</c:v>
                </c:pt>
                <c:pt idx="33">
                  <c:v>12.79</c:v>
                </c:pt>
                <c:pt idx="34">
                  <c:v>13.42</c:v>
                </c:pt>
                <c:pt idx="35">
                  <c:v>14.04</c:v>
                </c:pt>
                <c:pt idx="36">
                  <c:v>13.03</c:v>
                </c:pt>
                <c:pt idx="37">
                  <c:v>13.43</c:v>
                </c:pt>
                <c:pt idx="38">
                  <c:v>13.76</c:v>
                </c:pt>
                <c:pt idx="39">
                  <c:v>14.07</c:v>
                </c:pt>
                <c:pt idx="40">
                  <c:v>14.34</c:v>
                </c:pt>
                <c:pt idx="41">
                  <c:v>14.51</c:v>
                </c:pt>
                <c:pt idx="42">
                  <c:v>14.49</c:v>
                </c:pt>
                <c:pt idx="43">
                  <c:v>14.33</c:v>
                </c:pt>
                <c:pt idx="44">
                  <c:v>14.09</c:v>
                </c:pt>
                <c:pt idx="45">
                  <c:v>13.67</c:v>
                </c:pt>
                <c:pt idx="46">
                  <c:v>13.14</c:v>
                </c:pt>
                <c:pt idx="47">
                  <c:v>12.56</c:v>
                </c:pt>
                <c:pt idx="48">
                  <c:v>11.85</c:v>
                </c:pt>
                <c:pt idx="49">
                  <c:v>11.22</c:v>
                </c:pt>
                <c:pt idx="50">
                  <c:v>10.35</c:v>
                </c:pt>
                <c:pt idx="51">
                  <c:v>9.59</c:v>
                </c:pt>
                <c:pt idx="52">
                  <c:v>8.98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1863336"/>
        <c:axId val="-2131857320"/>
      </c:scatterChart>
      <c:valAx>
        <c:axId val="-2131863336"/>
        <c:scaling>
          <c:orientation val="minMax"/>
          <c:max val="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473074116951052"/>
              <c:y val="0.936580058648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/>
            </a:pPr>
            <a:endParaRPr lang="en-US"/>
          </a:p>
        </c:txPr>
        <c:crossAx val="-2131857320"/>
        <c:crossesAt val="-10.0"/>
        <c:crossBetween val="midCat"/>
        <c:majorUnit val="10.0"/>
      </c:valAx>
      <c:valAx>
        <c:axId val="-2131857320"/>
        <c:scaling>
          <c:orientation val="minMax"/>
          <c:max val="20.0"/>
          <c:min val="-10.0"/>
        </c:scaling>
        <c:delete val="0"/>
        <c:axPos val="l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 i="0">
                    <a:solidFill>
                      <a:srgbClr val="0000FF"/>
                    </a:solidFill>
                  </a:defRPr>
                </a:pPr>
                <a:r>
                  <a:rPr lang="en-US" sz="1800" b="1" i="0">
                    <a:solidFill>
                      <a:srgbClr val="0000FF"/>
                    </a:solidFill>
                  </a:rPr>
                  <a:t>mean wind speed m/s</a:t>
                </a:r>
              </a:p>
            </c:rich>
          </c:tx>
          <c:layout>
            <c:manualLayout>
              <c:xMode val="edge"/>
              <c:yMode val="edge"/>
              <c:x val="0.030357141887043"/>
              <c:y val="0.314899155356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>
                <a:solidFill>
                  <a:srgbClr val="0000FF"/>
                </a:solidFill>
              </a:defRPr>
            </a:pPr>
            <a:endParaRPr lang="en-US"/>
          </a:p>
        </c:txPr>
        <c:crossAx val="-2131863336"/>
        <c:crossesAt val="-70.0"/>
        <c:crossBetween val="midCat"/>
        <c:minorUnit val="2.5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 Low level </a:t>
            </a:r>
            <a:r>
              <a:rPr lang="en-US" baseline="0"/>
              <a:t>wind: Pacific </a:t>
            </a:r>
            <a:endParaRPr lang="en-US"/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422074553186"/>
          <c:y val="0.029427428859057"/>
          <c:w val="0.785328395499016"/>
          <c:h val="0.857352365566023"/>
        </c:manualLayout>
      </c:layout>
      <c:scatterChart>
        <c:scatterStyle val="smoothMarker"/>
        <c:varyColors val="0"/>
        <c:ser>
          <c:idx val="0"/>
          <c:order val="0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annualu!$C$3:$C$92</c:f>
              <c:numCache>
                <c:formatCode>General</c:formatCode>
                <c:ptCount val="90"/>
                <c:pt idx="0">
                  <c:v>-0.0107</c:v>
                </c:pt>
                <c:pt idx="1">
                  <c:v>-0.1043</c:v>
                </c:pt>
                <c:pt idx="2">
                  <c:v>-0.1589</c:v>
                </c:pt>
                <c:pt idx="3">
                  <c:v>-0.1039</c:v>
                </c:pt>
                <c:pt idx="4">
                  <c:v>-0.1762</c:v>
                </c:pt>
                <c:pt idx="5">
                  <c:v>-0.2191</c:v>
                </c:pt>
                <c:pt idx="6">
                  <c:v>-0.2591</c:v>
                </c:pt>
                <c:pt idx="7">
                  <c:v>-0.4141</c:v>
                </c:pt>
                <c:pt idx="8">
                  <c:v>-0.4314</c:v>
                </c:pt>
                <c:pt idx="9">
                  <c:v>-0.4964</c:v>
                </c:pt>
                <c:pt idx="10">
                  <c:v>-0.6443</c:v>
                </c:pt>
                <c:pt idx="11">
                  <c:v>-0.6401</c:v>
                </c:pt>
                <c:pt idx="12">
                  <c:v>-0.5704</c:v>
                </c:pt>
                <c:pt idx="13">
                  <c:v>-0.3418</c:v>
                </c:pt>
                <c:pt idx="14">
                  <c:v>-0.2295</c:v>
                </c:pt>
                <c:pt idx="15">
                  <c:v>-0.2159</c:v>
                </c:pt>
                <c:pt idx="16">
                  <c:v>-0.2341</c:v>
                </c:pt>
                <c:pt idx="17">
                  <c:v>-0.2195</c:v>
                </c:pt>
                <c:pt idx="18">
                  <c:v>-0.201</c:v>
                </c:pt>
                <c:pt idx="19">
                  <c:v>-0.0785</c:v>
                </c:pt>
                <c:pt idx="20">
                  <c:v>-0.0017</c:v>
                </c:pt>
                <c:pt idx="21">
                  <c:v>0.0282</c:v>
                </c:pt>
                <c:pt idx="22">
                  <c:v>0.0614</c:v>
                </c:pt>
                <c:pt idx="23">
                  <c:v>0.0738</c:v>
                </c:pt>
                <c:pt idx="24">
                  <c:v>0.1073</c:v>
                </c:pt>
                <c:pt idx="25">
                  <c:v>0.0511</c:v>
                </c:pt>
                <c:pt idx="26">
                  <c:v>-0.0697</c:v>
                </c:pt>
                <c:pt idx="27">
                  <c:v>-0.1009</c:v>
                </c:pt>
                <c:pt idx="28">
                  <c:v>-0.3633</c:v>
                </c:pt>
                <c:pt idx="29">
                  <c:v>-0.6358</c:v>
                </c:pt>
                <c:pt idx="30">
                  <c:v>-0.9206</c:v>
                </c:pt>
                <c:pt idx="31">
                  <c:v>-1.2004</c:v>
                </c:pt>
                <c:pt idx="32">
                  <c:v>-1.3674</c:v>
                </c:pt>
                <c:pt idx="33">
                  <c:v>-1.6125</c:v>
                </c:pt>
                <c:pt idx="34">
                  <c:v>-1.5223</c:v>
                </c:pt>
                <c:pt idx="35">
                  <c:v>-1.4363</c:v>
                </c:pt>
                <c:pt idx="36">
                  <c:v>-1.3418</c:v>
                </c:pt>
                <c:pt idx="37">
                  <c:v>-0.4765</c:v>
                </c:pt>
                <c:pt idx="38">
                  <c:v>-0.4009</c:v>
                </c:pt>
                <c:pt idx="39">
                  <c:v>-0.3925</c:v>
                </c:pt>
                <c:pt idx="40">
                  <c:v>-0.3478</c:v>
                </c:pt>
                <c:pt idx="41">
                  <c:v>-0.3368</c:v>
                </c:pt>
                <c:pt idx="42">
                  <c:v>-0.349</c:v>
                </c:pt>
                <c:pt idx="43">
                  <c:v>-0.3071</c:v>
                </c:pt>
                <c:pt idx="44">
                  <c:v>-0.2942</c:v>
                </c:pt>
                <c:pt idx="45">
                  <c:v>-0.3117</c:v>
                </c:pt>
                <c:pt idx="46">
                  <c:v>-0.3253</c:v>
                </c:pt>
                <c:pt idx="47">
                  <c:v>-0.3908</c:v>
                </c:pt>
                <c:pt idx="48">
                  <c:v>-0.3548</c:v>
                </c:pt>
                <c:pt idx="49">
                  <c:v>-0.3202</c:v>
                </c:pt>
                <c:pt idx="50">
                  <c:v>-0.4108</c:v>
                </c:pt>
                <c:pt idx="51">
                  <c:v>-0.4041</c:v>
                </c:pt>
                <c:pt idx="52">
                  <c:v>-0.3895</c:v>
                </c:pt>
                <c:pt idx="53">
                  <c:v>-0.4045</c:v>
                </c:pt>
                <c:pt idx="54">
                  <c:v>-0.5199</c:v>
                </c:pt>
                <c:pt idx="55">
                  <c:v>-0.4867</c:v>
                </c:pt>
                <c:pt idx="56">
                  <c:v>-0.4808</c:v>
                </c:pt>
                <c:pt idx="57">
                  <c:v>-0.3943</c:v>
                </c:pt>
                <c:pt idx="58">
                  <c:v>-0.2887</c:v>
                </c:pt>
                <c:pt idx="59">
                  <c:v>-0.3438</c:v>
                </c:pt>
                <c:pt idx="60">
                  <c:v>-0.3269</c:v>
                </c:pt>
                <c:pt idx="61">
                  <c:v>-0.434</c:v>
                </c:pt>
                <c:pt idx="62">
                  <c:v>-0.4931</c:v>
                </c:pt>
                <c:pt idx="63">
                  <c:v>-0.5491</c:v>
                </c:pt>
                <c:pt idx="64">
                  <c:v>-0.6133</c:v>
                </c:pt>
                <c:pt idx="65">
                  <c:v>-0.5542</c:v>
                </c:pt>
                <c:pt idx="66">
                  <c:v>-0.5924</c:v>
                </c:pt>
                <c:pt idx="67">
                  <c:v>-0.5565</c:v>
                </c:pt>
                <c:pt idx="68">
                  <c:v>-0.5442</c:v>
                </c:pt>
                <c:pt idx="69">
                  <c:v>-0.5525</c:v>
                </c:pt>
                <c:pt idx="70">
                  <c:v>-0.3832</c:v>
                </c:pt>
                <c:pt idx="71">
                  <c:v>-0.2278</c:v>
                </c:pt>
                <c:pt idx="72">
                  <c:v>0.0032</c:v>
                </c:pt>
                <c:pt idx="73">
                  <c:v>-0.4357</c:v>
                </c:pt>
                <c:pt idx="74">
                  <c:v>-0.2637</c:v>
                </c:pt>
                <c:pt idx="75">
                  <c:v>-0.166</c:v>
                </c:pt>
                <c:pt idx="76">
                  <c:v>0.0112</c:v>
                </c:pt>
                <c:pt idx="77">
                  <c:v>0.1889</c:v>
                </c:pt>
                <c:pt idx="78">
                  <c:v>0.3082</c:v>
                </c:pt>
                <c:pt idx="79">
                  <c:v>0.4532</c:v>
                </c:pt>
                <c:pt idx="80">
                  <c:v>0.488</c:v>
                </c:pt>
                <c:pt idx="81">
                  <c:v>0.6978</c:v>
                </c:pt>
                <c:pt idx="82">
                  <c:v>0.7263</c:v>
                </c:pt>
                <c:pt idx="83">
                  <c:v>0.6774</c:v>
                </c:pt>
                <c:pt idx="84">
                  <c:v>0.6272</c:v>
                </c:pt>
                <c:pt idx="85">
                  <c:v>0.6098</c:v>
                </c:pt>
                <c:pt idx="86">
                  <c:v>0.4591</c:v>
                </c:pt>
                <c:pt idx="87">
                  <c:v>0.0906</c:v>
                </c:pt>
                <c:pt idx="88">
                  <c:v>0.0247</c:v>
                </c:pt>
                <c:pt idx="89">
                  <c:v>-0.1546</c:v>
                </c:pt>
              </c:numCache>
            </c:numRef>
          </c:yVal>
          <c:smooth val="1"/>
        </c:ser>
        <c:ser>
          <c:idx val="1"/>
          <c:order val="1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annualv!$C$3:$C$92</c:f>
              <c:numCache>
                <c:formatCode>General</c:formatCode>
                <c:ptCount val="90"/>
                <c:pt idx="0">
                  <c:v>-0.0879</c:v>
                </c:pt>
                <c:pt idx="1">
                  <c:v>0.2027</c:v>
                </c:pt>
                <c:pt idx="2">
                  <c:v>0.3722</c:v>
                </c:pt>
                <c:pt idx="3">
                  <c:v>0.5202</c:v>
                </c:pt>
                <c:pt idx="4">
                  <c:v>0.6039</c:v>
                </c:pt>
                <c:pt idx="5">
                  <c:v>0.7256</c:v>
                </c:pt>
                <c:pt idx="6">
                  <c:v>0.7234</c:v>
                </c:pt>
                <c:pt idx="7">
                  <c:v>0.5003</c:v>
                </c:pt>
                <c:pt idx="8">
                  <c:v>0.4931</c:v>
                </c:pt>
                <c:pt idx="9">
                  <c:v>0.4034</c:v>
                </c:pt>
                <c:pt idx="10">
                  <c:v>0.2614</c:v>
                </c:pt>
                <c:pt idx="11">
                  <c:v>0.3254</c:v>
                </c:pt>
                <c:pt idx="12">
                  <c:v>0.269</c:v>
                </c:pt>
                <c:pt idx="13">
                  <c:v>0.3104</c:v>
                </c:pt>
                <c:pt idx="14">
                  <c:v>0.3352</c:v>
                </c:pt>
                <c:pt idx="15">
                  <c:v>0.289</c:v>
                </c:pt>
                <c:pt idx="16">
                  <c:v>0.3725</c:v>
                </c:pt>
                <c:pt idx="17">
                  <c:v>0.3169</c:v>
                </c:pt>
                <c:pt idx="18">
                  <c:v>0.3322</c:v>
                </c:pt>
                <c:pt idx="19">
                  <c:v>0.3373</c:v>
                </c:pt>
                <c:pt idx="20">
                  <c:v>0.2438</c:v>
                </c:pt>
                <c:pt idx="21">
                  <c:v>0.2628</c:v>
                </c:pt>
                <c:pt idx="22">
                  <c:v>0.391</c:v>
                </c:pt>
                <c:pt idx="23">
                  <c:v>0.4459</c:v>
                </c:pt>
                <c:pt idx="24">
                  <c:v>0.4984</c:v>
                </c:pt>
                <c:pt idx="25">
                  <c:v>0.4688</c:v>
                </c:pt>
                <c:pt idx="26">
                  <c:v>0.4505</c:v>
                </c:pt>
                <c:pt idx="27">
                  <c:v>0.4239</c:v>
                </c:pt>
                <c:pt idx="28">
                  <c:v>0.3785</c:v>
                </c:pt>
                <c:pt idx="29">
                  <c:v>0.2673</c:v>
                </c:pt>
                <c:pt idx="30">
                  <c:v>0.2545</c:v>
                </c:pt>
                <c:pt idx="31">
                  <c:v>0.377</c:v>
                </c:pt>
                <c:pt idx="32">
                  <c:v>0.6193</c:v>
                </c:pt>
                <c:pt idx="33">
                  <c:v>0.7151</c:v>
                </c:pt>
                <c:pt idx="34">
                  <c:v>0.6333</c:v>
                </c:pt>
                <c:pt idx="35">
                  <c:v>0.4129</c:v>
                </c:pt>
                <c:pt idx="36">
                  <c:v>0.3637</c:v>
                </c:pt>
                <c:pt idx="37">
                  <c:v>0.0439</c:v>
                </c:pt>
                <c:pt idx="38">
                  <c:v>0.0902</c:v>
                </c:pt>
                <c:pt idx="39">
                  <c:v>0.174</c:v>
                </c:pt>
                <c:pt idx="40">
                  <c:v>0.1591</c:v>
                </c:pt>
                <c:pt idx="41">
                  <c:v>0.1138</c:v>
                </c:pt>
                <c:pt idx="42">
                  <c:v>0.1173</c:v>
                </c:pt>
                <c:pt idx="43">
                  <c:v>0.1237</c:v>
                </c:pt>
                <c:pt idx="44">
                  <c:v>0.1617</c:v>
                </c:pt>
                <c:pt idx="45">
                  <c:v>0.1796</c:v>
                </c:pt>
                <c:pt idx="46">
                  <c:v>0.2188</c:v>
                </c:pt>
                <c:pt idx="47">
                  <c:v>0.2869</c:v>
                </c:pt>
                <c:pt idx="48">
                  <c:v>0.2431</c:v>
                </c:pt>
                <c:pt idx="49">
                  <c:v>0.1992</c:v>
                </c:pt>
                <c:pt idx="50">
                  <c:v>0.2514</c:v>
                </c:pt>
                <c:pt idx="51">
                  <c:v>0.208</c:v>
                </c:pt>
                <c:pt idx="52">
                  <c:v>0.2365</c:v>
                </c:pt>
                <c:pt idx="53">
                  <c:v>0.2146</c:v>
                </c:pt>
                <c:pt idx="54">
                  <c:v>0.1613</c:v>
                </c:pt>
                <c:pt idx="55">
                  <c:v>0.1298</c:v>
                </c:pt>
                <c:pt idx="56">
                  <c:v>0.1038</c:v>
                </c:pt>
                <c:pt idx="57">
                  <c:v>0.1099</c:v>
                </c:pt>
                <c:pt idx="58">
                  <c:v>0.0987</c:v>
                </c:pt>
                <c:pt idx="59">
                  <c:v>0.1203</c:v>
                </c:pt>
                <c:pt idx="60">
                  <c:v>0.0977</c:v>
                </c:pt>
                <c:pt idx="61">
                  <c:v>-0.0424</c:v>
                </c:pt>
                <c:pt idx="62">
                  <c:v>-0.0683</c:v>
                </c:pt>
                <c:pt idx="63">
                  <c:v>-0.0265</c:v>
                </c:pt>
                <c:pt idx="64">
                  <c:v>-0.1228</c:v>
                </c:pt>
                <c:pt idx="65">
                  <c:v>-0.1517</c:v>
                </c:pt>
                <c:pt idx="66">
                  <c:v>-0.0554</c:v>
                </c:pt>
                <c:pt idx="67">
                  <c:v>-0.0545</c:v>
                </c:pt>
                <c:pt idx="68">
                  <c:v>-0.1347</c:v>
                </c:pt>
                <c:pt idx="69">
                  <c:v>-0.2456</c:v>
                </c:pt>
                <c:pt idx="70">
                  <c:v>-0.1821</c:v>
                </c:pt>
                <c:pt idx="71">
                  <c:v>-0.136</c:v>
                </c:pt>
                <c:pt idx="72">
                  <c:v>-0.2211</c:v>
                </c:pt>
                <c:pt idx="73">
                  <c:v>-0.1348</c:v>
                </c:pt>
                <c:pt idx="74">
                  <c:v>-0.1474</c:v>
                </c:pt>
                <c:pt idx="75">
                  <c:v>-0.1865</c:v>
                </c:pt>
                <c:pt idx="76">
                  <c:v>-0.2713</c:v>
                </c:pt>
                <c:pt idx="77">
                  <c:v>-0.3251</c:v>
                </c:pt>
                <c:pt idx="78">
                  <c:v>-0.3783</c:v>
                </c:pt>
                <c:pt idx="79">
                  <c:v>-0.3182</c:v>
                </c:pt>
                <c:pt idx="80">
                  <c:v>-0.2989</c:v>
                </c:pt>
                <c:pt idx="81">
                  <c:v>-0.2385</c:v>
                </c:pt>
                <c:pt idx="82">
                  <c:v>-0.1957</c:v>
                </c:pt>
                <c:pt idx="83">
                  <c:v>-0.181</c:v>
                </c:pt>
                <c:pt idx="84">
                  <c:v>-0.2825</c:v>
                </c:pt>
                <c:pt idx="85">
                  <c:v>-0.326</c:v>
                </c:pt>
                <c:pt idx="86">
                  <c:v>-0.3345</c:v>
                </c:pt>
                <c:pt idx="87">
                  <c:v>-0.3348</c:v>
                </c:pt>
                <c:pt idx="88">
                  <c:v>-0.3729</c:v>
                </c:pt>
                <c:pt idx="89">
                  <c:v>-0.5164</c:v>
                </c:pt>
              </c:numCache>
            </c:numRef>
          </c:yVal>
          <c:smooth val="1"/>
        </c:ser>
        <c:ser>
          <c:idx val="2"/>
          <c:order val="2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annuals!$A$3:$A$92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annuals!$C$3:$C$92</c:f>
              <c:numCache>
                <c:formatCode>General</c:formatCode>
                <c:ptCount val="90"/>
                <c:pt idx="0">
                  <c:v>0.0598</c:v>
                </c:pt>
                <c:pt idx="1">
                  <c:v>-0.0619</c:v>
                </c:pt>
                <c:pt idx="2">
                  <c:v>-0.2635</c:v>
                </c:pt>
                <c:pt idx="3">
                  <c:v>-0.1688</c:v>
                </c:pt>
                <c:pt idx="4">
                  <c:v>-0.0957</c:v>
                </c:pt>
                <c:pt idx="5">
                  <c:v>-0.099</c:v>
                </c:pt>
                <c:pt idx="6">
                  <c:v>-0.0935</c:v>
                </c:pt>
                <c:pt idx="7">
                  <c:v>-0.2258</c:v>
                </c:pt>
                <c:pt idx="8">
                  <c:v>-0.1099</c:v>
                </c:pt>
                <c:pt idx="9">
                  <c:v>-0.1843</c:v>
                </c:pt>
                <c:pt idx="10">
                  <c:v>-0.1673</c:v>
                </c:pt>
                <c:pt idx="11">
                  <c:v>-0.0802</c:v>
                </c:pt>
                <c:pt idx="12">
                  <c:v>0.0583</c:v>
                </c:pt>
                <c:pt idx="13">
                  <c:v>0.2161</c:v>
                </c:pt>
                <c:pt idx="14">
                  <c:v>0.1695</c:v>
                </c:pt>
                <c:pt idx="15">
                  <c:v>0.0076</c:v>
                </c:pt>
                <c:pt idx="16">
                  <c:v>-0.0118</c:v>
                </c:pt>
                <c:pt idx="17">
                  <c:v>-0.047</c:v>
                </c:pt>
                <c:pt idx="18">
                  <c:v>-0.04</c:v>
                </c:pt>
                <c:pt idx="19">
                  <c:v>-0.0547</c:v>
                </c:pt>
                <c:pt idx="20">
                  <c:v>-0.0699</c:v>
                </c:pt>
                <c:pt idx="21">
                  <c:v>-0.1006</c:v>
                </c:pt>
                <c:pt idx="22">
                  <c:v>-0.0796</c:v>
                </c:pt>
                <c:pt idx="23">
                  <c:v>-0.0806</c:v>
                </c:pt>
                <c:pt idx="24">
                  <c:v>-0.1361</c:v>
                </c:pt>
                <c:pt idx="25">
                  <c:v>-0.1367</c:v>
                </c:pt>
                <c:pt idx="26">
                  <c:v>-0.0903</c:v>
                </c:pt>
                <c:pt idx="27">
                  <c:v>-0.0968</c:v>
                </c:pt>
                <c:pt idx="28">
                  <c:v>0.0909</c:v>
                </c:pt>
                <c:pt idx="29">
                  <c:v>0.2342</c:v>
                </c:pt>
                <c:pt idx="30">
                  <c:v>0.4261</c:v>
                </c:pt>
                <c:pt idx="31">
                  <c:v>0.6426</c:v>
                </c:pt>
                <c:pt idx="32">
                  <c:v>0.7684</c:v>
                </c:pt>
                <c:pt idx="33">
                  <c:v>0.9836</c:v>
                </c:pt>
                <c:pt idx="34">
                  <c:v>0.927</c:v>
                </c:pt>
                <c:pt idx="35">
                  <c:v>0.8409</c:v>
                </c:pt>
                <c:pt idx="36">
                  <c:v>0.7562</c:v>
                </c:pt>
                <c:pt idx="37">
                  <c:v>0.2711</c:v>
                </c:pt>
                <c:pt idx="38">
                  <c:v>0.2619</c:v>
                </c:pt>
                <c:pt idx="39">
                  <c:v>0.268</c:v>
                </c:pt>
                <c:pt idx="40">
                  <c:v>0.2421</c:v>
                </c:pt>
                <c:pt idx="41">
                  <c:v>0.2504</c:v>
                </c:pt>
                <c:pt idx="42">
                  <c:v>0.2541</c:v>
                </c:pt>
                <c:pt idx="43">
                  <c:v>0.2328</c:v>
                </c:pt>
                <c:pt idx="44">
                  <c:v>0.2647</c:v>
                </c:pt>
                <c:pt idx="45">
                  <c:v>0.2807</c:v>
                </c:pt>
                <c:pt idx="46">
                  <c:v>0.2734</c:v>
                </c:pt>
                <c:pt idx="47">
                  <c:v>0.3194</c:v>
                </c:pt>
                <c:pt idx="48">
                  <c:v>0.2842</c:v>
                </c:pt>
                <c:pt idx="49">
                  <c:v>0.2733</c:v>
                </c:pt>
                <c:pt idx="50">
                  <c:v>0.3009</c:v>
                </c:pt>
                <c:pt idx="51">
                  <c:v>0.3085</c:v>
                </c:pt>
                <c:pt idx="52">
                  <c:v>0.2559</c:v>
                </c:pt>
                <c:pt idx="53">
                  <c:v>0.2391</c:v>
                </c:pt>
                <c:pt idx="54">
                  <c:v>0.1869</c:v>
                </c:pt>
                <c:pt idx="55">
                  <c:v>0.1789</c:v>
                </c:pt>
                <c:pt idx="56">
                  <c:v>0.1218</c:v>
                </c:pt>
                <c:pt idx="57">
                  <c:v>0.058</c:v>
                </c:pt>
                <c:pt idx="58">
                  <c:v>-0.0627</c:v>
                </c:pt>
                <c:pt idx="59">
                  <c:v>-0.1735</c:v>
                </c:pt>
                <c:pt idx="60">
                  <c:v>-0.1868</c:v>
                </c:pt>
                <c:pt idx="61">
                  <c:v>-0.1497</c:v>
                </c:pt>
                <c:pt idx="62">
                  <c:v>-0.0381</c:v>
                </c:pt>
                <c:pt idx="63">
                  <c:v>-0.0354</c:v>
                </c:pt>
                <c:pt idx="64">
                  <c:v>-0.1404</c:v>
                </c:pt>
                <c:pt idx="65">
                  <c:v>-0.125</c:v>
                </c:pt>
                <c:pt idx="66">
                  <c:v>-0.1691</c:v>
                </c:pt>
                <c:pt idx="67">
                  <c:v>-0.0921</c:v>
                </c:pt>
                <c:pt idx="68">
                  <c:v>-0.0749</c:v>
                </c:pt>
                <c:pt idx="69">
                  <c:v>-0.1119</c:v>
                </c:pt>
                <c:pt idx="70">
                  <c:v>-0.192</c:v>
                </c:pt>
                <c:pt idx="71">
                  <c:v>-0.3602</c:v>
                </c:pt>
                <c:pt idx="72">
                  <c:v>-0.3804</c:v>
                </c:pt>
                <c:pt idx="73">
                  <c:v>-0.4702</c:v>
                </c:pt>
                <c:pt idx="74">
                  <c:v>-0.385</c:v>
                </c:pt>
                <c:pt idx="75">
                  <c:v>-0.2665</c:v>
                </c:pt>
                <c:pt idx="76">
                  <c:v>-0.1481</c:v>
                </c:pt>
                <c:pt idx="77">
                  <c:v>-0.0765</c:v>
                </c:pt>
                <c:pt idx="78">
                  <c:v>0.0198</c:v>
                </c:pt>
                <c:pt idx="79">
                  <c:v>0.2038</c:v>
                </c:pt>
                <c:pt idx="80">
                  <c:v>0.2891</c:v>
                </c:pt>
                <c:pt idx="81">
                  <c:v>0.4605</c:v>
                </c:pt>
                <c:pt idx="82">
                  <c:v>0.4585</c:v>
                </c:pt>
                <c:pt idx="83">
                  <c:v>0.4548</c:v>
                </c:pt>
                <c:pt idx="84">
                  <c:v>0.3862</c:v>
                </c:pt>
                <c:pt idx="85">
                  <c:v>0.2924</c:v>
                </c:pt>
                <c:pt idx="86">
                  <c:v>0.1185</c:v>
                </c:pt>
                <c:pt idx="87">
                  <c:v>-0.1708</c:v>
                </c:pt>
                <c:pt idx="88">
                  <c:v>-0.2246</c:v>
                </c:pt>
                <c:pt idx="89">
                  <c:v>-0.3082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392424"/>
        <c:axId val="-2132398440"/>
      </c:scatterChart>
      <c:valAx>
        <c:axId val="-2132392424"/>
        <c:scaling>
          <c:orientation val="minMax"/>
          <c:max val="7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473074116951052"/>
              <c:y val="0.936580058648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/>
            </a:pPr>
            <a:endParaRPr lang="en-US"/>
          </a:p>
        </c:txPr>
        <c:crossAx val="-2132398440"/>
        <c:crossesAt val="-2.0"/>
        <c:crossBetween val="midCat"/>
        <c:majorUnit val="10.0"/>
      </c:valAx>
      <c:valAx>
        <c:axId val="-2132398440"/>
        <c:scaling>
          <c:orientation val="minMax"/>
        </c:scaling>
        <c:delete val="0"/>
        <c:axPos val="l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 i="0">
                    <a:solidFill>
                      <a:srgbClr val="0000FF"/>
                    </a:solidFill>
                  </a:defRPr>
                </a:pPr>
                <a:r>
                  <a:rPr lang="en-US" sz="1800" b="1" i="0">
                    <a:solidFill>
                      <a:srgbClr val="0000FF"/>
                    </a:solidFill>
                  </a:rPr>
                  <a:t>trend</a:t>
                </a:r>
                <a:r>
                  <a:rPr lang="en-US" sz="1800" b="1" i="0" baseline="0">
                    <a:solidFill>
                      <a:srgbClr val="0000FF"/>
                    </a:solidFill>
                  </a:rPr>
                  <a:t> in </a:t>
                </a:r>
                <a:r>
                  <a:rPr lang="en-US" sz="1800" b="1" i="0">
                    <a:solidFill>
                      <a:srgbClr val="0000FF"/>
                    </a:solidFill>
                  </a:rPr>
                  <a:t>wind speed m/s/decade</a:t>
                </a:r>
              </a:p>
            </c:rich>
          </c:tx>
          <c:layout>
            <c:manualLayout>
              <c:xMode val="edge"/>
              <c:yMode val="edge"/>
              <c:x val="0.030357141887043"/>
              <c:y val="0.314899155356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>
                <a:solidFill>
                  <a:srgbClr val="0000FF"/>
                </a:solidFill>
              </a:defRPr>
            </a:pPr>
            <a:endParaRPr lang="en-US"/>
          </a:p>
        </c:txPr>
        <c:crossAx val="-2132392424"/>
        <c:crossesAt val="-70.0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 Low level </a:t>
            </a:r>
            <a:r>
              <a:rPr lang="en-US" baseline="0"/>
              <a:t>wind: Atlantic</a:t>
            </a:r>
            <a:endParaRPr lang="en-US"/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422074553186"/>
          <c:y val="0.029427428859057"/>
          <c:w val="0.785328395499016"/>
          <c:h val="0.857352365566023"/>
        </c:manualLayout>
      </c:layout>
      <c:scatterChart>
        <c:scatterStyle val="smoothMarker"/>
        <c:varyColors val="0"/>
        <c:ser>
          <c:idx val="0"/>
          <c:order val="0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annualu!$A$115:$A$204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annualu!$C$115:$C$204</c:f>
              <c:numCache>
                <c:formatCode>General</c:formatCode>
                <c:ptCount val="90"/>
                <c:pt idx="0">
                  <c:v>0.001</c:v>
                </c:pt>
                <c:pt idx="1">
                  <c:v>-0.0935</c:v>
                </c:pt>
                <c:pt idx="2">
                  <c:v>-0.1467</c:v>
                </c:pt>
                <c:pt idx="3">
                  <c:v>-0.2193</c:v>
                </c:pt>
                <c:pt idx="4">
                  <c:v>-0.4077</c:v>
                </c:pt>
                <c:pt idx="5">
                  <c:v>-0.4289</c:v>
                </c:pt>
                <c:pt idx="6">
                  <c:v>-0.2672</c:v>
                </c:pt>
                <c:pt idx="7">
                  <c:v>-0.0028</c:v>
                </c:pt>
                <c:pt idx="8">
                  <c:v>-0.0359</c:v>
                </c:pt>
                <c:pt idx="9">
                  <c:v>-0.022</c:v>
                </c:pt>
                <c:pt idx="10">
                  <c:v>-0.0403</c:v>
                </c:pt>
                <c:pt idx="11">
                  <c:v>-0.0799</c:v>
                </c:pt>
                <c:pt idx="12">
                  <c:v>-0.1325</c:v>
                </c:pt>
                <c:pt idx="13">
                  <c:v>-0.288</c:v>
                </c:pt>
                <c:pt idx="14">
                  <c:v>-0.2825</c:v>
                </c:pt>
                <c:pt idx="15">
                  <c:v>-0.1883</c:v>
                </c:pt>
                <c:pt idx="16">
                  <c:v>-0.2092</c:v>
                </c:pt>
                <c:pt idx="17">
                  <c:v>-0.183</c:v>
                </c:pt>
                <c:pt idx="18">
                  <c:v>-0.0946</c:v>
                </c:pt>
                <c:pt idx="19">
                  <c:v>0.0061</c:v>
                </c:pt>
                <c:pt idx="20">
                  <c:v>0.1013</c:v>
                </c:pt>
                <c:pt idx="21">
                  <c:v>0.1511</c:v>
                </c:pt>
                <c:pt idx="22">
                  <c:v>0.2695</c:v>
                </c:pt>
                <c:pt idx="23">
                  <c:v>0.2267</c:v>
                </c:pt>
                <c:pt idx="24">
                  <c:v>0.23</c:v>
                </c:pt>
                <c:pt idx="25">
                  <c:v>0.3411</c:v>
                </c:pt>
                <c:pt idx="26">
                  <c:v>0.429</c:v>
                </c:pt>
                <c:pt idx="27">
                  <c:v>0.3729</c:v>
                </c:pt>
                <c:pt idx="28">
                  <c:v>0.2761</c:v>
                </c:pt>
                <c:pt idx="29">
                  <c:v>0.2832</c:v>
                </c:pt>
                <c:pt idx="30">
                  <c:v>0.3054</c:v>
                </c:pt>
                <c:pt idx="31">
                  <c:v>0.343</c:v>
                </c:pt>
                <c:pt idx="32">
                  <c:v>0.179</c:v>
                </c:pt>
                <c:pt idx="33">
                  <c:v>0.1569</c:v>
                </c:pt>
                <c:pt idx="34">
                  <c:v>0.1859</c:v>
                </c:pt>
                <c:pt idx="35">
                  <c:v>0.1056</c:v>
                </c:pt>
                <c:pt idx="36">
                  <c:v>0.0099</c:v>
                </c:pt>
                <c:pt idx="37">
                  <c:v>-0.1422</c:v>
                </c:pt>
                <c:pt idx="38">
                  <c:v>-0.1219</c:v>
                </c:pt>
                <c:pt idx="39">
                  <c:v>-0.1145</c:v>
                </c:pt>
                <c:pt idx="40">
                  <c:v>-0.1374</c:v>
                </c:pt>
                <c:pt idx="41">
                  <c:v>-0.0718</c:v>
                </c:pt>
                <c:pt idx="42">
                  <c:v>-0.1348</c:v>
                </c:pt>
                <c:pt idx="43">
                  <c:v>-0.1681</c:v>
                </c:pt>
                <c:pt idx="44">
                  <c:v>-0.1858</c:v>
                </c:pt>
                <c:pt idx="45">
                  <c:v>-0.2019</c:v>
                </c:pt>
                <c:pt idx="46">
                  <c:v>-0.1518</c:v>
                </c:pt>
                <c:pt idx="47">
                  <c:v>-0.1128</c:v>
                </c:pt>
                <c:pt idx="48">
                  <c:v>-0.0339</c:v>
                </c:pt>
                <c:pt idx="49">
                  <c:v>0.0126</c:v>
                </c:pt>
                <c:pt idx="50">
                  <c:v>-0.0089</c:v>
                </c:pt>
                <c:pt idx="51">
                  <c:v>0.0543</c:v>
                </c:pt>
                <c:pt idx="52">
                  <c:v>0.0339</c:v>
                </c:pt>
                <c:pt idx="53">
                  <c:v>0.0486</c:v>
                </c:pt>
                <c:pt idx="54">
                  <c:v>-0.0311</c:v>
                </c:pt>
                <c:pt idx="55">
                  <c:v>0.0346</c:v>
                </c:pt>
                <c:pt idx="56">
                  <c:v>0.0074</c:v>
                </c:pt>
                <c:pt idx="57">
                  <c:v>-0.0619</c:v>
                </c:pt>
                <c:pt idx="58">
                  <c:v>-0.0902</c:v>
                </c:pt>
                <c:pt idx="59">
                  <c:v>-0.0514</c:v>
                </c:pt>
                <c:pt idx="60">
                  <c:v>-0.1318</c:v>
                </c:pt>
                <c:pt idx="61">
                  <c:v>-0.2239</c:v>
                </c:pt>
                <c:pt idx="62">
                  <c:v>-0.1897</c:v>
                </c:pt>
                <c:pt idx="63">
                  <c:v>-0.2193</c:v>
                </c:pt>
                <c:pt idx="64">
                  <c:v>-0.4518</c:v>
                </c:pt>
                <c:pt idx="65">
                  <c:v>-0.539</c:v>
                </c:pt>
                <c:pt idx="66">
                  <c:v>-0.5641</c:v>
                </c:pt>
                <c:pt idx="67">
                  <c:v>-0.7753</c:v>
                </c:pt>
                <c:pt idx="68">
                  <c:v>-0.7569</c:v>
                </c:pt>
                <c:pt idx="69">
                  <c:v>-0.6223</c:v>
                </c:pt>
                <c:pt idx="70">
                  <c:v>-0.5309</c:v>
                </c:pt>
                <c:pt idx="71">
                  <c:v>-0.5593</c:v>
                </c:pt>
                <c:pt idx="72">
                  <c:v>-0.3906</c:v>
                </c:pt>
                <c:pt idx="73">
                  <c:v>-0.4357</c:v>
                </c:pt>
                <c:pt idx="74">
                  <c:v>-0.2637</c:v>
                </c:pt>
                <c:pt idx="75">
                  <c:v>-0.166</c:v>
                </c:pt>
                <c:pt idx="76">
                  <c:v>0.0112</c:v>
                </c:pt>
                <c:pt idx="77">
                  <c:v>0.1889</c:v>
                </c:pt>
                <c:pt idx="78">
                  <c:v>0.3082</c:v>
                </c:pt>
                <c:pt idx="79">
                  <c:v>0.4532</c:v>
                </c:pt>
                <c:pt idx="80">
                  <c:v>0.488</c:v>
                </c:pt>
                <c:pt idx="81">
                  <c:v>0.6978</c:v>
                </c:pt>
                <c:pt idx="82">
                  <c:v>0.7263</c:v>
                </c:pt>
                <c:pt idx="83">
                  <c:v>0.6774</c:v>
                </c:pt>
                <c:pt idx="84">
                  <c:v>0.6272</c:v>
                </c:pt>
                <c:pt idx="85">
                  <c:v>0.6098</c:v>
                </c:pt>
                <c:pt idx="86">
                  <c:v>0.4591</c:v>
                </c:pt>
                <c:pt idx="87">
                  <c:v>0.0906</c:v>
                </c:pt>
                <c:pt idx="88">
                  <c:v>0.0247</c:v>
                </c:pt>
                <c:pt idx="89">
                  <c:v>-0.1546</c:v>
                </c:pt>
              </c:numCache>
            </c:numRef>
          </c:yVal>
          <c:smooth val="1"/>
        </c:ser>
        <c:ser>
          <c:idx val="1"/>
          <c:order val="1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annualv!$A$115:$A$204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annualv!$C$115:$C$204</c:f>
              <c:numCache>
                <c:formatCode>General</c:formatCode>
                <c:ptCount val="90"/>
                <c:pt idx="0">
                  <c:v>-0.2503</c:v>
                </c:pt>
                <c:pt idx="1">
                  <c:v>-0.1427</c:v>
                </c:pt>
                <c:pt idx="2">
                  <c:v>-0.1483</c:v>
                </c:pt>
                <c:pt idx="3">
                  <c:v>-0.1424</c:v>
                </c:pt>
                <c:pt idx="4">
                  <c:v>-0.0728</c:v>
                </c:pt>
                <c:pt idx="5">
                  <c:v>-0.1703</c:v>
                </c:pt>
                <c:pt idx="6">
                  <c:v>-0.1825</c:v>
                </c:pt>
                <c:pt idx="7">
                  <c:v>0.0479</c:v>
                </c:pt>
                <c:pt idx="8">
                  <c:v>0.2299</c:v>
                </c:pt>
                <c:pt idx="9">
                  <c:v>0.2223</c:v>
                </c:pt>
                <c:pt idx="10">
                  <c:v>0.2994</c:v>
                </c:pt>
                <c:pt idx="11">
                  <c:v>0.3785</c:v>
                </c:pt>
                <c:pt idx="12">
                  <c:v>0.2859</c:v>
                </c:pt>
                <c:pt idx="13">
                  <c:v>0.2537</c:v>
                </c:pt>
                <c:pt idx="14">
                  <c:v>0.2487</c:v>
                </c:pt>
                <c:pt idx="15">
                  <c:v>0.1859</c:v>
                </c:pt>
                <c:pt idx="16">
                  <c:v>0.1477</c:v>
                </c:pt>
                <c:pt idx="17">
                  <c:v>0.056</c:v>
                </c:pt>
                <c:pt idx="18">
                  <c:v>0.0766</c:v>
                </c:pt>
                <c:pt idx="19">
                  <c:v>0.1411</c:v>
                </c:pt>
                <c:pt idx="20">
                  <c:v>0.2239</c:v>
                </c:pt>
                <c:pt idx="21">
                  <c:v>0.2098</c:v>
                </c:pt>
                <c:pt idx="22">
                  <c:v>0.3604</c:v>
                </c:pt>
                <c:pt idx="23">
                  <c:v>0.4505</c:v>
                </c:pt>
                <c:pt idx="24">
                  <c:v>0.5231</c:v>
                </c:pt>
                <c:pt idx="25">
                  <c:v>0.6037</c:v>
                </c:pt>
                <c:pt idx="26">
                  <c:v>0.6382</c:v>
                </c:pt>
                <c:pt idx="27">
                  <c:v>0.6919</c:v>
                </c:pt>
                <c:pt idx="28">
                  <c:v>0.7414</c:v>
                </c:pt>
                <c:pt idx="29">
                  <c:v>0.7103</c:v>
                </c:pt>
                <c:pt idx="30">
                  <c:v>0.7015</c:v>
                </c:pt>
                <c:pt idx="31">
                  <c:v>0.8781</c:v>
                </c:pt>
                <c:pt idx="32">
                  <c:v>0.7959</c:v>
                </c:pt>
                <c:pt idx="33">
                  <c:v>0.5936</c:v>
                </c:pt>
                <c:pt idx="34">
                  <c:v>0.4317</c:v>
                </c:pt>
                <c:pt idx="35">
                  <c:v>0.5348</c:v>
                </c:pt>
                <c:pt idx="36">
                  <c:v>0.5275</c:v>
                </c:pt>
                <c:pt idx="37">
                  <c:v>0.3736</c:v>
                </c:pt>
                <c:pt idx="38">
                  <c:v>0.2661</c:v>
                </c:pt>
                <c:pt idx="39">
                  <c:v>0.1522</c:v>
                </c:pt>
                <c:pt idx="40">
                  <c:v>0.1353</c:v>
                </c:pt>
                <c:pt idx="41">
                  <c:v>0.1352</c:v>
                </c:pt>
                <c:pt idx="42">
                  <c:v>0.1314</c:v>
                </c:pt>
                <c:pt idx="43">
                  <c:v>0.1083</c:v>
                </c:pt>
                <c:pt idx="44">
                  <c:v>0.1061</c:v>
                </c:pt>
                <c:pt idx="45">
                  <c:v>0.2025</c:v>
                </c:pt>
                <c:pt idx="46">
                  <c:v>0.1636</c:v>
                </c:pt>
                <c:pt idx="47">
                  <c:v>0.0608</c:v>
                </c:pt>
                <c:pt idx="48">
                  <c:v>0.0004</c:v>
                </c:pt>
                <c:pt idx="49">
                  <c:v>0.0329</c:v>
                </c:pt>
                <c:pt idx="50">
                  <c:v>0.0306</c:v>
                </c:pt>
                <c:pt idx="51">
                  <c:v>0.061</c:v>
                </c:pt>
                <c:pt idx="52">
                  <c:v>-0.0387</c:v>
                </c:pt>
                <c:pt idx="53">
                  <c:v>-0.025</c:v>
                </c:pt>
                <c:pt idx="54">
                  <c:v>0.0533</c:v>
                </c:pt>
                <c:pt idx="55">
                  <c:v>0.1153</c:v>
                </c:pt>
                <c:pt idx="56">
                  <c:v>0.146</c:v>
                </c:pt>
                <c:pt idx="57">
                  <c:v>0.0461</c:v>
                </c:pt>
                <c:pt idx="58">
                  <c:v>-0.0346</c:v>
                </c:pt>
                <c:pt idx="59">
                  <c:v>-0.0614</c:v>
                </c:pt>
                <c:pt idx="60">
                  <c:v>0.0501</c:v>
                </c:pt>
                <c:pt idx="61">
                  <c:v>0.0674</c:v>
                </c:pt>
                <c:pt idx="62">
                  <c:v>0.2303</c:v>
                </c:pt>
                <c:pt idx="63">
                  <c:v>0.3359</c:v>
                </c:pt>
                <c:pt idx="64">
                  <c:v>0.3377</c:v>
                </c:pt>
                <c:pt idx="65">
                  <c:v>0.2749</c:v>
                </c:pt>
                <c:pt idx="66">
                  <c:v>0.1171</c:v>
                </c:pt>
                <c:pt idx="67">
                  <c:v>0.1449</c:v>
                </c:pt>
                <c:pt idx="68">
                  <c:v>0.1392</c:v>
                </c:pt>
                <c:pt idx="69">
                  <c:v>0.1345</c:v>
                </c:pt>
                <c:pt idx="70">
                  <c:v>0.1515</c:v>
                </c:pt>
                <c:pt idx="71">
                  <c:v>0.2403</c:v>
                </c:pt>
                <c:pt idx="72">
                  <c:v>0.1937</c:v>
                </c:pt>
                <c:pt idx="73">
                  <c:v>-0.1348</c:v>
                </c:pt>
                <c:pt idx="74">
                  <c:v>-0.1474</c:v>
                </c:pt>
                <c:pt idx="75">
                  <c:v>-0.1865</c:v>
                </c:pt>
                <c:pt idx="76">
                  <c:v>-0.2713</c:v>
                </c:pt>
                <c:pt idx="77">
                  <c:v>-0.3251</c:v>
                </c:pt>
                <c:pt idx="78">
                  <c:v>-0.3783</c:v>
                </c:pt>
                <c:pt idx="79">
                  <c:v>-0.3182</c:v>
                </c:pt>
                <c:pt idx="80">
                  <c:v>-0.2989</c:v>
                </c:pt>
                <c:pt idx="81">
                  <c:v>-0.2385</c:v>
                </c:pt>
                <c:pt idx="82">
                  <c:v>-0.1957</c:v>
                </c:pt>
                <c:pt idx="83">
                  <c:v>-0.181</c:v>
                </c:pt>
                <c:pt idx="84">
                  <c:v>-0.2825</c:v>
                </c:pt>
                <c:pt idx="85">
                  <c:v>-0.326</c:v>
                </c:pt>
                <c:pt idx="86">
                  <c:v>-0.3345</c:v>
                </c:pt>
                <c:pt idx="87">
                  <c:v>-0.3348</c:v>
                </c:pt>
                <c:pt idx="88">
                  <c:v>-0.3729</c:v>
                </c:pt>
                <c:pt idx="89">
                  <c:v>-0.5164</c:v>
                </c:pt>
              </c:numCache>
            </c:numRef>
          </c:yVal>
          <c:smooth val="1"/>
        </c:ser>
        <c:ser>
          <c:idx val="2"/>
          <c:order val="2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annuals!$A$115:$A$204</c:f>
              <c:numCache>
                <c:formatCode>General</c:formatCode>
                <c:ptCount val="90"/>
                <c:pt idx="0">
                  <c:v>45.5</c:v>
                </c:pt>
                <c:pt idx="1">
                  <c:v>44.3</c:v>
                </c:pt>
                <c:pt idx="2">
                  <c:v>43.0</c:v>
                </c:pt>
                <c:pt idx="3">
                  <c:v>41.8</c:v>
                </c:pt>
                <c:pt idx="4">
                  <c:v>40.6</c:v>
                </c:pt>
                <c:pt idx="5">
                  <c:v>39.3</c:v>
                </c:pt>
                <c:pt idx="6">
                  <c:v>38.1</c:v>
                </c:pt>
                <c:pt idx="7">
                  <c:v>36.9</c:v>
                </c:pt>
                <c:pt idx="8">
                  <c:v>35.6</c:v>
                </c:pt>
                <c:pt idx="9">
                  <c:v>34.4</c:v>
                </c:pt>
                <c:pt idx="10">
                  <c:v>33.1</c:v>
                </c:pt>
                <c:pt idx="11">
                  <c:v>31.9</c:v>
                </c:pt>
                <c:pt idx="12">
                  <c:v>30.7</c:v>
                </c:pt>
                <c:pt idx="13">
                  <c:v>29.4</c:v>
                </c:pt>
                <c:pt idx="14">
                  <c:v>28.2</c:v>
                </c:pt>
                <c:pt idx="15">
                  <c:v>26.9</c:v>
                </c:pt>
                <c:pt idx="16">
                  <c:v>25.7</c:v>
                </c:pt>
                <c:pt idx="17">
                  <c:v>24.4</c:v>
                </c:pt>
                <c:pt idx="18">
                  <c:v>23.2</c:v>
                </c:pt>
                <c:pt idx="19">
                  <c:v>21.9</c:v>
                </c:pt>
                <c:pt idx="20">
                  <c:v>20.7</c:v>
                </c:pt>
                <c:pt idx="21">
                  <c:v>19.4</c:v>
                </c:pt>
                <c:pt idx="22">
                  <c:v>18.2</c:v>
                </c:pt>
                <c:pt idx="23">
                  <c:v>16.9</c:v>
                </c:pt>
                <c:pt idx="24">
                  <c:v>15.7</c:v>
                </c:pt>
                <c:pt idx="25">
                  <c:v>14.4</c:v>
                </c:pt>
                <c:pt idx="26">
                  <c:v>13.2</c:v>
                </c:pt>
                <c:pt idx="27">
                  <c:v>11.9</c:v>
                </c:pt>
                <c:pt idx="28">
                  <c:v>10.6</c:v>
                </c:pt>
                <c:pt idx="29">
                  <c:v>9.4</c:v>
                </c:pt>
                <c:pt idx="30">
                  <c:v>8.1</c:v>
                </c:pt>
                <c:pt idx="31">
                  <c:v>6.9</c:v>
                </c:pt>
                <c:pt idx="32">
                  <c:v>5.6</c:v>
                </c:pt>
                <c:pt idx="33">
                  <c:v>4.4</c:v>
                </c:pt>
                <c:pt idx="34">
                  <c:v>3.1</c:v>
                </c:pt>
                <c:pt idx="35">
                  <c:v>1.9</c:v>
                </c:pt>
                <c:pt idx="36">
                  <c:v>0.6</c:v>
                </c:pt>
                <c:pt idx="37">
                  <c:v>-0.6</c:v>
                </c:pt>
                <c:pt idx="38">
                  <c:v>-1.9</c:v>
                </c:pt>
                <c:pt idx="39">
                  <c:v>-3.2</c:v>
                </c:pt>
                <c:pt idx="40">
                  <c:v>-4.4</c:v>
                </c:pt>
                <c:pt idx="41">
                  <c:v>-5.7</c:v>
                </c:pt>
                <c:pt idx="42">
                  <c:v>-6.9</c:v>
                </c:pt>
                <c:pt idx="43">
                  <c:v>-8.2</c:v>
                </c:pt>
                <c:pt idx="44">
                  <c:v>-9.4</c:v>
                </c:pt>
                <c:pt idx="45">
                  <c:v>-10.7</c:v>
                </c:pt>
                <c:pt idx="46">
                  <c:v>-11.9</c:v>
                </c:pt>
                <c:pt idx="47">
                  <c:v>-13.2</c:v>
                </c:pt>
                <c:pt idx="48">
                  <c:v>-14.4</c:v>
                </c:pt>
                <c:pt idx="49">
                  <c:v>-15.7</c:v>
                </c:pt>
                <c:pt idx="50">
                  <c:v>-16.9</c:v>
                </c:pt>
                <c:pt idx="51">
                  <c:v>-18.2</c:v>
                </c:pt>
                <c:pt idx="52">
                  <c:v>-19.5</c:v>
                </c:pt>
                <c:pt idx="53">
                  <c:v>-20.7</c:v>
                </c:pt>
                <c:pt idx="54">
                  <c:v>-22.0</c:v>
                </c:pt>
                <c:pt idx="55">
                  <c:v>-23.2</c:v>
                </c:pt>
                <c:pt idx="56">
                  <c:v>-24.5</c:v>
                </c:pt>
                <c:pt idx="57">
                  <c:v>-25.7</c:v>
                </c:pt>
                <c:pt idx="58">
                  <c:v>-27.0</c:v>
                </c:pt>
                <c:pt idx="59">
                  <c:v>-28.2</c:v>
                </c:pt>
                <c:pt idx="60">
                  <c:v>-29.4</c:v>
                </c:pt>
                <c:pt idx="61">
                  <c:v>-30.7</c:v>
                </c:pt>
                <c:pt idx="62">
                  <c:v>-31.9</c:v>
                </c:pt>
                <c:pt idx="63">
                  <c:v>-33.2</c:v>
                </c:pt>
                <c:pt idx="64">
                  <c:v>-34.4</c:v>
                </c:pt>
                <c:pt idx="65">
                  <c:v>-35.7</c:v>
                </c:pt>
                <c:pt idx="66">
                  <c:v>-36.9</c:v>
                </c:pt>
                <c:pt idx="67">
                  <c:v>-38.1</c:v>
                </c:pt>
                <c:pt idx="68">
                  <c:v>-39.4</c:v>
                </c:pt>
                <c:pt idx="69">
                  <c:v>-40.6</c:v>
                </c:pt>
                <c:pt idx="70">
                  <c:v>-41.8</c:v>
                </c:pt>
                <c:pt idx="71">
                  <c:v>-43.1</c:v>
                </c:pt>
                <c:pt idx="72">
                  <c:v>-44.3</c:v>
                </c:pt>
                <c:pt idx="73">
                  <c:v>-45.6</c:v>
                </c:pt>
                <c:pt idx="74">
                  <c:v>-46.8</c:v>
                </c:pt>
                <c:pt idx="75">
                  <c:v>-48.0</c:v>
                </c:pt>
                <c:pt idx="76">
                  <c:v>-49.2</c:v>
                </c:pt>
                <c:pt idx="77">
                  <c:v>-50.5</c:v>
                </c:pt>
                <c:pt idx="78">
                  <c:v>-51.7</c:v>
                </c:pt>
                <c:pt idx="79">
                  <c:v>-52.9</c:v>
                </c:pt>
                <c:pt idx="80">
                  <c:v>-54.1</c:v>
                </c:pt>
                <c:pt idx="81">
                  <c:v>-55.3</c:v>
                </c:pt>
                <c:pt idx="82">
                  <c:v>-56.5</c:v>
                </c:pt>
                <c:pt idx="83">
                  <c:v>-57.7</c:v>
                </c:pt>
                <c:pt idx="84">
                  <c:v>-58.9</c:v>
                </c:pt>
                <c:pt idx="85">
                  <c:v>-60.1</c:v>
                </c:pt>
                <c:pt idx="86">
                  <c:v>-61.3</c:v>
                </c:pt>
                <c:pt idx="87">
                  <c:v>-62.5</c:v>
                </c:pt>
                <c:pt idx="88">
                  <c:v>-63.7</c:v>
                </c:pt>
                <c:pt idx="89">
                  <c:v>-64.9</c:v>
                </c:pt>
              </c:numCache>
            </c:numRef>
          </c:xVal>
          <c:yVal>
            <c:numRef>
              <c:f>annuals!$C$115:$C$204</c:f>
              <c:numCache>
                <c:formatCode>General</c:formatCode>
                <c:ptCount val="90"/>
                <c:pt idx="0">
                  <c:v>0.04</c:v>
                </c:pt>
                <c:pt idx="1">
                  <c:v>-0.1369</c:v>
                </c:pt>
                <c:pt idx="2">
                  <c:v>-0.1179</c:v>
                </c:pt>
                <c:pt idx="3">
                  <c:v>-0.2216</c:v>
                </c:pt>
                <c:pt idx="4">
                  <c:v>-0.2346</c:v>
                </c:pt>
                <c:pt idx="5">
                  <c:v>-0.2498</c:v>
                </c:pt>
                <c:pt idx="6">
                  <c:v>-0.106</c:v>
                </c:pt>
                <c:pt idx="7">
                  <c:v>0.18</c:v>
                </c:pt>
                <c:pt idx="8">
                  <c:v>0.2739</c:v>
                </c:pt>
                <c:pt idx="9">
                  <c:v>0.1523</c:v>
                </c:pt>
                <c:pt idx="10">
                  <c:v>0.1905</c:v>
                </c:pt>
                <c:pt idx="11">
                  <c:v>0.2966</c:v>
                </c:pt>
                <c:pt idx="12">
                  <c:v>0.2677</c:v>
                </c:pt>
                <c:pt idx="13">
                  <c:v>0.2548</c:v>
                </c:pt>
                <c:pt idx="14">
                  <c:v>0.2908</c:v>
                </c:pt>
                <c:pt idx="15">
                  <c:v>0.2386</c:v>
                </c:pt>
                <c:pt idx="16">
                  <c:v>0.1844</c:v>
                </c:pt>
                <c:pt idx="17">
                  <c:v>0.244</c:v>
                </c:pt>
                <c:pt idx="18">
                  <c:v>0.2109</c:v>
                </c:pt>
                <c:pt idx="19">
                  <c:v>0.0955</c:v>
                </c:pt>
                <c:pt idx="20">
                  <c:v>-0.0151</c:v>
                </c:pt>
                <c:pt idx="21">
                  <c:v>-0.0643</c:v>
                </c:pt>
                <c:pt idx="22">
                  <c:v>-0.1794</c:v>
                </c:pt>
                <c:pt idx="23">
                  <c:v>-0.1772</c:v>
                </c:pt>
                <c:pt idx="24">
                  <c:v>-0.249</c:v>
                </c:pt>
                <c:pt idx="25">
                  <c:v>-0.3379</c:v>
                </c:pt>
                <c:pt idx="26">
                  <c:v>-0.4059</c:v>
                </c:pt>
                <c:pt idx="27">
                  <c:v>-0.3656</c:v>
                </c:pt>
                <c:pt idx="28">
                  <c:v>-0.3089</c:v>
                </c:pt>
                <c:pt idx="29">
                  <c:v>-0.2423</c:v>
                </c:pt>
                <c:pt idx="30">
                  <c:v>-0.2679</c:v>
                </c:pt>
                <c:pt idx="31">
                  <c:v>-0.2953</c:v>
                </c:pt>
                <c:pt idx="32">
                  <c:v>-0.1686</c:v>
                </c:pt>
                <c:pt idx="33">
                  <c:v>-0.0792</c:v>
                </c:pt>
                <c:pt idx="34">
                  <c:v>0.0442</c:v>
                </c:pt>
                <c:pt idx="35">
                  <c:v>0.2663</c:v>
                </c:pt>
                <c:pt idx="36">
                  <c:v>0.3355</c:v>
                </c:pt>
                <c:pt idx="37">
                  <c:v>0.3151</c:v>
                </c:pt>
                <c:pt idx="38">
                  <c:v>0.2318</c:v>
                </c:pt>
                <c:pt idx="39">
                  <c:v>0.1738</c:v>
                </c:pt>
                <c:pt idx="40">
                  <c:v>0.1691</c:v>
                </c:pt>
                <c:pt idx="41">
                  <c:v>0.1535</c:v>
                </c:pt>
                <c:pt idx="42">
                  <c:v>0.2034</c:v>
                </c:pt>
                <c:pt idx="43">
                  <c:v>0.199</c:v>
                </c:pt>
                <c:pt idx="44">
                  <c:v>0.1848</c:v>
                </c:pt>
                <c:pt idx="45">
                  <c:v>0.2637</c:v>
                </c:pt>
                <c:pt idx="46">
                  <c:v>0.2099</c:v>
                </c:pt>
                <c:pt idx="47">
                  <c:v>0.0907</c:v>
                </c:pt>
                <c:pt idx="48">
                  <c:v>0.0149</c:v>
                </c:pt>
                <c:pt idx="49">
                  <c:v>0.0216</c:v>
                </c:pt>
                <c:pt idx="50">
                  <c:v>0.0379</c:v>
                </c:pt>
                <c:pt idx="51">
                  <c:v>0.0576</c:v>
                </c:pt>
                <c:pt idx="52">
                  <c:v>0.0255</c:v>
                </c:pt>
                <c:pt idx="53">
                  <c:v>0.0312</c:v>
                </c:pt>
                <c:pt idx="54">
                  <c:v>0.0448</c:v>
                </c:pt>
                <c:pt idx="55">
                  <c:v>0.0421</c:v>
                </c:pt>
                <c:pt idx="56">
                  <c:v>0.1222</c:v>
                </c:pt>
                <c:pt idx="57">
                  <c:v>0.1341</c:v>
                </c:pt>
                <c:pt idx="58">
                  <c:v>0.1635</c:v>
                </c:pt>
                <c:pt idx="59">
                  <c:v>0.1225</c:v>
                </c:pt>
                <c:pt idx="60">
                  <c:v>0.1428</c:v>
                </c:pt>
                <c:pt idx="61">
                  <c:v>0.0599</c:v>
                </c:pt>
                <c:pt idx="62">
                  <c:v>0.1288</c:v>
                </c:pt>
                <c:pt idx="63">
                  <c:v>0.0761</c:v>
                </c:pt>
                <c:pt idx="64">
                  <c:v>-0.008</c:v>
                </c:pt>
                <c:pt idx="65">
                  <c:v>-0.0503</c:v>
                </c:pt>
                <c:pt idx="66">
                  <c:v>-0.1208</c:v>
                </c:pt>
                <c:pt idx="67">
                  <c:v>-0.2877</c:v>
                </c:pt>
                <c:pt idx="68">
                  <c:v>-0.393</c:v>
                </c:pt>
                <c:pt idx="69">
                  <c:v>-0.2932</c:v>
                </c:pt>
                <c:pt idx="70">
                  <c:v>-0.1672</c:v>
                </c:pt>
                <c:pt idx="71">
                  <c:v>-0.2124</c:v>
                </c:pt>
                <c:pt idx="72">
                  <c:v>-0.0152</c:v>
                </c:pt>
                <c:pt idx="73">
                  <c:v>-0.4702</c:v>
                </c:pt>
                <c:pt idx="74">
                  <c:v>-0.385</c:v>
                </c:pt>
                <c:pt idx="75">
                  <c:v>-0.2665</c:v>
                </c:pt>
                <c:pt idx="76">
                  <c:v>-0.1481</c:v>
                </c:pt>
                <c:pt idx="77">
                  <c:v>-0.0765</c:v>
                </c:pt>
                <c:pt idx="78">
                  <c:v>0.0198</c:v>
                </c:pt>
                <c:pt idx="79">
                  <c:v>0.2038</c:v>
                </c:pt>
                <c:pt idx="80">
                  <c:v>0.2891</c:v>
                </c:pt>
                <c:pt idx="81">
                  <c:v>0.4605</c:v>
                </c:pt>
                <c:pt idx="82">
                  <c:v>0.4585</c:v>
                </c:pt>
                <c:pt idx="83">
                  <c:v>0.4548</c:v>
                </c:pt>
                <c:pt idx="84">
                  <c:v>0.3862</c:v>
                </c:pt>
                <c:pt idx="85">
                  <c:v>0.2924</c:v>
                </c:pt>
                <c:pt idx="86">
                  <c:v>0.1185</c:v>
                </c:pt>
                <c:pt idx="87">
                  <c:v>-0.1708</c:v>
                </c:pt>
                <c:pt idx="88">
                  <c:v>-0.2246</c:v>
                </c:pt>
                <c:pt idx="89">
                  <c:v>-0.3082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453960"/>
        <c:axId val="-2132459976"/>
      </c:scatterChart>
      <c:valAx>
        <c:axId val="-2132453960"/>
        <c:scaling>
          <c:orientation val="minMax"/>
          <c:max val="7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473074116951052"/>
              <c:y val="0.936580058648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/>
            </a:pPr>
            <a:endParaRPr lang="en-US"/>
          </a:p>
        </c:txPr>
        <c:crossAx val="-2132459976"/>
        <c:crossesAt val="-2.0"/>
        <c:crossBetween val="midCat"/>
        <c:majorUnit val="10.0"/>
      </c:valAx>
      <c:valAx>
        <c:axId val="-2132459976"/>
        <c:scaling>
          <c:orientation val="minMax"/>
        </c:scaling>
        <c:delete val="0"/>
        <c:axPos val="l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 i="0">
                    <a:solidFill>
                      <a:srgbClr val="0000FF"/>
                    </a:solidFill>
                  </a:defRPr>
                </a:pPr>
                <a:r>
                  <a:rPr lang="en-US" sz="1800" b="1" i="0">
                    <a:solidFill>
                      <a:srgbClr val="0000FF"/>
                    </a:solidFill>
                  </a:rPr>
                  <a:t>trend</a:t>
                </a:r>
                <a:r>
                  <a:rPr lang="en-US" sz="1800" b="1" i="0" baseline="0">
                    <a:solidFill>
                      <a:srgbClr val="0000FF"/>
                    </a:solidFill>
                  </a:rPr>
                  <a:t> in </a:t>
                </a:r>
                <a:r>
                  <a:rPr lang="en-US" sz="1800" b="1" i="0">
                    <a:solidFill>
                      <a:srgbClr val="0000FF"/>
                    </a:solidFill>
                  </a:rPr>
                  <a:t>wind speed m/s/decade</a:t>
                </a:r>
              </a:p>
            </c:rich>
          </c:tx>
          <c:layout>
            <c:manualLayout>
              <c:xMode val="edge"/>
              <c:yMode val="edge"/>
              <c:x val="0.030357141887043"/>
              <c:y val="0.314899155356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>
                <a:solidFill>
                  <a:srgbClr val="0000FF"/>
                </a:solidFill>
              </a:defRPr>
            </a:pPr>
            <a:endParaRPr lang="en-US"/>
          </a:p>
        </c:txPr>
        <c:crossAx val="-2132453960"/>
        <c:crossesAt val="-70.0"/>
        <c:crossBetween val="midCat"/>
        <c:majorUnit val="0.5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2000-2013 Low level </a:t>
            </a:r>
            <a:r>
              <a:rPr lang="en-US" baseline="0"/>
              <a:t>wind: S Indian</a:t>
            </a:r>
            <a:endParaRPr lang="en-US"/>
          </a:p>
        </c:rich>
      </c:tx>
      <c:layout/>
      <c:overlay val="0"/>
      <c:spPr>
        <a:solidFill>
          <a:schemeClr val="bg1"/>
        </a:solidFill>
      </c:spPr>
    </c:title>
    <c:autoTitleDeleted val="0"/>
    <c:plotArea>
      <c:layout>
        <c:manualLayout>
          <c:layoutTarget val="inner"/>
          <c:xMode val="edge"/>
          <c:yMode val="edge"/>
          <c:x val="0.105422074553186"/>
          <c:y val="0.029427428859057"/>
          <c:w val="0.785328395499016"/>
          <c:h val="0.857352365566023"/>
        </c:manualLayout>
      </c:layout>
      <c:scatterChart>
        <c:scatterStyle val="smoothMarker"/>
        <c:varyColors val="0"/>
        <c:ser>
          <c:idx val="0"/>
          <c:order val="0"/>
          <c:tx>
            <c:v>u</c:v>
          </c:tx>
          <c:spPr>
            <a:ln>
              <a:solidFill>
                <a:srgbClr val="660066"/>
              </a:solidFill>
            </a:ln>
          </c:spPr>
          <c:marker>
            <c:symbol val="none"/>
          </c:marker>
          <c:xVal>
            <c:numRef>
              <c:f>annualu!$A$227:$A$279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annualu!$C$227:$C$279</c:f>
              <c:numCache>
                <c:formatCode>General</c:formatCode>
                <c:ptCount val="53"/>
                <c:pt idx="0">
                  <c:v>-0.3376</c:v>
                </c:pt>
                <c:pt idx="1">
                  <c:v>-0.0438</c:v>
                </c:pt>
                <c:pt idx="2">
                  <c:v>0.1272</c:v>
                </c:pt>
                <c:pt idx="3">
                  <c:v>0.1989</c:v>
                </c:pt>
                <c:pt idx="4">
                  <c:v>0.4045</c:v>
                </c:pt>
                <c:pt idx="5">
                  <c:v>0.2532</c:v>
                </c:pt>
                <c:pt idx="6">
                  <c:v>0.1037</c:v>
                </c:pt>
                <c:pt idx="7">
                  <c:v>-0.0795</c:v>
                </c:pt>
                <c:pt idx="8">
                  <c:v>0.0253</c:v>
                </c:pt>
                <c:pt idx="9">
                  <c:v>0.0321</c:v>
                </c:pt>
                <c:pt idx="10">
                  <c:v>-0.0487</c:v>
                </c:pt>
                <c:pt idx="11">
                  <c:v>-0.0659</c:v>
                </c:pt>
                <c:pt idx="12">
                  <c:v>-0.0898</c:v>
                </c:pt>
                <c:pt idx="13">
                  <c:v>-0.1962</c:v>
                </c:pt>
                <c:pt idx="14">
                  <c:v>-0.1482</c:v>
                </c:pt>
                <c:pt idx="15">
                  <c:v>-0.031</c:v>
                </c:pt>
                <c:pt idx="16">
                  <c:v>-0.0583</c:v>
                </c:pt>
                <c:pt idx="17">
                  <c:v>0.1517</c:v>
                </c:pt>
                <c:pt idx="18">
                  <c:v>0.0864</c:v>
                </c:pt>
                <c:pt idx="19">
                  <c:v>0.1423</c:v>
                </c:pt>
                <c:pt idx="20">
                  <c:v>0.1722</c:v>
                </c:pt>
                <c:pt idx="21">
                  <c:v>0.1202</c:v>
                </c:pt>
                <c:pt idx="22">
                  <c:v>0.117</c:v>
                </c:pt>
                <c:pt idx="23">
                  <c:v>0.0058</c:v>
                </c:pt>
                <c:pt idx="24">
                  <c:v>-0.1467</c:v>
                </c:pt>
                <c:pt idx="25">
                  <c:v>-0.1814</c:v>
                </c:pt>
                <c:pt idx="26">
                  <c:v>-0.324</c:v>
                </c:pt>
                <c:pt idx="27">
                  <c:v>-0.4367</c:v>
                </c:pt>
                <c:pt idx="28">
                  <c:v>-0.4971</c:v>
                </c:pt>
                <c:pt idx="29">
                  <c:v>-0.6525</c:v>
                </c:pt>
                <c:pt idx="30">
                  <c:v>-0.6784</c:v>
                </c:pt>
                <c:pt idx="31">
                  <c:v>-0.7267</c:v>
                </c:pt>
                <c:pt idx="32">
                  <c:v>-0.8863</c:v>
                </c:pt>
                <c:pt idx="33">
                  <c:v>-0.6632</c:v>
                </c:pt>
                <c:pt idx="34">
                  <c:v>-0.6919</c:v>
                </c:pt>
                <c:pt idx="35">
                  <c:v>-0.8902</c:v>
                </c:pt>
                <c:pt idx="36">
                  <c:v>-0.4357</c:v>
                </c:pt>
                <c:pt idx="37">
                  <c:v>-0.2637</c:v>
                </c:pt>
                <c:pt idx="38">
                  <c:v>-0.166</c:v>
                </c:pt>
                <c:pt idx="39">
                  <c:v>0.0112</c:v>
                </c:pt>
                <c:pt idx="40">
                  <c:v>0.1889</c:v>
                </c:pt>
                <c:pt idx="41">
                  <c:v>0.3082</c:v>
                </c:pt>
                <c:pt idx="42">
                  <c:v>0.4532</c:v>
                </c:pt>
                <c:pt idx="43">
                  <c:v>0.488</c:v>
                </c:pt>
                <c:pt idx="44">
                  <c:v>0.6978</c:v>
                </c:pt>
                <c:pt idx="45">
                  <c:v>0.7263</c:v>
                </c:pt>
                <c:pt idx="46">
                  <c:v>0.6774</c:v>
                </c:pt>
                <c:pt idx="47">
                  <c:v>0.6272</c:v>
                </c:pt>
                <c:pt idx="48">
                  <c:v>0.6098</c:v>
                </c:pt>
                <c:pt idx="49">
                  <c:v>0.4591</c:v>
                </c:pt>
                <c:pt idx="50">
                  <c:v>0.0906</c:v>
                </c:pt>
                <c:pt idx="51">
                  <c:v>0.0247</c:v>
                </c:pt>
                <c:pt idx="52">
                  <c:v>-0.1546</c:v>
                </c:pt>
              </c:numCache>
            </c:numRef>
          </c:yVal>
          <c:smooth val="1"/>
        </c:ser>
        <c:ser>
          <c:idx val="1"/>
          <c:order val="1"/>
          <c:tx>
            <c:v>v</c:v>
          </c:tx>
          <c:spPr>
            <a:ln>
              <a:solidFill>
                <a:schemeClr val="tx1"/>
              </a:solidFill>
            </a:ln>
          </c:spPr>
          <c:marker>
            <c:symbol val="none"/>
          </c:marker>
          <c:xVal>
            <c:numRef>
              <c:f>annualv!$A$227:$A$279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annualv!$C$227:$C$279</c:f>
              <c:numCache>
                <c:formatCode>General</c:formatCode>
                <c:ptCount val="53"/>
                <c:pt idx="0">
                  <c:v>-0.0452</c:v>
                </c:pt>
                <c:pt idx="1">
                  <c:v>-0.0561</c:v>
                </c:pt>
                <c:pt idx="2">
                  <c:v>-0.1021</c:v>
                </c:pt>
                <c:pt idx="3">
                  <c:v>-0.1516</c:v>
                </c:pt>
                <c:pt idx="4">
                  <c:v>-0.21</c:v>
                </c:pt>
                <c:pt idx="5">
                  <c:v>-0.1047</c:v>
                </c:pt>
                <c:pt idx="6">
                  <c:v>-0.0201</c:v>
                </c:pt>
                <c:pt idx="7">
                  <c:v>-0.0511</c:v>
                </c:pt>
                <c:pt idx="8">
                  <c:v>-0.0863</c:v>
                </c:pt>
                <c:pt idx="9">
                  <c:v>-0.0179</c:v>
                </c:pt>
                <c:pt idx="10">
                  <c:v>-0.0324</c:v>
                </c:pt>
                <c:pt idx="11">
                  <c:v>-0.0155</c:v>
                </c:pt>
                <c:pt idx="12">
                  <c:v>-0.009</c:v>
                </c:pt>
                <c:pt idx="13">
                  <c:v>-0.0048</c:v>
                </c:pt>
                <c:pt idx="14">
                  <c:v>-0.0618</c:v>
                </c:pt>
                <c:pt idx="15">
                  <c:v>-0.1471</c:v>
                </c:pt>
                <c:pt idx="16">
                  <c:v>-0.2701</c:v>
                </c:pt>
                <c:pt idx="17">
                  <c:v>-0.2432</c:v>
                </c:pt>
                <c:pt idx="18">
                  <c:v>-0.244</c:v>
                </c:pt>
                <c:pt idx="19">
                  <c:v>-0.2307</c:v>
                </c:pt>
                <c:pt idx="20">
                  <c:v>-0.1992</c:v>
                </c:pt>
                <c:pt idx="21">
                  <c:v>-0.021</c:v>
                </c:pt>
                <c:pt idx="22">
                  <c:v>0.046</c:v>
                </c:pt>
                <c:pt idx="23">
                  <c:v>-0.007</c:v>
                </c:pt>
                <c:pt idx="24">
                  <c:v>-0.0417</c:v>
                </c:pt>
                <c:pt idx="25">
                  <c:v>-0.0647</c:v>
                </c:pt>
                <c:pt idx="26">
                  <c:v>0.0051</c:v>
                </c:pt>
                <c:pt idx="27">
                  <c:v>-0.1192</c:v>
                </c:pt>
                <c:pt idx="28">
                  <c:v>-0.0309</c:v>
                </c:pt>
                <c:pt idx="29">
                  <c:v>-0.1724</c:v>
                </c:pt>
                <c:pt idx="30">
                  <c:v>-0.1686</c:v>
                </c:pt>
                <c:pt idx="31">
                  <c:v>-0.2333</c:v>
                </c:pt>
                <c:pt idx="32">
                  <c:v>-0.263</c:v>
                </c:pt>
                <c:pt idx="33">
                  <c:v>-0.3084</c:v>
                </c:pt>
                <c:pt idx="34">
                  <c:v>-0.3156</c:v>
                </c:pt>
                <c:pt idx="35">
                  <c:v>-0.315</c:v>
                </c:pt>
                <c:pt idx="36">
                  <c:v>-0.1348</c:v>
                </c:pt>
                <c:pt idx="37">
                  <c:v>-0.1474</c:v>
                </c:pt>
                <c:pt idx="38">
                  <c:v>-0.1865</c:v>
                </c:pt>
                <c:pt idx="39">
                  <c:v>-0.2713</c:v>
                </c:pt>
                <c:pt idx="40">
                  <c:v>-0.3251</c:v>
                </c:pt>
                <c:pt idx="41">
                  <c:v>-0.3783</c:v>
                </c:pt>
                <c:pt idx="42">
                  <c:v>-0.3182</c:v>
                </c:pt>
                <c:pt idx="43">
                  <c:v>-0.2989</c:v>
                </c:pt>
                <c:pt idx="44">
                  <c:v>-0.2385</c:v>
                </c:pt>
                <c:pt idx="45">
                  <c:v>-0.1957</c:v>
                </c:pt>
                <c:pt idx="46">
                  <c:v>-0.181</c:v>
                </c:pt>
                <c:pt idx="47">
                  <c:v>-0.2825</c:v>
                </c:pt>
                <c:pt idx="48">
                  <c:v>-0.326</c:v>
                </c:pt>
                <c:pt idx="49">
                  <c:v>-0.3345</c:v>
                </c:pt>
                <c:pt idx="50">
                  <c:v>-0.3348</c:v>
                </c:pt>
                <c:pt idx="51">
                  <c:v>-0.3729</c:v>
                </c:pt>
                <c:pt idx="52">
                  <c:v>-0.5164</c:v>
                </c:pt>
              </c:numCache>
            </c:numRef>
          </c:yVal>
          <c:smooth val="1"/>
        </c:ser>
        <c:ser>
          <c:idx val="2"/>
          <c:order val="2"/>
          <c:tx>
            <c:v>scalar</c:v>
          </c:tx>
          <c:spPr>
            <a:ln>
              <a:solidFill>
                <a:srgbClr val="0000FF"/>
              </a:solidFill>
            </a:ln>
          </c:spPr>
          <c:marker>
            <c:symbol val="none"/>
          </c:marker>
          <c:xVal>
            <c:numRef>
              <c:f>annuals!$A$227:$A$279</c:f>
              <c:numCache>
                <c:formatCode>General</c:formatCode>
                <c:ptCount val="53"/>
                <c:pt idx="0">
                  <c:v>-0.6</c:v>
                </c:pt>
                <c:pt idx="1">
                  <c:v>-1.9</c:v>
                </c:pt>
                <c:pt idx="2">
                  <c:v>-3.2</c:v>
                </c:pt>
                <c:pt idx="3">
                  <c:v>-4.4</c:v>
                </c:pt>
                <c:pt idx="4">
                  <c:v>-5.7</c:v>
                </c:pt>
                <c:pt idx="5">
                  <c:v>-6.9</c:v>
                </c:pt>
                <c:pt idx="6">
                  <c:v>-8.2</c:v>
                </c:pt>
                <c:pt idx="7">
                  <c:v>-9.4</c:v>
                </c:pt>
                <c:pt idx="8">
                  <c:v>-10.7</c:v>
                </c:pt>
                <c:pt idx="9">
                  <c:v>-11.9</c:v>
                </c:pt>
                <c:pt idx="10">
                  <c:v>-13.2</c:v>
                </c:pt>
                <c:pt idx="11">
                  <c:v>-14.4</c:v>
                </c:pt>
                <c:pt idx="12">
                  <c:v>-15.7</c:v>
                </c:pt>
                <c:pt idx="13">
                  <c:v>-16.9</c:v>
                </c:pt>
                <c:pt idx="14">
                  <c:v>-18.2</c:v>
                </c:pt>
                <c:pt idx="15">
                  <c:v>-19.5</c:v>
                </c:pt>
                <c:pt idx="16">
                  <c:v>-20.7</c:v>
                </c:pt>
                <c:pt idx="17">
                  <c:v>-22.0</c:v>
                </c:pt>
                <c:pt idx="18">
                  <c:v>-23.2</c:v>
                </c:pt>
                <c:pt idx="19">
                  <c:v>-24.5</c:v>
                </c:pt>
                <c:pt idx="20">
                  <c:v>-25.7</c:v>
                </c:pt>
                <c:pt idx="21">
                  <c:v>-27.0</c:v>
                </c:pt>
                <c:pt idx="22">
                  <c:v>-28.2</c:v>
                </c:pt>
                <c:pt idx="23">
                  <c:v>-29.4</c:v>
                </c:pt>
                <c:pt idx="24">
                  <c:v>-30.7</c:v>
                </c:pt>
                <c:pt idx="25">
                  <c:v>-31.9</c:v>
                </c:pt>
                <c:pt idx="26">
                  <c:v>-33.2</c:v>
                </c:pt>
                <c:pt idx="27">
                  <c:v>-34.4</c:v>
                </c:pt>
                <c:pt idx="28">
                  <c:v>-35.7</c:v>
                </c:pt>
                <c:pt idx="29">
                  <c:v>-36.9</c:v>
                </c:pt>
                <c:pt idx="30">
                  <c:v>-38.1</c:v>
                </c:pt>
                <c:pt idx="31">
                  <c:v>-39.4</c:v>
                </c:pt>
                <c:pt idx="32">
                  <c:v>-40.6</c:v>
                </c:pt>
                <c:pt idx="33">
                  <c:v>-41.8</c:v>
                </c:pt>
                <c:pt idx="34">
                  <c:v>-43.1</c:v>
                </c:pt>
                <c:pt idx="35">
                  <c:v>-44.3</c:v>
                </c:pt>
                <c:pt idx="36">
                  <c:v>-45.6</c:v>
                </c:pt>
                <c:pt idx="37">
                  <c:v>-46.8</c:v>
                </c:pt>
                <c:pt idx="38">
                  <c:v>-48.0</c:v>
                </c:pt>
                <c:pt idx="39">
                  <c:v>-49.2</c:v>
                </c:pt>
                <c:pt idx="40">
                  <c:v>-50.5</c:v>
                </c:pt>
                <c:pt idx="41">
                  <c:v>-51.7</c:v>
                </c:pt>
                <c:pt idx="42">
                  <c:v>-52.9</c:v>
                </c:pt>
                <c:pt idx="43">
                  <c:v>-54.1</c:v>
                </c:pt>
                <c:pt idx="44">
                  <c:v>-55.3</c:v>
                </c:pt>
                <c:pt idx="45">
                  <c:v>-56.5</c:v>
                </c:pt>
                <c:pt idx="46">
                  <c:v>-57.7</c:v>
                </c:pt>
                <c:pt idx="47">
                  <c:v>-58.9</c:v>
                </c:pt>
                <c:pt idx="48">
                  <c:v>-60.1</c:v>
                </c:pt>
                <c:pt idx="49">
                  <c:v>-61.3</c:v>
                </c:pt>
                <c:pt idx="50">
                  <c:v>-62.5</c:v>
                </c:pt>
                <c:pt idx="51">
                  <c:v>-63.7</c:v>
                </c:pt>
                <c:pt idx="52">
                  <c:v>-64.9</c:v>
                </c:pt>
              </c:numCache>
            </c:numRef>
          </c:xVal>
          <c:yVal>
            <c:numRef>
              <c:f>annuals!$C$227:$C$279</c:f>
              <c:numCache>
                <c:formatCode>General</c:formatCode>
                <c:ptCount val="53"/>
                <c:pt idx="0">
                  <c:v>-0.1642</c:v>
                </c:pt>
                <c:pt idx="1">
                  <c:v>-0.0438</c:v>
                </c:pt>
                <c:pt idx="2">
                  <c:v>0.0059</c:v>
                </c:pt>
                <c:pt idx="3">
                  <c:v>0.0479</c:v>
                </c:pt>
                <c:pt idx="4">
                  <c:v>0.1149</c:v>
                </c:pt>
                <c:pt idx="5">
                  <c:v>0.1691</c:v>
                </c:pt>
                <c:pt idx="6">
                  <c:v>0.1526</c:v>
                </c:pt>
                <c:pt idx="7">
                  <c:v>0.1337</c:v>
                </c:pt>
                <c:pt idx="8">
                  <c:v>0.068</c:v>
                </c:pt>
                <c:pt idx="9">
                  <c:v>0.082</c:v>
                </c:pt>
                <c:pt idx="10">
                  <c:v>0.0446</c:v>
                </c:pt>
                <c:pt idx="11">
                  <c:v>0.0</c:v>
                </c:pt>
                <c:pt idx="12">
                  <c:v>-0.0119</c:v>
                </c:pt>
                <c:pt idx="13">
                  <c:v>0.0328</c:v>
                </c:pt>
                <c:pt idx="14">
                  <c:v>-0.0093</c:v>
                </c:pt>
                <c:pt idx="15">
                  <c:v>-0.1331</c:v>
                </c:pt>
                <c:pt idx="16">
                  <c:v>-0.1351</c:v>
                </c:pt>
                <c:pt idx="17">
                  <c:v>-0.2437</c:v>
                </c:pt>
                <c:pt idx="18">
                  <c:v>-0.1929</c:v>
                </c:pt>
                <c:pt idx="19">
                  <c:v>-0.1456</c:v>
                </c:pt>
                <c:pt idx="20">
                  <c:v>-0.1056</c:v>
                </c:pt>
                <c:pt idx="21">
                  <c:v>-0.0246</c:v>
                </c:pt>
                <c:pt idx="22">
                  <c:v>0.078</c:v>
                </c:pt>
                <c:pt idx="23">
                  <c:v>0.1766</c:v>
                </c:pt>
                <c:pt idx="24">
                  <c:v>0.2924</c:v>
                </c:pt>
                <c:pt idx="25">
                  <c:v>0.2456</c:v>
                </c:pt>
                <c:pt idx="26">
                  <c:v>0.1869</c:v>
                </c:pt>
                <c:pt idx="27">
                  <c:v>0.0049</c:v>
                </c:pt>
                <c:pt idx="28">
                  <c:v>-0.2582</c:v>
                </c:pt>
                <c:pt idx="29">
                  <c:v>-0.4804</c:v>
                </c:pt>
                <c:pt idx="30">
                  <c:v>-0.6773</c:v>
                </c:pt>
                <c:pt idx="31">
                  <c:v>-0.7224</c:v>
                </c:pt>
                <c:pt idx="32">
                  <c:v>-0.7514</c:v>
                </c:pt>
                <c:pt idx="33">
                  <c:v>-0.4906</c:v>
                </c:pt>
                <c:pt idx="34">
                  <c:v>-0.4787</c:v>
                </c:pt>
                <c:pt idx="35">
                  <c:v>-0.6688</c:v>
                </c:pt>
                <c:pt idx="36">
                  <c:v>-0.4702</c:v>
                </c:pt>
                <c:pt idx="37">
                  <c:v>-0.385</c:v>
                </c:pt>
                <c:pt idx="38">
                  <c:v>-0.2665</c:v>
                </c:pt>
                <c:pt idx="39">
                  <c:v>-0.1481</c:v>
                </c:pt>
                <c:pt idx="40">
                  <c:v>-0.0765</c:v>
                </c:pt>
                <c:pt idx="41">
                  <c:v>0.0198</c:v>
                </c:pt>
                <c:pt idx="42">
                  <c:v>0.2038</c:v>
                </c:pt>
                <c:pt idx="43">
                  <c:v>0.2891</c:v>
                </c:pt>
                <c:pt idx="44">
                  <c:v>0.4605</c:v>
                </c:pt>
                <c:pt idx="45">
                  <c:v>0.4585</c:v>
                </c:pt>
                <c:pt idx="46">
                  <c:v>0.4548</c:v>
                </c:pt>
                <c:pt idx="47">
                  <c:v>0.3862</c:v>
                </c:pt>
                <c:pt idx="48">
                  <c:v>0.2924</c:v>
                </c:pt>
                <c:pt idx="49">
                  <c:v>0.1185</c:v>
                </c:pt>
                <c:pt idx="50">
                  <c:v>-0.1708</c:v>
                </c:pt>
                <c:pt idx="51">
                  <c:v>-0.2246</c:v>
                </c:pt>
                <c:pt idx="52">
                  <c:v>-0.3082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515992"/>
        <c:axId val="-2132522008"/>
      </c:scatterChart>
      <c:valAx>
        <c:axId val="-2132515992"/>
        <c:scaling>
          <c:orientation val="minMax"/>
          <c:max val="0.0"/>
          <c:min val="-70.0"/>
        </c:scaling>
        <c:delete val="0"/>
        <c:axPos val="b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Latitude</a:t>
                </a:r>
              </a:p>
            </c:rich>
          </c:tx>
          <c:layout>
            <c:manualLayout>
              <c:xMode val="edge"/>
              <c:yMode val="edge"/>
              <c:x val="0.473074116951052"/>
              <c:y val="0.93658005864809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/>
            </a:pPr>
            <a:endParaRPr lang="en-US"/>
          </a:p>
        </c:txPr>
        <c:crossAx val="-2132522008"/>
        <c:crossesAt val="-2.0"/>
        <c:crossBetween val="midCat"/>
        <c:majorUnit val="10.0"/>
      </c:valAx>
      <c:valAx>
        <c:axId val="-2132522008"/>
        <c:scaling>
          <c:orientation val="minMax"/>
        </c:scaling>
        <c:delete val="0"/>
        <c:axPos val="l"/>
        <c:minorGridlines>
          <c:spPr>
            <a:ln>
              <a:solidFill>
                <a:schemeClr val="bg1"/>
              </a:solidFill>
            </a:ln>
          </c:spPr>
        </c:minorGridlines>
        <c:title>
          <c:tx>
            <c:rich>
              <a:bodyPr/>
              <a:lstStyle/>
              <a:p>
                <a:pPr>
                  <a:defRPr sz="1800" b="1" i="0">
                    <a:solidFill>
                      <a:srgbClr val="0000FF"/>
                    </a:solidFill>
                  </a:defRPr>
                </a:pPr>
                <a:r>
                  <a:rPr lang="en-US" sz="1800" b="1" i="0" dirty="0">
                    <a:solidFill>
                      <a:srgbClr val="0000FF"/>
                    </a:solidFill>
                  </a:rPr>
                  <a:t>trend</a:t>
                </a:r>
                <a:r>
                  <a:rPr lang="en-US" sz="1800" b="1" i="0" baseline="0" dirty="0">
                    <a:solidFill>
                      <a:srgbClr val="0000FF"/>
                    </a:solidFill>
                  </a:rPr>
                  <a:t> in </a:t>
                </a:r>
                <a:r>
                  <a:rPr lang="en-US" sz="1800" b="1" i="0" dirty="0">
                    <a:solidFill>
                      <a:srgbClr val="0000FF"/>
                    </a:solidFill>
                  </a:rPr>
                  <a:t>wind speed m/s/decade</a:t>
                </a:r>
              </a:p>
            </c:rich>
          </c:tx>
          <c:layout>
            <c:manualLayout>
              <c:xMode val="edge"/>
              <c:yMode val="edge"/>
              <c:x val="0.030357141887043"/>
              <c:y val="0.314899155356149"/>
            </c:manualLayout>
          </c:layout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200" b="1" i="0">
                <a:solidFill>
                  <a:srgbClr val="0000FF"/>
                </a:solidFill>
              </a:defRPr>
            </a:pPr>
            <a:endParaRPr lang="en-US"/>
          </a:p>
        </c:txPr>
        <c:crossAx val="-2132515992"/>
        <c:crossesAt val="-70.0"/>
        <c:crossBetween val="midCat"/>
        <c:majorUnit val="0.5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legend>
      <c:legendPos val="r"/>
      <c:layout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 sz="1800"/>
            </a:pPr>
            <a:r>
              <a:rPr lang="en-US" sz="1800"/>
              <a:t>annual scalar</a:t>
            </a:r>
            <a:r>
              <a:rPr lang="en-US" sz="1800" baseline="0"/>
              <a:t> wind speed anomalies at 56°S</a:t>
            </a:r>
            <a:endParaRPr lang="en-US" sz="1800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annuals!$S$2:$AF$2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xVal>
          <c:yVal>
            <c:numRef>
              <c:f>annuals!$S$85:$AF$85</c:f>
              <c:numCache>
                <c:formatCode>General</c:formatCode>
                <c:ptCount val="14"/>
                <c:pt idx="0">
                  <c:v>-0.462</c:v>
                </c:pt>
                <c:pt idx="1">
                  <c:v>0.702</c:v>
                </c:pt>
                <c:pt idx="2">
                  <c:v>-1.25</c:v>
                </c:pt>
                <c:pt idx="3">
                  <c:v>-0.001</c:v>
                </c:pt>
                <c:pt idx="4">
                  <c:v>0.033</c:v>
                </c:pt>
                <c:pt idx="5">
                  <c:v>-0.67</c:v>
                </c:pt>
                <c:pt idx="6">
                  <c:v>0.302</c:v>
                </c:pt>
                <c:pt idx="7">
                  <c:v>-0.067</c:v>
                </c:pt>
                <c:pt idx="8">
                  <c:v>0.517</c:v>
                </c:pt>
                <c:pt idx="9">
                  <c:v>-0.354</c:v>
                </c:pt>
                <c:pt idx="10">
                  <c:v>0.905</c:v>
                </c:pt>
                <c:pt idx="11">
                  <c:v>0.226</c:v>
                </c:pt>
                <c:pt idx="12">
                  <c:v>-0.077</c:v>
                </c:pt>
                <c:pt idx="13">
                  <c:v>0.196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569512"/>
        <c:axId val="-2132575128"/>
      </c:scatterChart>
      <c:valAx>
        <c:axId val="-2132569512"/>
        <c:scaling>
          <c:orientation val="minMax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575128"/>
        <c:crosses val="autoZero"/>
        <c:crossBetween val="midCat"/>
      </c:valAx>
      <c:valAx>
        <c:axId val="-2132575128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annual scalar</a:t>
                </a:r>
                <a:r>
                  <a:rPr lang="en-US" sz="1800" baseline="0"/>
                  <a:t> wind speed anomaly m/s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569512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scalar</a:t>
            </a:r>
            <a:r>
              <a:rPr lang="en-US" baseline="0"/>
              <a:t> wind speed anomalies at 4°N Pacific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annuals!$S$2:$AF$2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xVal>
          <c:yVal>
            <c:numRef>
              <c:f>annuals!$S$36:$AF$36</c:f>
              <c:numCache>
                <c:formatCode>General</c:formatCode>
                <c:ptCount val="14"/>
                <c:pt idx="0">
                  <c:v>0.506</c:v>
                </c:pt>
                <c:pt idx="1">
                  <c:v>-0.443</c:v>
                </c:pt>
                <c:pt idx="2">
                  <c:v>-1.265</c:v>
                </c:pt>
                <c:pt idx="3">
                  <c:v>-0.74</c:v>
                </c:pt>
                <c:pt idx="4">
                  <c:v>-1.071</c:v>
                </c:pt>
                <c:pt idx="5">
                  <c:v>0.1</c:v>
                </c:pt>
                <c:pt idx="6">
                  <c:v>-0.713</c:v>
                </c:pt>
                <c:pt idx="7">
                  <c:v>0.865</c:v>
                </c:pt>
                <c:pt idx="8">
                  <c:v>0.682</c:v>
                </c:pt>
                <c:pt idx="9">
                  <c:v>-1.038</c:v>
                </c:pt>
                <c:pt idx="10">
                  <c:v>1.287</c:v>
                </c:pt>
                <c:pt idx="11">
                  <c:v>1.284</c:v>
                </c:pt>
                <c:pt idx="12">
                  <c:v>0.634</c:v>
                </c:pt>
                <c:pt idx="13">
                  <c:v>-0.087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651752"/>
        <c:axId val="-2132657320"/>
      </c:scatterChart>
      <c:valAx>
        <c:axId val="-2132651752"/>
        <c:scaling>
          <c:orientation val="minMax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657320"/>
        <c:crosses val="autoZero"/>
        <c:crossBetween val="midCat"/>
      </c:valAx>
      <c:valAx>
        <c:axId val="-2132657320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annual scalar</a:t>
                </a:r>
                <a:r>
                  <a:rPr lang="en-US" sz="1800" baseline="0"/>
                  <a:t> wind speed anomaly m/s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651752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annual scalar</a:t>
            </a:r>
            <a:r>
              <a:rPr lang="en-US" baseline="0"/>
              <a:t> wind speed anomalies at 46°S Pacific</a:t>
            </a:r>
            <a:endParaRPr lang="en-US"/>
          </a:p>
        </c:rich>
      </c:tx>
      <c:layout/>
      <c:overlay val="1"/>
      <c:spPr>
        <a:solidFill>
          <a:schemeClr val="bg1"/>
        </a:solidFill>
      </c:spPr>
    </c:title>
    <c:autoTitleDeleted val="0"/>
    <c:plotArea>
      <c:layout/>
      <c:scatterChart>
        <c:scatterStyle val="smoothMarker"/>
        <c:varyColors val="0"/>
        <c:ser>
          <c:idx val="0"/>
          <c:order val="0"/>
          <c:spPr>
            <a:ln>
              <a:solidFill>
                <a:schemeClr val="tx1"/>
              </a:solidFill>
            </a:ln>
          </c:spPr>
          <c:marker>
            <c:symbol val="none"/>
          </c:marker>
          <c:trendline>
            <c:trendlineType val="linear"/>
            <c:dispRSqr val="0"/>
            <c:dispEq val="0"/>
          </c:trendline>
          <c:xVal>
            <c:numRef>
              <c:f>annuals!$S$2:$AF$2</c:f>
              <c:numCache>
                <c:formatCode>General</c:formatCode>
                <c:ptCount val="14"/>
                <c:pt idx="0">
                  <c:v>2000.0</c:v>
                </c:pt>
                <c:pt idx="1">
                  <c:v>2001.0</c:v>
                </c:pt>
                <c:pt idx="2">
                  <c:v>2002.0</c:v>
                </c:pt>
                <c:pt idx="3">
                  <c:v>2003.0</c:v>
                </c:pt>
                <c:pt idx="4">
                  <c:v>2004.0</c:v>
                </c:pt>
                <c:pt idx="5">
                  <c:v>2005.0</c:v>
                </c:pt>
                <c:pt idx="6">
                  <c:v>2006.0</c:v>
                </c:pt>
                <c:pt idx="7">
                  <c:v>2007.0</c:v>
                </c:pt>
                <c:pt idx="8">
                  <c:v>2008.0</c:v>
                </c:pt>
                <c:pt idx="9">
                  <c:v>2009.0</c:v>
                </c:pt>
                <c:pt idx="10">
                  <c:v>2010.0</c:v>
                </c:pt>
                <c:pt idx="11">
                  <c:v>2011.0</c:v>
                </c:pt>
                <c:pt idx="12">
                  <c:v>2012.0</c:v>
                </c:pt>
                <c:pt idx="13">
                  <c:v>2013.0</c:v>
                </c:pt>
              </c:numCache>
            </c:numRef>
          </c:xVal>
          <c:yVal>
            <c:numRef>
              <c:f>annuals!$S$76:$AF$76</c:f>
              <c:numCache>
                <c:formatCode>General</c:formatCode>
                <c:ptCount val="14"/>
                <c:pt idx="0">
                  <c:v>0.779</c:v>
                </c:pt>
                <c:pt idx="1">
                  <c:v>-0.432</c:v>
                </c:pt>
                <c:pt idx="2">
                  <c:v>0.753</c:v>
                </c:pt>
                <c:pt idx="3">
                  <c:v>-0.158</c:v>
                </c:pt>
                <c:pt idx="4">
                  <c:v>0.119</c:v>
                </c:pt>
                <c:pt idx="5">
                  <c:v>0.06</c:v>
                </c:pt>
                <c:pt idx="6">
                  <c:v>-0.128</c:v>
                </c:pt>
                <c:pt idx="7">
                  <c:v>0.351</c:v>
                </c:pt>
                <c:pt idx="8">
                  <c:v>-0.213</c:v>
                </c:pt>
                <c:pt idx="9">
                  <c:v>-0.072</c:v>
                </c:pt>
                <c:pt idx="10">
                  <c:v>-0.604</c:v>
                </c:pt>
                <c:pt idx="11">
                  <c:v>-0.25</c:v>
                </c:pt>
                <c:pt idx="12">
                  <c:v>-0.043</c:v>
                </c:pt>
                <c:pt idx="13">
                  <c:v>-0.161</c:v>
                </c:pt>
              </c:numCache>
            </c:numRef>
          </c:yVal>
          <c:smooth val="1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-2132701784"/>
        <c:axId val="-2132707352"/>
      </c:scatterChart>
      <c:valAx>
        <c:axId val="-2132701784"/>
        <c:scaling>
          <c:orientation val="minMax"/>
          <c:min val="2000.0"/>
        </c:scaling>
        <c:delete val="0"/>
        <c:axPos val="b"/>
        <c:title>
          <c:tx>
            <c:rich>
              <a:bodyPr/>
              <a:lstStyle/>
              <a:p>
                <a:pPr>
                  <a:defRPr sz="1800"/>
                </a:pPr>
                <a:r>
                  <a:rPr lang="en-US" sz="1800"/>
                  <a:t>year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707352"/>
        <c:crosses val="autoZero"/>
        <c:crossBetween val="midCat"/>
      </c:valAx>
      <c:valAx>
        <c:axId val="-2132707352"/>
        <c:scaling>
          <c:orientation val="minMax"/>
        </c:scaling>
        <c:delete val="0"/>
        <c:axPos val="l"/>
        <c:majorGridlines>
          <c:spPr>
            <a:ln>
              <a:solidFill>
                <a:schemeClr val="bg1"/>
              </a:solidFill>
            </a:ln>
          </c:spPr>
        </c:majorGridlines>
        <c:title>
          <c:tx>
            <c:rich>
              <a:bodyPr rot="-5400000" vert="horz"/>
              <a:lstStyle/>
              <a:p>
                <a:pPr>
                  <a:defRPr sz="1800"/>
                </a:pPr>
                <a:r>
                  <a:rPr lang="en-US" sz="1800"/>
                  <a:t>annual scalar</a:t>
                </a:r>
                <a:r>
                  <a:rPr lang="en-US" sz="1800" baseline="0"/>
                  <a:t> wind speed anomaly m/s</a:t>
                </a:r>
                <a:endParaRPr lang="en-US" sz="1800"/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</a:ln>
        </c:spPr>
        <c:txPr>
          <a:bodyPr/>
          <a:lstStyle/>
          <a:p>
            <a:pPr>
              <a:defRPr sz="1800"/>
            </a:pPr>
            <a:endParaRPr lang="en-US"/>
          </a:p>
        </c:txPr>
        <c:crossAx val="-2132701784"/>
        <c:crosses val="autoZero"/>
        <c:crossBetween val="midCat"/>
      </c:valAx>
      <c:spPr>
        <a:solidFill>
          <a:schemeClr val="tx2">
            <a:lumMod val="20000"/>
            <a:lumOff val="80000"/>
          </a:schemeClr>
        </a:solidFill>
        <a:ln>
          <a:solidFill>
            <a:schemeClr val="tx1"/>
          </a:solidFill>
        </a:ln>
      </c:spPr>
    </c:plotArea>
    <c:plotVisOnly val="1"/>
    <c:dispBlanksAs val="gap"/>
    <c:showDLblsOverMax val="0"/>
  </c:chart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0.10588</cdr:x>
      <cdr:y>0.376</cdr:y>
    </cdr:from>
    <cdr:to>
      <cdr:x>0.88824</cdr:x>
      <cdr:y>0.544</cdr:y>
    </cdr:to>
    <cdr:sp macro="" textlink="">
      <cdr:nvSpPr>
        <cdr:cNvPr id="6" name="Rectangle 5"/>
        <cdr:cNvSpPr/>
      </cdr:nvSpPr>
      <cdr:spPr bwMode="auto">
        <a:xfrm xmlns:a="http://schemas.openxmlformats.org/drawingml/2006/main">
          <a:off x="1296144" y="3384376"/>
          <a:ext cx="9577064" cy="15121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20000"/>
            <a:lumOff val="80000"/>
            <a:alpha val="88000"/>
          </a:schemeClr>
        </a:solidFill>
        <a:ln xmlns:a="http://schemas.openxmlformats.org/drawingml/2006/main"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>
            <a:solidFill>
              <a:schemeClr val="bg1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0.10651</cdr:x>
      <cdr:y>0.37097</cdr:y>
    </cdr:from>
    <cdr:to>
      <cdr:x>0.88757</cdr:x>
      <cdr:y>0.54032</cdr:y>
    </cdr:to>
    <cdr:sp macro="" textlink="">
      <cdr:nvSpPr>
        <cdr:cNvPr id="2" name="Rectangle 1"/>
        <cdr:cNvSpPr/>
      </cdr:nvSpPr>
      <cdr:spPr bwMode="auto">
        <a:xfrm xmlns:a="http://schemas.openxmlformats.org/drawingml/2006/main">
          <a:off x="1296144" y="3312368"/>
          <a:ext cx="9505056" cy="1512168"/>
        </a:xfrm>
        <a:prstGeom xmlns:a="http://schemas.openxmlformats.org/drawingml/2006/main" prst="rect">
          <a:avLst/>
        </a:prstGeom>
        <a:solidFill xmlns:a="http://schemas.openxmlformats.org/drawingml/2006/main">
          <a:schemeClr val="bg2">
            <a:lumMod val="20000"/>
            <a:lumOff val="80000"/>
            <a:alpha val="82000"/>
          </a:schemeClr>
        </a:solidFill>
        <a:ln xmlns:a="http://schemas.openxmlformats.org/drawingml/2006/main"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0.10288</cdr:x>
      <cdr:y>0.45338</cdr:y>
    </cdr:from>
    <cdr:to>
      <cdr:x>0.88231</cdr:x>
      <cdr:y>0.67944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47119" y="2547175"/>
          <a:ext cx="7175141" cy="12700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79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0.10026</cdr:x>
      <cdr:y>0.31438</cdr:y>
    </cdr:from>
    <cdr:to>
      <cdr:x>0.87888</cdr:x>
      <cdr:y>0.51108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922919" y="1766218"/>
          <a:ext cx="7167814" cy="110508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79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/>
        </a:p>
      </cdr:txBody>
    </cdr:sp>
  </cdr:relSizeAnchor>
</c:userShapes>
</file>

<file path=ppt/drawings/drawing5.xml><?xml version="1.0" encoding="utf-8"?>
<c:userShapes xmlns:c="http://schemas.openxmlformats.org/drawingml/2006/chart">
  <cdr:relSizeAnchor xmlns:cdr="http://schemas.openxmlformats.org/drawingml/2006/chartDrawing">
    <cdr:from>
      <cdr:x>0.09768</cdr:x>
      <cdr:y>0.36989</cdr:y>
    </cdr:from>
    <cdr:to>
      <cdr:x>0.87669</cdr:x>
      <cdr:y>0.53916</cdr:y>
    </cdr:to>
    <cdr:sp macro="" textlink="">
      <cdr:nvSpPr>
        <cdr:cNvPr id="2" name="Rectangle 1"/>
        <cdr:cNvSpPr/>
      </cdr:nvSpPr>
      <cdr:spPr>
        <a:xfrm xmlns:a="http://schemas.openxmlformats.org/drawingml/2006/main">
          <a:off x="899255" y="2078067"/>
          <a:ext cx="7171284" cy="951001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1">
            <a:lumMod val="20000"/>
            <a:lumOff val="80000"/>
            <a:alpha val="79000"/>
          </a:schemeClr>
        </a:solidFill>
      </cdr:spPr>
      <cdr:style>
        <a:lnRef xmlns:a="http://schemas.openxmlformats.org/drawingml/2006/main" idx="1">
          <a:schemeClr val="accent1"/>
        </a:lnRef>
        <a:fillRef xmlns:a="http://schemas.openxmlformats.org/drawingml/2006/main" idx="3">
          <a:schemeClr val="accent1"/>
        </a:fillRef>
        <a:effectRef xmlns:a="http://schemas.openxmlformats.org/drawingml/2006/main" idx="2">
          <a:schemeClr val="accent1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/>
        <a:lstStyle xmlns:a="http://schemas.openxmlformats.org/drawingml/2006/main">
          <a:lvl1pPr marL="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1pPr>
          <a:lvl2pPr marL="457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2pPr>
          <a:lvl3pPr marL="914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3pPr>
          <a:lvl4pPr marL="1371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4pPr>
          <a:lvl5pPr marL="18288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5pPr>
          <a:lvl6pPr marL="22860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6pPr>
          <a:lvl7pPr marL="27432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7pPr>
          <a:lvl8pPr marL="32004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8pPr>
          <a:lvl9pPr marL="3657600" indent="0">
            <a:defRPr sz="1100">
              <a:solidFill>
                <a:schemeClr val="lt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en-US"/>
        </a:p>
      </cdr:txBody>
    </cdr:sp>
  </cdr:relSizeAnchor>
</c:userShapes>
</file>

<file path=ppt/drawings/drawing6.xml><?xml version="1.0" encoding="utf-8"?>
<c:userShapes xmlns:c="http://schemas.openxmlformats.org/drawingml/2006/chart">
  <cdr:relSizeAnchor xmlns:cdr="http://schemas.openxmlformats.org/drawingml/2006/chartDrawing">
    <cdr:from>
      <cdr:x>0.28483</cdr:x>
      <cdr:y>0.71988</cdr:y>
    </cdr:from>
    <cdr:to>
      <cdr:x>0.62401</cdr:x>
      <cdr:y>0.78338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3507184" y="6531520"/>
          <a:ext cx="4176464" cy="57606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non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en-US" sz="1800" b="1" dirty="0" smtClean="0"/>
            <a:t>Global warming: </a:t>
          </a:r>
          <a:r>
            <a:rPr lang="en-US" sz="1800" b="1" dirty="0" smtClean="0"/>
            <a:t>0.04</a:t>
          </a:r>
          <a:r>
            <a:rPr lang="en-US" sz="1800" b="1" dirty="0" smtClean="0"/>
            <a:t>±</a:t>
          </a:r>
          <a:r>
            <a:rPr lang="en-US" sz="1800" b="1" dirty="0" smtClean="0"/>
            <a:t>0.04 </a:t>
          </a:r>
          <a:r>
            <a:rPr lang="en-US" sz="1800" b="1" dirty="0" smtClean="0"/>
            <a:t>K/decade</a:t>
          </a:r>
          <a:endParaRPr lang="en-US" sz="1800" b="1" dirty="0"/>
        </a:p>
      </cdr:txBody>
    </cdr:sp>
  </cdr:relSizeAnchor>
  <cdr:relSizeAnchor xmlns:cdr="http://schemas.openxmlformats.org/drawingml/2006/chartDrawing">
    <cdr:from>
      <cdr:x>0.61988</cdr:x>
      <cdr:y>0.88889</cdr:y>
    </cdr:from>
    <cdr:to>
      <cdr:x>0.82456</cdr:x>
      <cdr:y>0.94444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32848" y="8064896"/>
          <a:ext cx="2520280" cy="504056"/>
        </a:xfrm>
        <a:prstGeom xmlns:a="http://schemas.openxmlformats.org/drawingml/2006/main" prst="rect">
          <a:avLst/>
        </a:prstGeom>
        <a:solidFill xmlns:a="http://schemas.openxmlformats.org/drawingml/2006/main">
          <a:srgbClr val="FFFFFF"/>
        </a:solidFill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600" dirty="0" smtClean="0"/>
            <a:t>Temp from NOAA NCDC</a:t>
          </a:r>
          <a:endParaRPr lang="en-US" sz="1600" dirty="0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8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Stone Sans ITC TT-Semi" pitchFamily="96" charset="0"/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79" name="Rectangle 3"/>
          <p:cNvSpPr>
            <a:spLocks noGrp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Stone Sans ITC TT-Semi" pitchFamily="96" charset="0"/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0" name="Rectangle 4"/>
          <p:cNvSpPr>
            <a:spLocks noGrp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Stone Sans ITC TT-Semi" pitchFamily="96" charset="0"/>
                <a:ea typeface="ヒラギノ明朝 ProN W3" charset="-128"/>
                <a:cs typeface="ヒラギノ明朝 ProN W3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1781" name="Rectangle 5"/>
          <p:cNvSpPr>
            <a:spLocks noGrp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BF16EC90-8CEC-A24D-A2C8-9B23EF4220F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3072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87" name="Rectangle 3"/>
          <p:cNvSpPr>
            <a:spLocks noGrp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40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18789" name="Rectangle 5"/>
          <p:cNvSpPr>
            <a:spLocks noGrp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8790" name="Rectangle 6"/>
          <p:cNvSpPr>
            <a:spLocks noGrp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8791" name="Rectangle 7"/>
          <p:cNvSpPr>
            <a:spLocks noGrp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Palatino" charset="0"/>
                <a:sym typeface="Palatino" charset="0"/>
              </a:defRPr>
            </a:lvl1pPr>
          </a:lstStyle>
          <a:p>
            <a:fld id="{7BC04F7F-3301-314D-857C-F0618A1F42C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17221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Palatino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r>
              <a:rPr lang="en-US" smtClean="0"/>
              <a:t>Albedos led to heights and winds and the need for operational stereo.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138F9-F834-9F4D-A85A-77C83576E3EE}" type="slidenum">
              <a:rPr lang="en-US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138F9-F834-9F4D-A85A-77C83576E3EE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915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 dirty="0" smtClean="0"/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69138F9-F834-9F4D-A85A-77C83576E3EE}" type="slidenum">
              <a:rPr lang="en-US" smtClean="0"/>
              <a:pPr/>
              <a:t>25</a:t>
            </a:fld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 userDrawn="1"/>
        </p:nvSpPr>
        <p:spPr bwMode="auto">
          <a:xfrm>
            <a:off x="1371600" y="1600200"/>
            <a:ext cx="10164763" cy="0"/>
          </a:xfrm>
          <a:prstGeom prst="line">
            <a:avLst/>
          </a:prstGeom>
          <a:noFill/>
          <a:ln w="19050">
            <a:solidFill>
              <a:schemeClr val="accent2"/>
            </a:solidFill>
            <a:round/>
            <a:headEnd/>
            <a:tailEnd/>
          </a:ln>
          <a:effectLst>
            <a:outerShdw blurRad="12700" dist="12699" dir="5400000" algn="ctr" rotWithShape="0">
              <a:schemeClr val="bg2">
                <a:alpha val="81999"/>
              </a:schemeClr>
            </a:outerShdw>
          </a:effectLst>
        </p:spPr>
        <p:txBody>
          <a:bodyPr/>
          <a:lstStyle/>
          <a:p>
            <a:pPr algn="ctr">
              <a:defRPr/>
            </a:pPr>
            <a:endParaRPr lang="en-US">
              <a:latin typeface="Stone Sans ITC TT-Semi" pitchFamily="96" charset="0"/>
              <a:ea typeface="ヒラギノ明朝 ProN W3" charset="-128"/>
              <a:cs typeface="ヒラギノ明朝 ProN W3" charset="-128"/>
            </a:endParaRPr>
          </a:p>
        </p:txBody>
      </p:sp>
      <p:sp>
        <p:nvSpPr>
          <p:cNvPr id="5" name="Text Box 8"/>
          <p:cNvSpPr txBox="1">
            <a:spLocks/>
          </p:cNvSpPr>
          <p:nvPr userDrawn="1"/>
        </p:nvSpPr>
        <p:spPr bwMode="auto">
          <a:xfrm>
            <a:off x="0" y="9417050"/>
            <a:ext cx="3276600" cy="336550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1600">
                <a:solidFill>
                  <a:schemeClr val="tx1"/>
                </a:solidFill>
                <a:latin typeface="Palatino" charset="0"/>
                <a:ea typeface="ヒラギノ明朝 ProN W3" charset="-128"/>
                <a:cs typeface="ヒラギノ明朝 ProN W3" charset="-128"/>
                <a:sym typeface="Palatino" charset="0"/>
              </a:rPr>
              <a:t>9IWW Annapolis</a:t>
            </a:r>
          </a:p>
        </p:txBody>
      </p:sp>
      <p:sp>
        <p:nvSpPr>
          <p:cNvPr id="6" name="Text Box 9"/>
          <p:cNvSpPr txBox="1">
            <a:spLocks/>
          </p:cNvSpPr>
          <p:nvPr userDrawn="1"/>
        </p:nvSpPr>
        <p:spPr bwMode="auto">
          <a:xfrm>
            <a:off x="5737225" y="9383713"/>
            <a:ext cx="1524000" cy="36671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1pPr>
            <a:lvl2pPr marL="37931725" indent="-37474525" eaLnBrk="0" hangingPunct="0"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2pPr>
            <a:lvl3pPr eaLnBrk="0" hangingPunct="0"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3pPr>
            <a:lvl4pPr eaLnBrk="0" hangingPunct="0"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4pPr>
            <a:lvl5pPr eaLnBrk="0" hangingPunct="0"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3F3F3F"/>
                </a:solidFill>
                <a:latin typeface="Stone Sans ITC TT-Semi" charset="0"/>
                <a:ea typeface="ヒラギノ明朝 ProN W3" charset="0"/>
                <a:cs typeface="ヒラギノ明朝 ProN W3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1800">
                <a:latin typeface="Palatino" charset="0"/>
                <a:sym typeface="Palatino" charset="0"/>
              </a:rPr>
              <a:t>16/04/08</a:t>
            </a:r>
            <a:endParaRPr lang="en-US">
              <a:latin typeface="Palatino" charset="0"/>
              <a:sym typeface="Palatino" charset="0"/>
            </a:endParaRPr>
          </a:p>
        </p:txBody>
      </p:sp>
      <p:sp>
        <p:nvSpPr>
          <p:cNvPr id="386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74725" y="3251200"/>
            <a:ext cx="110553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86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51038" y="5527675"/>
            <a:ext cx="9102725" cy="2492375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974725" y="8886825"/>
            <a:ext cx="2709863" cy="649288"/>
          </a:xfrm>
        </p:spPr>
        <p:txBody>
          <a:bodyPr anchor="t"/>
          <a:lstStyle>
            <a:lvl1pPr algn="l"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4443413" y="8886825"/>
            <a:ext cx="4117975" cy="649288"/>
          </a:xfrm>
        </p:spPr>
        <p:txBody>
          <a:bodyPr anchor="t"/>
          <a:lstStyle>
            <a:lvl1pPr>
              <a:defRPr sz="2000"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9320213" y="8886825"/>
            <a:ext cx="2709862" cy="649288"/>
          </a:xfrm>
        </p:spPr>
        <p:txBody>
          <a:bodyPr anchor="t"/>
          <a:lstStyle>
            <a:lvl1pPr>
              <a:defRPr sz="2000"/>
            </a:lvl1pPr>
          </a:lstStyle>
          <a:p>
            <a:fld id="{BEBFD56D-022E-A045-8CA4-5CFB2593073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0632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F8E58B-7F80-2746-83EE-1133F8A4B64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597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66238" y="866775"/>
            <a:ext cx="2763837" cy="7802563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74725" y="866775"/>
            <a:ext cx="8139113" cy="7802563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D4FE7C-E810-B747-A40B-3E93634AA8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639926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812800" y="975360"/>
            <a:ext cx="11379200" cy="726101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N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smtClean="0"/>
              <a:t>17/6/14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97D568-D192-1740-8933-898DA5E0A1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1861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69EE19-DB19-AA4E-A720-1E4245DEF7F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57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7113" y="6267450"/>
            <a:ext cx="11053762" cy="19367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7113" y="4133850"/>
            <a:ext cx="11053762" cy="21336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E93025-9BC9-1B4E-B03C-ACB696D5826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285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74725" y="2817813"/>
            <a:ext cx="5451475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78600" y="2817813"/>
            <a:ext cx="5451475" cy="5851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023D00-9533-8D4D-B214-B059F503F3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9024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90525"/>
            <a:ext cx="11703050" cy="1625600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0875" y="2182813"/>
            <a:ext cx="5745163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0875" y="3092450"/>
            <a:ext cx="5745163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05588" y="2182813"/>
            <a:ext cx="5748337" cy="90963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5588" y="3092450"/>
            <a:ext cx="5748337" cy="56197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3FE02CB-86DB-7646-A378-4D9D8A4A760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7614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BABB07-095E-D94C-A11C-07EBBB119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22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F71AADF-31EA-9C43-9E15-F06DD60D0D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609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0875" y="388938"/>
            <a:ext cx="4278313" cy="165258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84763" y="388938"/>
            <a:ext cx="7269162" cy="832326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0875" y="2041525"/>
            <a:ext cx="4278313" cy="66706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7D0C9C4-AF35-5245-BE49-8665F5BB637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0757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9525" y="6827838"/>
            <a:ext cx="7802563" cy="806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549525" y="871538"/>
            <a:ext cx="7802563" cy="58515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49525" y="7634288"/>
            <a:ext cx="7802563" cy="11445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D3A81F-B72A-204B-84B2-C36FC7ECD7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87023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74725" y="866775"/>
            <a:ext cx="11055350" cy="162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74725" y="2817813"/>
            <a:ext cx="11055350" cy="585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130046" tIns="65023" rIns="130046" bIns="6502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5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28600" y="9104313"/>
            <a:ext cx="2709863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20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95800" y="9104313"/>
            <a:ext cx="4117975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defRPr sz="1800">
                <a:solidFill>
                  <a:schemeClr val="tx1"/>
                </a:solidFill>
                <a:latin typeface="Arial" charset="0"/>
                <a:ea typeface="Osaka" charset="-128"/>
                <a:cs typeface="Osaka" charset="-128"/>
              </a:defRPr>
            </a:lvl1pPr>
          </a:lstStyle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0294938" y="9104313"/>
            <a:ext cx="2709862" cy="64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30046" tIns="65023" rIns="130046" bIns="65023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800">
                <a:solidFill>
                  <a:schemeClr val="tx1"/>
                </a:solidFill>
                <a:latin typeface="Arial" charset="0"/>
                <a:ea typeface="Osaka" charset="0"/>
                <a:cs typeface="Osaka" charset="0"/>
              </a:defRPr>
            </a:lvl1pPr>
          </a:lstStyle>
          <a:p>
            <a:fld id="{B5340EE8-2E4D-2C49-BA0D-6C3C3B3BE853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11" r:id="rId1"/>
    <p:sldLayoutId id="2147484301" r:id="rId2"/>
    <p:sldLayoutId id="2147484302" r:id="rId3"/>
    <p:sldLayoutId id="2147484303" r:id="rId4"/>
    <p:sldLayoutId id="2147484304" r:id="rId5"/>
    <p:sldLayoutId id="2147484305" r:id="rId6"/>
    <p:sldLayoutId id="2147484306" r:id="rId7"/>
    <p:sldLayoutId id="2147484307" r:id="rId8"/>
    <p:sldLayoutId id="2147484308" r:id="rId9"/>
    <p:sldLayoutId id="2147484309" r:id="rId10"/>
    <p:sldLayoutId id="2147484310" r:id="rId11"/>
    <p:sldLayoutId id="2147484312" r:id="rId12"/>
  </p:sldLayoutIdLst>
  <p:hf hdr="0"/>
  <p:txStyles>
    <p:titleStyle>
      <a:lvl1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+mj-lt"/>
          <a:ea typeface="+mj-ea"/>
          <a:cs typeface="+mj-cs"/>
        </a:defRPr>
      </a:lvl1pPr>
      <a:lvl2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2pPr>
      <a:lvl3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3pPr>
      <a:lvl4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4pPr>
      <a:lvl5pPr algn="ctr" defTabSz="1300163" rtl="0" eaLnBrk="0" fontAlgn="base" hangingPunct="0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5pPr>
      <a:lvl6pPr marL="4572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6pPr>
      <a:lvl7pPr marL="9144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7pPr>
      <a:lvl8pPr marL="13716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8pPr>
      <a:lvl9pPr marL="1828800" algn="ctr" defTabSz="1300163" rtl="0" fontAlgn="base">
        <a:spcBef>
          <a:spcPct val="0"/>
        </a:spcBef>
        <a:spcAft>
          <a:spcPct val="0"/>
        </a:spcAft>
        <a:defRPr sz="6300">
          <a:solidFill>
            <a:schemeClr val="tx2"/>
          </a:solidFill>
          <a:latin typeface="Arial" charset="0"/>
          <a:ea typeface="Osaka" charset="-128"/>
          <a:cs typeface="Osaka" charset="-128"/>
        </a:defRPr>
      </a:lvl9pPr>
    </p:titleStyle>
    <p:bodyStyle>
      <a:lvl1pPr marL="487363" indent="-487363" algn="l" defTabSz="1300163" rtl="0" eaLnBrk="0" fontAlgn="base" hangingPunct="0">
        <a:spcBef>
          <a:spcPct val="20000"/>
        </a:spcBef>
        <a:spcAft>
          <a:spcPct val="0"/>
        </a:spcAft>
        <a:buChar char="•"/>
        <a:defRPr sz="4600">
          <a:solidFill>
            <a:schemeClr val="tx1"/>
          </a:solidFill>
          <a:latin typeface="+mn-lt"/>
          <a:ea typeface="+mn-ea"/>
          <a:cs typeface="+mn-cs"/>
        </a:defRPr>
      </a:lvl1pPr>
      <a:lvl2pPr marL="1057275" indent="-406400" algn="l" defTabSz="1300163" rtl="0" eaLnBrk="0" fontAlgn="base" hangingPunct="0">
        <a:spcBef>
          <a:spcPct val="20000"/>
        </a:spcBef>
        <a:spcAft>
          <a:spcPct val="0"/>
        </a:spcAft>
        <a:buChar char="–"/>
        <a:defRPr sz="4000">
          <a:solidFill>
            <a:schemeClr val="tx1"/>
          </a:solidFill>
          <a:latin typeface="+mn-lt"/>
          <a:ea typeface="+mn-ea"/>
          <a:cs typeface="+mn-cs"/>
        </a:defRPr>
      </a:lvl2pPr>
      <a:lvl3pPr marL="1625600" indent="-325438" algn="l" defTabSz="1300163" rtl="0" eaLnBrk="0" fontAlgn="base" hangingPunct="0">
        <a:spcBef>
          <a:spcPct val="20000"/>
        </a:spcBef>
        <a:spcAft>
          <a:spcPct val="0"/>
        </a:spcAft>
        <a:buChar char="•"/>
        <a:defRPr sz="3400">
          <a:solidFill>
            <a:schemeClr val="tx1"/>
          </a:solidFill>
          <a:latin typeface="+mn-lt"/>
          <a:ea typeface="+mn-ea"/>
          <a:cs typeface="+mn-cs"/>
        </a:defRPr>
      </a:lvl3pPr>
      <a:lvl4pPr marL="2276475" indent="-325438" algn="l" defTabSz="1300163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4pPr>
      <a:lvl5pPr marL="2925763" indent="-325438" algn="l" defTabSz="1300163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5pPr>
      <a:lvl6pPr marL="33829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6pPr>
      <a:lvl7pPr marL="38401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7pPr>
      <a:lvl8pPr marL="42973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8pPr>
      <a:lvl9pPr marL="4754563" indent="-325438" algn="l" defTabSz="1300163" rtl="0" fontAlgn="base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.e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1.xml"/><Relationship Id="rId3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2.xml"/><Relationship Id="rId3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3.xml"/><Relationship Id="rId3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023D00-9533-8D4D-B214-B059F503F3E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8" name="Picture 7" descr="MISR_winds.pdf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673" t="9478" r="673" b="22332"/>
          <a:stretch/>
        </p:blipFill>
        <p:spPr>
          <a:xfrm>
            <a:off x="1461840" y="3508648"/>
            <a:ext cx="10058400" cy="530013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13768" y="700336"/>
            <a:ext cx="115212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Globally Distributed Time Series of the enhanced </a:t>
            </a:r>
            <a:r>
              <a:rPr lang="en-US" dirty="0" smtClean="0"/>
              <a:t>Cloud </a:t>
            </a:r>
            <a:r>
              <a:rPr lang="en-US" dirty="0"/>
              <a:t>Motion Vector </a:t>
            </a:r>
            <a:r>
              <a:rPr lang="en-US" dirty="0" smtClean="0"/>
              <a:t>Product</a:t>
            </a:r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2541960" y="2500536"/>
            <a:ext cx="791755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Roger Davies and Kevin Mueller</a:t>
            </a:r>
          </a:p>
        </p:txBody>
      </p:sp>
    </p:spTree>
    <p:extLst>
      <p:ext uri="{BB962C8B-B14F-4D97-AF65-F5344CB8AC3E}">
        <p14:creationId xmlns:p14="http://schemas.microsoft.com/office/powerpoint/2010/main" val="36090637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53135"/>
              </p:ext>
            </p:extLst>
          </p:nvPr>
        </p:nvGraphicFramePr>
        <p:xfrm>
          <a:off x="381720" y="268288"/>
          <a:ext cx="12241359" cy="9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6281460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526318"/>
              </p:ext>
            </p:extLst>
          </p:nvPr>
        </p:nvGraphicFramePr>
        <p:xfrm>
          <a:off x="381720" y="268288"/>
          <a:ext cx="12169351" cy="89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48726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6931122"/>
              </p:ext>
            </p:extLst>
          </p:nvPr>
        </p:nvGraphicFramePr>
        <p:xfrm>
          <a:off x="453728" y="412304"/>
          <a:ext cx="12241360" cy="87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957936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7313059"/>
              </p:ext>
            </p:extLst>
          </p:nvPr>
        </p:nvGraphicFramePr>
        <p:xfrm>
          <a:off x="309712" y="340296"/>
          <a:ext cx="12313368" cy="88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446944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14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824873"/>
              </p:ext>
            </p:extLst>
          </p:nvPr>
        </p:nvGraphicFramePr>
        <p:xfrm>
          <a:off x="453728" y="340296"/>
          <a:ext cx="12097344" cy="87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356144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Low Level Winds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7784" y="2500536"/>
            <a:ext cx="11055350" cy="5720538"/>
          </a:xfrm>
        </p:spPr>
        <p:txBody>
          <a:bodyPr>
            <a:spAutoFit/>
          </a:bodyPr>
          <a:lstStyle/>
          <a:p>
            <a:r>
              <a:rPr lang="en-US" sz="3200" dirty="0" smtClean="0"/>
              <a:t>Southern Ocean (max effect at 55°S)</a:t>
            </a:r>
          </a:p>
          <a:p>
            <a:pPr lvl="1"/>
            <a:r>
              <a:rPr lang="en-US" sz="2400" dirty="0"/>
              <a:t>i</a:t>
            </a:r>
            <a:r>
              <a:rPr lang="en-US" sz="2400" dirty="0" smtClean="0"/>
              <a:t>ncreased wind speed ≈0.5 m/s/decade</a:t>
            </a:r>
          </a:p>
          <a:p>
            <a:pPr lvl="1"/>
            <a:r>
              <a:rPr lang="en-US" sz="2400" dirty="0"/>
              <a:t>d</a:t>
            </a:r>
            <a:r>
              <a:rPr lang="en-US" sz="2400" dirty="0" smtClean="0"/>
              <a:t>ue to increasing </a:t>
            </a:r>
            <a:r>
              <a:rPr lang="en-US" sz="2400" dirty="0" err="1" smtClean="0"/>
              <a:t>westerlies</a:t>
            </a:r>
            <a:endParaRPr lang="en-US" sz="2400" dirty="0" smtClean="0"/>
          </a:p>
          <a:p>
            <a:r>
              <a:rPr lang="en-US" sz="3200" dirty="0" smtClean="0"/>
              <a:t>Southern Ocean (max effect at 45°S)</a:t>
            </a:r>
          </a:p>
          <a:p>
            <a:pPr lvl="1"/>
            <a:r>
              <a:rPr lang="en-US" sz="2400" dirty="0" smtClean="0"/>
              <a:t>Narrow band of decreased </a:t>
            </a:r>
            <a:r>
              <a:rPr lang="en-US" sz="2400" dirty="0" err="1" smtClean="0"/>
              <a:t>westerlies</a:t>
            </a:r>
            <a:r>
              <a:rPr lang="en-US" sz="2400" dirty="0" smtClean="0"/>
              <a:t> reduces speed ≈0.6 m/s/decade at 45°S</a:t>
            </a:r>
          </a:p>
          <a:p>
            <a:r>
              <a:rPr lang="en-US" sz="3200" dirty="0" smtClean="0"/>
              <a:t>North Pacific</a:t>
            </a:r>
          </a:p>
          <a:p>
            <a:pPr lvl="1"/>
            <a:r>
              <a:rPr lang="en-US" sz="2400" dirty="0" smtClean="0"/>
              <a:t>Narrow band of increased winds 1 m/s/decade at 4°N (probably a shift in the ITCZ), stronger easterlies by 1.5 m/s/decade</a:t>
            </a:r>
          </a:p>
          <a:p>
            <a:r>
              <a:rPr lang="en-US" sz="3200" dirty="0" smtClean="0"/>
              <a:t>North Atlantic</a:t>
            </a:r>
          </a:p>
          <a:p>
            <a:pPr lvl="1"/>
            <a:r>
              <a:rPr lang="en-US" sz="2400" dirty="0" smtClean="0"/>
              <a:t>Slight decrease at 13°N of 0.4 m/s/decade, due to both ITCZ and decreasing easterlies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9EE19-DB19-AA4E-A720-1E4245DEF7FA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25244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37661184"/>
              </p:ext>
            </p:extLst>
          </p:nvPr>
        </p:nvGraphicFramePr>
        <p:xfrm>
          <a:off x="453728" y="268288"/>
          <a:ext cx="12025336" cy="89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7849834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17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7312350"/>
              </p:ext>
            </p:extLst>
          </p:nvPr>
        </p:nvGraphicFramePr>
        <p:xfrm>
          <a:off x="237704" y="268288"/>
          <a:ext cx="12385376" cy="89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365009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18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284604"/>
              </p:ext>
            </p:extLst>
          </p:nvPr>
        </p:nvGraphicFramePr>
        <p:xfrm>
          <a:off x="309712" y="196280"/>
          <a:ext cx="12313368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3284662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19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746598"/>
              </p:ext>
            </p:extLst>
          </p:nvPr>
        </p:nvGraphicFramePr>
        <p:xfrm>
          <a:off x="309712" y="340296"/>
          <a:ext cx="12385376" cy="8856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2546466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74725" y="866775"/>
            <a:ext cx="11055350" cy="685314"/>
          </a:xfrm>
        </p:spPr>
        <p:txBody>
          <a:bodyPr anchor="t">
            <a:spAutoFit/>
          </a:bodyPr>
          <a:lstStyle/>
          <a:p>
            <a:pPr algn="ctr"/>
            <a:r>
              <a:rPr lang="en-US" sz="3600" dirty="0" smtClean="0"/>
              <a:t>MISR winds: First Generation</a:t>
            </a:r>
            <a:endParaRPr lang="en-US" sz="3600" i="1" dirty="0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1B369-319D-4E4B-98FA-69181599FDE0}" type="slidenum">
              <a:rPr lang="en-US">
                <a:latin typeface="Helvetica" charset="0"/>
              </a:rPr>
              <a:pPr/>
              <a:t>2</a:t>
            </a:fld>
            <a:endParaRPr lang="en-US">
              <a:latin typeface="Helvetica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2351701"/>
            <a:ext cx="12446000" cy="5745160"/>
          </a:xfrm>
        </p:spPr>
        <p:txBody>
          <a:bodyPr anchor="ctr">
            <a:spAutoFit/>
          </a:bodyPr>
          <a:lstStyle/>
          <a:p>
            <a:r>
              <a:rPr lang="en-US" sz="3600" dirty="0" smtClean="0">
                <a:latin typeface="Helvetica" charset="0"/>
              </a:rPr>
              <a:t>Previously (10</a:t>
            </a:r>
            <a:r>
              <a:rPr lang="en-US" sz="3600" baseline="30000" dirty="0" smtClean="0">
                <a:latin typeface="Helvetica" charset="0"/>
              </a:rPr>
              <a:t>th</a:t>
            </a:r>
            <a:r>
              <a:rPr lang="en-US" sz="3600" dirty="0" smtClean="0">
                <a:latin typeface="Helvetica" charset="0"/>
              </a:rPr>
              <a:t> and 11</a:t>
            </a:r>
            <a:r>
              <a:rPr lang="en-US" sz="3600" baseline="30000" dirty="0" smtClean="0">
                <a:latin typeface="Helvetica" charset="0"/>
              </a:rPr>
              <a:t>th</a:t>
            </a:r>
            <a:r>
              <a:rPr lang="en-US" sz="3600" dirty="0" smtClean="0">
                <a:latin typeface="Helvetica" charset="0"/>
              </a:rPr>
              <a:t> Workshops) showed general agreement between average MISR first generation winds and reanalysis winds over the ocean </a:t>
            </a:r>
          </a:p>
          <a:p>
            <a:pPr lvl="1"/>
            <a:r>
              <a:rPr lang="en-US" sz="2400" dirty="0">
                <a:latin typeface="Helvetica" charset="0"/>
              </a:rPr>
              <a:t>b</a:t>
            </a:r>
            <a:r>
              <a:rPr lang="en-US" sz="2400" dirty="0" smtClean="0">
                <a:latin typeface="Helvetica" charset="0"/>
              </a:rPr>
              <a:t>etter </a:t>
            </a:r>
            <a:r>
              <a:rPr lang="en-US" sz="2400" dirty="0" smtClean="0">
                <a:latin typeface="Helvetica" charset="0"/>
              </a:rPr>
              <a:t>agreement over the Northern Hemisphere where the reanalysis had access to more data</a:t>
            </a:r>
          </a:p>
          <a:p>
            <a:pPr lvl="1"/>
            <a:r>
              <a:rPr lang="en-US" sz="2400" dirty="0">
                <a:latin typeface="Helvetica" charset="0"/>
              </a:rPr>
              <a:t>d</a:t>
            </a:r>
            <a:r>
              <a:rPr lang="en-US" sz="2400" dirty="0" smtClean="0">
                <a:latin typeface="Helvetica" charset="0"/>
              </a:rPr>
              <a:t>ifferences </a:t>
            </a:r>
            <a:r>
              <a:rPr lang="en-US" sz="2400" dirty="0" smtClean="0">
                <a:latin typeface="Helvetica" charset="0"/>
              </a:rPr>
              <a:t>in </a:t>
            </a:r>
            <a:r>
              <a:rPr lang="en-US" sz="2400" dirty="0" err="1" smtClean="0">
                <a:latin typeface="Helvetica" charset="0"/>
              </a:rPr>
              <a:t>meridional</a:t>
            </a:r>
            <a:r>
              <a:rPr lang="en-US" sz="2400" dirty="0" smtClean="0">
                <a:latin typeface="Helvetica" charset="0"/>
              </a:rPr>
              <a:t> wind component due to higher spatial resolution of MISR</a:t>
            </a:r>
          </a:p>
          <a:p>
            <a:pPr lvl="1"/>
            <a:r>
              <a:rPr lang="en-US" sz="2400" dirty="0">
                <a:latin typeface="Helvetica" charset="0"/>
              </a:rPr>
              <a:t>d</a:t>
            </a:r>
            <a:r>
              <a:rPr lang="en-US" sz="2400" dirty="0" smtClean="0">
                <a:latin typeface="Helvetica" charset="0"/>
              </a:rPr>
              <a:t>ifferences </a:t>
            </a:r>
            <a:r>
              <a:rPr lang="en-US" sz="2400" dirty="0" smtClean="0">
                <a:latin typeface="Helvetica" charset="0"/>
              </a:rPr>
              <a:t>in average low-level winds over the Southern Oceans due to lack of data in the reanalysis winds (they are too fast)</a:t>
            </a:r>
          </a:p>
          <a:p>
            <a:r>
              <a:rPr lang="en-US" sz="3000" dirty="0" smtClean="0">
                <a:latin typeface="Helvetica" charset="0"/>
              </a:rPr>
              <a:t>Also showed similar 10-year trends in low level wind speed</a:t>
            </a:r>
          </a:p>
          <a:p>
            <a:pPr lvl="1"/>
            <a:r>
              <a:rPr lang="en-US" sz="2400" dirty="0" smtClean="0">
                <a:latin typeface="Helvetica" charset="0"/>
              </a:rPr>
              <a:t>increased wind speed over the Southern Oceans ≈1 m/s/decade</a:t>
            </a:r>
          </a:p>
          <a:p>
            <a:pPr lvl="1"/>
            <a:r>
              <a:rPr lang="en-US" sz="2400" dirty="0">
                <a:latin typeface="Helvetica" charset="0"/>
              </a:rPr>
              <a:t>d</a:t>
            </a:r>
            <a:r>
              <a:rPr lang="en-US" sz="2400" dirty="0" smtClean="0">
                <a:latin typeface="Helvetica" charset="0"/>
              </a:rPr>
              <a:t>ecreases elsewhere ≈0-1 m/s/decade</a:t>
            </a:r>
          </a:p>
          <a:p>
            <a:pPr lvl="1"/>
            <a:r>
              <a:rPr lang="en-US" sz="2400" dirty="0">
                <a:latin typeface="Helvetica" charset="0"/>
              </a:rPr>
              <a:t>m</a:t>
            </a:r>
            <a:r>
              <a:rPr lang="en-US" sz="2400" dirty="0" smtClean="0">
                <a:latin typeface="Helvetica" charset="0"/>
              </a:rPr>
              <a:t>ore </a:t>
            </a:r>
            <a:r>
              <a:rPr lang="en-US" sz="2400" dirty="0" smtClean="0">
                <a:latin typeface="Helvetica" charset="0"/>
              </a:rPr>
              <a:t>spatial detail, and slightly larger values for MISR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9649816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7469866"/>
              </p:ext>
            </p:extLst>
          </p:nvPr>
        </p:nvGraphicFramePr>
        <p:xfrm>
          <a:off x="309712" y="268288"/>
          <a:ext cx="12385376" cy="89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146712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21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55865"/>
              </p:ext>
            </p:extLst>
          </p:nvPr>
        </p:nvGraphicFramePr>
        <p:xfrm>
          <a:off x="381720" y="340296"/>
          <a:ext cx="12241360" cy="87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8170776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0777878"/>
              </p:ext>
            </p:extLst>
          </p:nvPr>
        </p:nvGraphicFramePr>
        <p:xfrm>
          <a:off x="453728" y="268288"/>
          <a:ext cx="12169352" cy="8784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522105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23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2289243"/>
              </p:ext>
            </p:extLst>
          </p:nvPr>
        </p:nvGraphicFramePr>
        <p:xfrm>
          <a:off x="453728" y="268288"/>
          <a:ext cx="12097344" cy="89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81843252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74725" y="866775"/>
            <a:ext cx="11055350" cy="685314"/>
          </a:xfrm>
        </p:spPr>
        <p:txBody>
          <a:bodyPr anchor="t">
            <a:spAutoFit/>
          </a:bodyPr>
          <a:lstStyle/>
          <a:p>
            <a:pPr algn="ctr"/>
            <a:r>
              <a:rPr lang="en-US" sz="3600" dirty="0" smtClean="0"/>
              <a:t>Upper level winds</a:t>
            </a:r>
            <a:endParaRPr lang="en-US" sz="3600" i="1" dirty="0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1B369-319D-4E4B-98FA-69181599FDE0}" type="slidenum">
              <a:rPr lang="en-US">
                <a:latin typeface="Helvetica" charset="0"/>
              </a:rPr>
              <a:pPr/>
              <a:t>24</a:t>
            </a:fld>
            <a:endParaRPr lang="en-US">
              <a:latin typeface="Helvetica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4207593"/>
            <a:ext cx="12446000" cy="2033375"/>
          </a:xfrm>
        </p:spPr>
        <p:txBody>
          <a:bodyPr anchor="ctr">
            <a:spAutoFit/>
          </a:bodyPr>
          <a:lstStyle/>
          <a:p>
            <a:r>
              <a:rPr lang="en-US" sz="3000" dirty="0" smtClean="0">
                <a:latin typeface="Helvetica" charset="0"/>
              </a:rPr>
              <a:t>Climatology looks reasonable</a:t>
            </a:r>
          </a:p>
          <a:p>
            <a:pPr lvl="1"/>
            <a:r>
              <a:rPr lang="en-US" sz="2400" dirty="0">
                <a:latin typeface="Helvetica" charset="0"/>
              </a:rPr>
              <a:t>s</a:t>
            </a:r>
            <a:r>
              <a:rPr lang="en-US" sz="2400" dirty="0" smtClean="0">
                <a:latin typeface="Helvetica" charset="0"/>
              </a:rPr>
              <a:t>tronger </a:t>
            </a:r>
            <a:r>
              <a:rPr lang="en-US" sz="2400" dirty="0" err="1" smtClean="0">
                <a:latin typeface="Helvetica" charset="0"/>
              </a:rPr>
              <a:t>meridional</a:t>
            </a:r>
            <a:r>
              <a:rPr lang="en-US" sz="2400" dirty="0" smtClean="0">
                <a:latin typeface="Helvetica" charset="0"/>
              </a:rPr>
              <a:t> components than for reanalysis, especially over S. Oceans</a:t>
            </a:r>
            <a:endParaRPr lang="en-US" sz="2400" dirty="0" smtClean="0">
              <a:latin typeface="Helvetica" charset="0"/>
            </a:endParaRPr>
          </a:p>
          <a:p>
            <a:r>
              <a:rPr lang="en-US" sz="3000" dirty="0" smtClean="0">
                <a:latin typeface="Helvetica" charset="0"/>
              </a:rPr>
              <a:t>Trends over last 14 years are fairly weak in general</a:t>
            </a:r>
          </a:p>
          <a:p>
            <a:pPr lvl="1"/>
            <a:r>
              <a:rPr lang="en-US" sz="2400" dirty="0" smtClean="0">
                <a:latin typeface="Helvetica" charset="0"/>
              </a:rPr>
              <a:t>increases of ≈3 m/s/decade in a few places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5417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974725" y="866775"/>
            <a:ext cx="11055350" cy="685314"/>
          </a:xfrm>
        </p:spPr>
        <p:txBody>
          <a:bodyPr anchor="t">
            <a:spAutoFit/>
          </a:bodyPr>
          <a:lstStyle/>
          <a:p>
            <a:pPr algn="ctr"/>
            <a:r>
              <a:rPr lang="en-US" sz="3600" dirty="0" smtClean="0"/>
              <a:t>Work in Progress</a:t>
            </a:r>
            <a:endParaRPr lang="en-US" sz="3600" i="1" dirty="0" smtClean="0"/>
          </a:p>
        </p:txBody>
      </p:sp>
      <p:sp>
        <p:nvSpPr>
          <p:cNvPr id="4813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111B369-319D-4E4B-98FA-69181599FDE0}" type="slidenum">
              <a:rPr lang="en-US">
                <a:latin typeface="Helvetica" charset="0"/>
              </a:rPr>
              <a:pPr/>
              <a:t>25</a:t>
            </a:fld>
            <a:endParaRPr lang="en-US">
              <a:latin typeface="Helvetica" charset="0"/>
            </a:endParaRPr>
          </a:p>
        </p:txBody>
      </p:sp>
      <p:sp>
        <p:nvSpPr>
          <p:cNvPr id="2" name="Content Placeholder 2"/>
          <p:cNvSpPr>
            <a:spLocks noGrp="1"/>
          </p:cNvSpPr>
          <p:nvPr>
            <p:ph type="body" orient="vert" idx="4294967295"/>
          </p:nvPr>
        </p:nvSpPr>
        <p:spPr>
          <a:xfrm>
            <a:off x="0" y="3819795"/>
            <a:ext cx="12446000" cy="2808972"/>
          </a:xfrm>
        </p:spPr>
        <p:txBody>
          <a:bodyPr anchor="ctr">
            <a:spAutoFit/>
          </a:bodyPr>
          <a:lstStyle/>
          <a:p>
            <a:r>
              <a:rPr lang="en-US" sz="3000" dirty="0">
                <a:latin typeface="Helvetica" charset="0"/>
              </a:rPr>
              <a:t>n</a:t>
            </a:r>
            <a:r>
              <a:rPr lang="en-US" sz="3000" dirty="0" smtClean="0">
                <a:latin typeface="Helvetica" charset="0"/>
              </a:rPr>
              <a:t>eed to compare regions in more detail against reanalysis</a:t>
            </a:r>
          </a:p>
          <a:p>
            <a:r>
              <a:rPr lang="en-US" sz="3000" dirty="0">
                <a:latin typeface="Helvetica" charset="0"/>
              </a:rPr>
              <a:t>e</a:t>
            </a:r>
            <a:r>
              <a:rPr lang="en-US" sz="3000" dirty="0" smtClean="0">
                <a:latin typeface="Helvetica" charset="0"/>
              </a:rPr>
              <a:t>rror analysis is still incomplete</a:t>
            </a:r>
          </a:p>
          <a:p>
            <a:r>
              <a:rPr lang="en-US" sz="3000" dirty="0">
                <a:latin typeface="Helvetica" charset="0"/>
              </a:rPr>
              <a:t>a</a:t>
            </a:r>
            <a:r>
              <a:rPr lang="en-US" sz="3000" dirty="0" smtClean="0">
                <a:latin typeface="Helvetica" charset="0"/>
              </a:rPr>
              <a:t>re there implications </a:t>
            </a:r>
            <a:r>
              <a:rPr lang="en-US" sz="3000" dirty="0" smtClean="0">
                <a:latin typeface="Helvetica" charset="0"/>
              </a:rPr>
              <a:t>for circulation changes affecting high clouds?</a:t>
            </a:r>
          </a:p>
          <a:p>
            <a:r>
              <a:rPr lang="en-US" sz="3000" dirty="0">
                <a:latin typeface="Helvetica" charset="0"/>
              </a:rPr>
              <a:t>w</a:t>
            </a:r>
            <a:r>
              <a:rPr lang="en-US" sz="3000" dirty="0" smtClean="0">
                <a:latin typeface="Helvetica" charset="0"/>
              </a:rPr>
              <a:t>hat is going on around the ITCZ?</a:t>
            </a:r>
          </a:p>
          <a:p>
            <a:r>
              <a:rPr lang="en-US" sz="3000" dirty="0">
                <a:latin typeface="Helvetica" charset="0"/>
              </a:rPr>
              <a:t>l</a:t>
            </a:r>
            <a:r>
              <a:rPr lang="en-US" sz="3000" dirty="0" smtClean="0">
                <a:latin typeface="Helvetica" charset="0"/>
              </a:rPr>
              <a:t>ast 14 years has not been representative of climate change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99602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26</a:t>
            </a:fld>
            <a:endParaRPr lang="en-US"/>
          </a:p>
        </p:txBody>
      </p:sp>
      <p:graphicFrame>
        <p:nvGraphicFramePr>
          <p:cNvPr id="5" name="Chart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39834"/>
              </p:ext>
            </p:extLst>
          </p:nvPr>
        </p:nvGraphicFramePr>
        <p:xfrm>
          <a:off x="381720" y="268288"/>
          <a:ext cx="12313367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7140744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12th International Winds Workshop</a:t>
            </a:r>
            <a:endParaRPr lang="en-US" altLang="ja-JP"/>
          </a:p>
        </p:txBody>
      </p:sp>
      <p:sp>
        <p:nvSpPr>
          <p:cNvPr id="7065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F7B0F61-AD87-D04A-A167-FC720C039761}" type="slidenum">
              <a:rPr lang="en-US" altLang="ja-JP" smtClean="0"/>
              <a:pPr/>
              <a:t>3</a:t>
            </a:fld>
            <a:endParaRPr lang="en-US" altLang="ja-JP" smtClean="0"/>
          </a:p>
        </p:txBody>
      </p:sp>
      <p:pic>
        <p:nvPicPr>
          <p:cNvPr id="70660" name="Picture 5" descr="scalar_reanal_trends_roger.pd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" y="349250"/>
            <a:ext cx="12890500" cy="9055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393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Content Placeholder 5" descr="scalar_misr_trends_roger.pdf"/>
          <p:cNvPicPr>
            <a:picLocks noGrp="1" noChangeAspect="1"/>
          </p:cNvPicPr>
          <p:nvPr>
            <p:ph/>
          </p:nvPr>
        </p:nvPicPr>
        <p:blipFill>
          <a:blip r:embed="rId2"/>
          <a:srcRect l="-4865" r="-4865"/>
          <a:stretch>
            <a:fillRect/>
          </a:stretch>
        </p:blipFill>
        <p:spPr>
          <a:xfrm>
            <a:off x="-238125" y="304800"/>
            <a:ext cx="13255625" cy="8458200"/>
          </a:xfrm>
        </p:spPr>
      </p:pic>
      <p:sp>
        <p:nvSpPr>
          <p:cNvPr id="7168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altLang="ja-JP" smtClean="0"/>
              <a:t>12th International Winds Workshop</a:t>
            </a:r>
            <a:endParaRPr lang="en-US" altLang="ja-JP"/>
          </a:p>
        </p:txBody>
      </p:sp>
      <p:sp>
        <p:nvSpPr>
          <p:cNvPr id="716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F2F48A-A561-E149-ABB8-48709AE15142}" type="slidenum">
              <a:rPr lang="en-US" altLang="ja-JP" smtClean="0"/>
              <a:pPr/>
              <a:t>4</a:t>
            </a:fld>
            <a:endParaRPr lang="en-US" altLang="ja-JP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AU" smtClean="0"/>
              <a:t>17/6/14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74885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29792" y="1708448"/>
            <a:ext cx="11055350" cy="6871623"/>
          </a:xfrm>
        </p:spPr>
        <p:txBody>
          <a:bodyPr>
            <a:spAutoFit/>
          </a:bodyPr>
          <a:lstStyle/>
          <a:p>
            <a:r>
              <a:rPr lang="en-US" sz="3200" dirty="0" smtClean="0"/>
              <a:t>Improved stereo algorithm for simultaneous wind and height retrieval</a:t>
            </a:r>
          </a:p>
          <a:p>
            <a:pPr lvl="1"/>
            <a:r>
              <a:rPr lang="en-US" sz="2600" dirty="0"/>
              <a:t>h</a:t>
            </a:r>
            <a:r>
              <a:rPr lang="en-US" sz="2600" dirty="0" smtClean="0"/>
              <a:t>igher spatial resolution (17.6 km)</a:t>
            </a:r>
          </a:p>
          <a:p>
            <a:pPr lvl="1"/>
            <a:r>
              <a:rPr lang="en-US" sz="2600" dirty="0"/>
              <a:t>b</a:t>
            </a:r>
            <a:r>
              <a:rPr lang="en-US" sz="2600" dirty="0" smtClean="0"/>
              <a:t>oth fore and aft triplets to improve quality assurance</a:t>
            </a:r>
            <a:endParaRPr lang="en-US" sz="2600" dirty="0"/>
          </a:p>
          <a:p>
            <a:r>
              <a:rPr lang="en-US" sz="3200" dirty="0" smtClean="0"/>
              <a:t>Now have reprocessed the second generation winds for entire mission.</a:t>
            </a:r>
          </a:p>
          <a:p>
            <a:pPr lvl="1"/>
            <a:r>
              <a:rPr lang="en-US" sz="2600" dirty="0"/>
              <a:t>t</a:t>
            </a:r>
            <a:r>
              <a:rPr lang="en-US" sz="2600" dirty="0" smtClean="0"/>
              <a:t>hese </a:t>
            </a:r>
            <a:r>
              <a:rPr lang="en-US" sz="2600" dirty="0" smtClean="0"/>
              <a:t>give 14-years, pole-pole, geometrically height-resolved, cloud motion vectors</a:t>
            </a:r>
          </a:p>
          <a:p>
            <a:r>
              <a:rPr lang="en-US" sz="3200" dirty="0" smtClean="0"/>
              <a:t>Here are some preliminary </a:t>
            </a:r>
            <a:r>
              <a:rPr lang="en-US" sz="3200" dirty="0" smtClean="0"/>
              <a:t>results: 3/00–2/14</a:t>
            </a:r>
            <a:endParaRPr lang="en-US" sz="3200" dirty="0" smtClean="0"/>
          </a:p>
          <a:p>
            <a:pPr lvl="1"/>
            <a:r>
              <a:rPr lang="en-US" sz="2600" dirty="0" smtClean="0"/>
              <a:t>ocean only (land shows the expected slow bias that decreases with height, but simpler to exclude altogether)</a:t>
            </a:r>
          </a:p>
          <a:p>
            <a:pPr lvl="1"/>
            <a:r>
              <a:rPr lang="en-US" sz="2600" dirty="0"/>
              <a:t>a</a:t>
            </a:r>
            <a:r>
              <a:rPr lang="en-US" sz="2600" dirty="0" smtClean="0"/>
              <a:t>verage </a:t>
            </a:r>
            <a:r>
              <a:rPr lang="en-US" sz="2600" dirty="0" smtClean="0"/>
              <a:t>over ocean basin (Pacific, Atlantic, Indian, Southern Ocean–</a:t>
            </a:r>
            <a:r>
              <a:rPr lang="en-US" sz="2600" dirty="0" err="1" smtClean="0"/>
              <a:t>poleward</a:t>
            </a:r>
            <a:r>
              <a:rPr lang="en-US" sz="2600" dirty="0" smtClean="0"/>
              <a:t> of 45°S</a:t>
            </a:r>
            <a:r>
              <a:rPr lang="en-US" sz="2600" dirty="0" smtClean="0"/>
              <a:t>)</a:t>
            </a:r>
          </a:p>
          <a:p>
            <a:pPr lvl="1"/>
            <a:r>
              <a:rPr lang="en-US" sz="2600" dirty="0" smtClean="0"/>
              <a:t>low level (&lt;1.5 km) and </a:t>
            </a:r>
            <a:r>
              <a:rPr lang="en-US" sz="2600" dirty="0" smtClean="0"/>
              <a:t>high level (9–11 km)</a:t>
            </a:r>
            <a:endParaRPr lang="en-US" sz="2600" dirty="0" smtClean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3A19AA-5E1C-7545-97C4-70A99CE642C5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974725" y="866775"/>
            <a:ext cx="11055350" cy="685314"/>
          </a:xfrm>
        </p:spPr>
        <p:txBody>
          <a:bodyPr anchor="t">
            <a:spAutoFit/>
          </a:bodyPr>
          <a:lstStyle/>
          <a:p>
            <a:pPr algn="ctr"/>
            <a:r>
              <a:rPr lang="en-US" sz="3600" dirty="0" smtClean="0"/>
              <a:t>MISR winds: Second Generation</a:t>
            </a:r>
            <a:endParaRPr lang="en-US" sz="3600" i="1" dirty="0" smtClean="0"/>
          </a:p>
        </p:txBody>
      </p:sp>
    </p:spTree>
    <p:extLst>
      <p:ext uri="{BB962C8B-B14F-4D97-AF65-F5344CB8AC3E}">
        <p14:creationId xmlns:p14="http://schemas.microsoft.com/office/powerpoint/2010/main" val="4004713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6</a:t>
            </a:fld>
            <a:endParaRPr lang="en-US"/>
          </a:p>
        </p:txBody>
      </p:sp>
      <p:graphicFrame>
        <p:nvGraphicFramePr>
          <p:cNvPr id="10" name="Chart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4959755"/>
              </p:ext>
            </p:extLst>
          </p:nvPr>
        </p:nvGraphicFramePr>
        <p:xfrm>
          <a:off x="237705" y="268288"/>
          <a:ext cx="12169352" cy="9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flipH="1">
            <a:off x="1533848" y="5164832"/>
            <a:ext cx="9505056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603691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7</a:t>
            </a:fld>
            <a:endParaRPr lang="en-US"/>
          </a:p>
        </p:txBody>
      </p:sp>
      <p:graphicFrame>
        <p:nvGraphicFramePr>
          <p:cNvPr id="7" name="Chart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15127721"/>
              </p:ext>
            </p:extLst>
          </p:nvPr>
        </p:nvGraphicFramePr>
        <p:xfrm>
          <a:off x="381720" y="268288"/>
          <a:ext cx="12313367" cy="90730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flipH="1">
            <a:off x="1677864" y="5164832"/>
            <a:ext cx="9721080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40573120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8</a:t>
            </a:fld>
            <a:endParaRPr lang="en-US"/>
          </a:p>
        </p:txBody>
      </p:sp>
      <p:graphicFrame>
        <p:nvGraphicFramePr>
          <p:cNvPr id="11" name="Chart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63823625"/>
              </p:ext>
            </p:extLst>
          </p:nvPr>
        </p:nvGraphicFramePr>
        <p:xfrm>
          <a:off x="309712" y="268288"/>
          <a:ext cx="12313367" cy="900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3" name="Straight Connector 12"/>
          <p:cNvCxnSpPr/>
          <p:nvPr/>
        </p:nvCxnSpPr>
        <p:spPr bwMode="auto">
          <a:xfrm flipH="1">
            <a:off x="1605856" y="5668888"/>
            <a:ext cx="9649072" cy="0"/>
          </a:xfrm>
          <a:prstGeom prst="line">
            <a:avLst/>
          </a:prstGeom>
          <a:blipFill dpi="0" rotWithShape="0">
            <a:blip r:embed="rId3"/>
            <a:srcRect/>
            <a:tile tx="0" ty="0" sx="100000" sy="100000" flip="none" algn="tl"/>
          </a:blipFill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9575742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AU" smtClean="0"/>
              <a:t>17/6/14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12th International Winds Workshop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71AADF-31EA-9C43-9E15-F06DD60D0D92}" type="slidenum">
              <a:rPr lang="en-US" smtClean="0"/>
              <a:pPr/>
              <a:t>9</a:t>
            </a:fld>
            <a:endParaRPr lang="en-US"/>
          </a:p>
        </p:txBody>
      </p:sp>
      <p:graphicFrame>
        <p:nvGraphicFramePr>
          <p:cNvPr id="6" name="Chart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5638058"/>
              </p:ext>
            </p:extLst>
          </p:nvPr>
        </p:nvGraphicFramePr>
        <p:xfrm>
          <a:off x="381720" y="340296"/>
          <a:ext cx="12241359" cy="8928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3" name="Rectangle 12"/>
          <p:cNvSpPr/>
          <p:nvPr/>
        </p:nvSpPr>
        <p:spPr bwMode="auto">
          <a:xfrm>
            <a:off x="1677864" y="3436640"/>
            <a:ext cx="9577064" cy="864096"/>
          </a:xfrm>
          <a:prstGeom prst="rect">
            <a:avLst/>
          </a:prstGeom>
          <a:solidFill>
            <a:schemeClr val="bg2">
              <a:lumMod val="20000"/>
              <a:lumOff val="80000"/>
              <a:alpha val="79000"/>
            </a:schemeClr>
          </a:solidFill>
          <a:ln w="25400" cap="flat" cmpd="sng" algn="ctr">
            <a:solidFill>
              <a:srgbClr val="40404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normalizeH="0" baseline="0">
              <a:ln>
                <a:noFill/>
              </a:ln>
              <a:solidFill>
                <a:srgbClr val="3F3F3F"/>
              </a:solidFill>
              <a:effectLst/>
              <a:latin typeface="Stone Sans ITC TT-Semi" pitchFamily="96" charset="0"/>
              <a:ea typeface="ヒラギノ明朝 ProN W3" charset="-128"/>
              <a:cs typeface="ヒラギノ明朝 ProN W3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25021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Osaka"/>
        <a:cs typeface="Osaka"/>
      </a:majorFont>
      <a:minorFont>
        <a:latin typeface="Arial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Stone Sans ITC TT-Semi" pitchFamily="96" charset="0"/>
            <a:ea typeface="ヒラギノ明朝 ProN W3" charset="-128"/>
            <a:cs typeface="ヒラギノ明朝 ProN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blipFill dpi="0" rotWithShape="0">
          <a:blip xmlns:r="http://schemas.openxmlformats.org/officeDocument/2006/relationships" r:embed="rId1"/>
          <a:srcRect/>
          <a:tile tx="0" ty="0" sx="100000" sy="100000" flip="none" algn="tl"/>
        </a:blipFill>
        <a:ln w="25400" cap="flat" cmpd="sng" algn="ctr">
          <a:solidFill>
            <a:srgbClr val="40404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4000" b="0" i="0" u="none" strike="noStrike" cap="none" normalizeH="0" baseline="0">
            <a:ln>
              <a:noFill/>
            </a:ln>
            <a:solidFill>
              <a:srgbClr val="3F3F3F"/>
            </a:solidFill>
            <a:effectLst/>
            <a:latin typeface="Stone Sans ITC TT-Semi" pitchFamily="96" charset="0"/>
            <a:ea typeface="ヒラギノ明朝 ProN W3" charset="-128"/>
            <a:cs typeface="ヒラギノ明朝 ProN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2004:Templates:Presentations:Designs:Blank Presentation</Template>
  <TotalTime>23914</TotalTime>
  <Pages>0</Pages>
  <Words>1066</Words>
  <Characters>0</Characters>
  <Application>Microsoft Macintosh PowerPoint</Application>
  <PresentationFormat>Custom</PresentationFormat>
  <Lines>0</Lines>
  <Paragraphs>180</Paragraphs>
  <Slides>26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Blank Presentation</vt:lpstr>
      <vt:lpstr>PowerPoint Presentation</vt:lpstr>
      <vt:lpstr>MISR winds: First Generation</vt:lpstr>
      <vt:lpstr>PowerPoint Presentation</vt:lpstr>
      <vt:lpstr>PowerPoint Presentation</vt:lpstr>
      <vt:lpstr>MISR winds: Second Generation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Summary of Low Level Winds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Upper level winds</vt:lpstr>
      <vt:lpstr>Work in Progress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View from Univ. of Auckland</dc:title>
  <dc:subject/>
  <dc:creator/>
  <cp:keywords/>
  <dc:description/>
  <cp:lastModifiedBy>Roger Davies</cp:lastModifiedBy>
  <cp:revision>522</cp:revision>
  <dcterms:created xsi:type="dcterms:W3CDTF">2010-06-29T21:09:13Z</dcterms:created>
  <dcterms:modified xsi:type="dcterms:W3CDTF">2014-06-17T11:53:58Z</dcterms:modified>
</cp:coreProperties>
</file>