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0" r:id="rId2"/>
    <p:sldId id="266" r:id="rId3"/>
    <p:sldId id="258" r:id="rId4"/>
    <p:sldId id="275" r:id="rId5"/>
    <p:sldId id="276" r:id="rId6"/>
    <p:sldId id="279" r:id="rId7"/>
    <p:sldId id="269" r:id="rId8"/>
    <p:sldId id="261" r:id="rId9"/>
    <p:sldId id="271" r:id="rId10"/>
    <p:sldId id="262" r:id="rId11"/>
    <p:sldId id="280" r:id="rId12"/>
    <p:sldId id="272" r:id="rId13"/>
    <p:sldId id="285" r:id="rId14"/>
    <p:sldId id="277" r:id="rId15"/>
    <p:sldId id="278" r:id="rId16"/>
    <p:sldId id="282" r:id="rId17"/>
    <p:sldId id="283" r:id="rId18"/>
    <p:sldId id="265" r:id="rId19"/>
    <p:sldId id="264" r:id="rId20"/>
    <p:sldId id="268" r:id="rId21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中間スタイル 3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835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30740;&#31350;&#38283;&#30330;\&#34907;&#26143;&#39080;\&#30740;&#31350;\2014\CGMS-42\figIRhig_WV_IRlow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30740;&#31350;&#38283;&#30330;\&#34907;&#26143;&#39080;\&#30740;&#31350;\2014\CGMS-42\figIRhig_WV_IRlow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30740;&#31350;&#38283;&#30330;\&#34907;&#26143;&#39080;\&#30740;&#31350;\2014\CGMS-42\figIRhig_WV_IRlow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100"/>
            </a:pPr>
            <a:r>
              <a:rPr lang="en-US" altLang="en-US" sz="1100"/>
              <a:t>BIAS and RMSVD of upper level IR AMVs (QI &gt; 0.85) against radiosonde observation in the operation of MTSAT-1R and MTSAT-2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RMSVD(NH)</c:v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4"/>
          </c:marker>
          <c:cat>
            <c:numRef>
              <c:f>IRhigh!$A$2:$A$105</c:f>
              <c:numCache>
                <c:formatCode>mmm\-yy</c:formatCode>
                <c:ptCount val="104"/>
                <c:pt idx="0">
                  <c:v>38534</c:v>
                </c:pt>
                <c:pt idx="1">
                  <c:v>38565</c:v>
                </c:pt>
                <c:pt idx="2">
                  <c:v>38596</c:v>
                </c:pt>
                <c:pt idx="3">
                  <c:v>38626</c:v>
                </c:pt>
                <c:pt idx="4">
                  <c:v>38657</c:v>
                </c:pt>
                <c:pt idx="5">
                  <c:v>38687</c:v>
                </c:pt>
                <c:pt idx="6">
                  <c:v>38718</c:v>
                </c:pt>
                <c:pt idx="7">
                  <c:v>38749</c:v>
                </c:pt>
                <c:pt idx="8">
                  <c:v>38777</c:v>
                </c:pt>
                <c:pt idx="9">
                  <c:v>38808</c:v>
                </c:pt>
                <c:pt idx="10">
                  <c:v>38838</c:v>
                </c:pt>
                <c:pt idx="11">
                  <c:v>38869</c:v>
                </c:pt>
                <c:pt idx="12">
                  <c:v>38899</c:v>
                </c:pt>
                <c:pt idx="13">
                  <c:v>38930</c:v>
                </c:pt>
                <c:pt idx="14">
                  <c:v>38961</c:v>
                </c:pt>
                <c:pt idx="15">
                  <c:v>38991</c:v>
                </c:pt>
                <c:pt idx="16">
                  <c:v>39022</c:v>
                </c:pt>
                <c:pt idx="17">
                  <c:v>39052</c:v>
                </c:pt>
                <c:pt idx="18">
                  <c:v>39083</c:v>
                </c:pt>
                <c:pt idx="19">
                  <c:v>39114</c:v>
                </c:pt>
                <c:pt idx="20">
                  <c:v>39142</c:v>
                </c:pt>
                <c:pt idx="21">
                  <c:v>39173</c:v>
                </c:pt>
                <c:pt idx="22">
                  <c:v>39203</c:v>
                </c:pt>
                <c:pt idx="23">
                  <c:v>39234</c:v>
                </c:pt>
                <c:pt idx="24">
                  <c:v>39264</c:v>
                </c:pt>
                <c:pt idx="25">
                  <c:v>39295</c:v>
                </c:pt>
                <c:pt idx="26">
                  <c:v>39326</c:v>
                </c:pt>
                <c:pt idx="27">
                  <c:v>39356</c:v>
                </c:pt>
                <c:pt idx="28">
                  <c:v>39387</c:v>
                </c:pt>
                <c:pt idx="29">
                  <c:v>39417</c:v>
                </c:pt>
                <c:pt idx="30">
                  <c:v>39448</c:v>
                </c:pt>
                <c:pt idx="31">
                  <c:v>39479</c:v>
                </c:pt>
                <c:pt idx="32">
                  <c:v>39508</c:v>
                </c:pt>
                <c:pt idx="33">
                  <c:v>39539</c:v>
                </c:pt>
                <c:pt idx="34">
                  <c:v>39569</c:v>
                </c:pt>
                <c:pt idx="35">
                  <c:v>39600</c:v>
                </c:pt>
                <c:pt idx="36">
                  <c:v>39630</c:v>
                </c:pt>
                <c:pt idx="37">
                  <c:v>39661</c:v>
                </c:pt>
                <c:pt idx="38">
                  <c:v>39692</c:v>
                </c:pt>
                <c:pt idx="39">
                  <c:v>39722</c:v>
                </c:pt>
                <c:pt idx="40">
                  <c:v>39753</c:v>
                </c:pt>
                <c:pt idx="41">
                  <c:v>39783</c:v>
                </c:pt>
                <c:pt idx="42">
                  <c:v>39814</c:v>
                </c:pt>
                <c:pt idx="43">
                  <c:v>39845</c:v>
                </c:pt>
                <c:pt idx="44">
                  <c:v>39873</c:v>
                </c:pt>
                <c:pt idx="45">
                  <c:v>39904</c:v>
                </c:pt>
                <c:pt idx="46">
                  <c:v>39934</c:v>
                </c:pt>
                <c:pt idx="47">
                  <c:v>39965</c:v>
                </c:pt>
                <c:pt idx="48">
                  <c:v>39995</c:v>
                </c:pt>
                <c:pt idx="49">
                  <c:v>40026</c:v>
                </c:pt>
                <c:pt idx="50">
                  <c:v>40057</c:v>
                </c:pt>
                <c:pt idx="51">
                  <c:v>40087</c:v>
                </c:pt>
                <c:pt idx="52">
                  <c:v>40118</c:v>
                </c:pt>
                <c:pt idx="53">
                  <c:v>40148</c:v>
                </c:pt>
                <c:pt idx="54">
                  <c:v>40179</c:v>
                </c:pt>
                <c:pt idx="55">
                  <c:v>40210</c:v>
                </c:pt>
                <c:pt idx="56">
                  <c:v>40238</c:v>
                </c:pt>
                <c:pt idx="57">
                  <c:v>40269</c:v>
                </c:pt>
                <c:pt idx="58">
                  <c:v>40299</c:v>
                </c:pt>
                <c:pt idx="59">
                  <c:v>40330</c:v>
                </c:pt>
                <c:pt idx="60">
                  <c:v>40360</c:v>
                </c:pt>
                <c:pt idx="61">
                  <c:v>40391</c:v>
                </c:pt>
                <c:pt idx="62">
                  <c:v>40422</c:v>
                </c:pt>
                <c:pt idx="63">
                  <c:v>40452</c:v>
                </c:pt>
                <c:pt idx="64">
                  <c:v>40483</c:v>
                </c:pt>
                <c:pt idx="65">
                  <c:v>40513</c:v>
                </c:pt>
                <c:pt idx="66">
                  <c:v>40544</c:v>
                </c:pt>
                <c:pt idx="67">
                  <c:v>40575</c:v>
                </c:pt>
                <c:pt idx="68">
                  <c:v>40603</c:v>
                </c:pt>
                <c:pt idx="69">
                  <c:v>40634</c:v>
                </c:pt>
                <c:pt idx="70">
                  <c:v>40664</c:v>
                </c:pt>
                <c:pt idx="71">
                  <c:v>40695</c:v>
                </c:pt>
                <c:pt idx="72">
                  <c:v>40725</c:v>
                </c:pt>
                <c:pt idx="73">
                  <c:v>40756</c:v>
                </c:pt>
                <c:pt idx="74">
                  <c:v>40787</c:v>
                </c:pt>
                <c:pt idx="75">
                  <c:v>40817</c:v>
                </c:pt>
                <c:pt idx="76">
                  <c:v>40848</c:v>
                </c:pt>
                <c:pt idx="77">
                  <c:v>40878</c:v>
                </c:pt>
                <c:pt idx="78">
                  <c:v>40909</c:v>
                </c:pt>
                <c:pt idx="79">
                  <c:v>40940</c:v>
                </c:pt>
                <c:pt idx="80">
                  <c:v>40969</c:v>
                </c:pt>
                <c:pt idx="81">
                  <c:v>41000</c:v>
                </c:pt>
                <c:pt idx="82">
                  <c:v>41030</c:v>
                </c:pt>
                <c:pt idx="83">
                  <c:v>41061</c:v>
                </c:pt>
                <c:pt idx="84">
                  <c:v>41091</c:v>
                </c:pt>
                <c:pt idx="85">
                  <c:v>41122</c:v>
                </c:pt>
                <c:pt idx="86">
                  <c:v>41153</c:v>
                </c:pt>
                <c:pt idx="87">
                  <c:v>41183</c:v>
                </c:pt>
                <c:pt idx="88">
                  <c:v>41214</c:v>
                </c:pt>
                <c:pt idx="89">
                  <c:v>41244</c:v>
                </c:pt>
                <c:pt idx="90">
                  <c:v>41275</c:v>
                </c:pt>
                <c:pt idx="91">
                  <c:v>41306</c:v>
                </c:pt>
                <c:pt idx="92">
                  <c:v>41334</c:v>
                </c:pt>
                <c:pt idx="93">
                  <c:v>41365</c:v>
                </c:pt>
                <c:pt idx="94">
                  <c:v>41395</c:v>
                </c:pt>
                <c:pt idx="95">
                  <c:v>41426</c:v>
                </c:pt>
                <c:pt idx="96">
                  <c:v>41456</c:v>
                </c:pt>
                <c:pt idx="97">
                  <c:v>41487</c:v>
                </c:pt>
                <c:pt idx="98">
                  <c:v>41518</c:v>
                </c:pt>
                <c:pt idx="99">
                  <c:v>41548</c:v>
                </c:pt>
                <c:pt idx="100">
                  <c:v>41579</c:v>
                </c:pt>
                <c:pt idx="101">
                  <c:v>41609</c:v>
                </c:pt>
                <c:pt idx="102">
                  <c:v>41640</c:v>
                </c:pt>
                <c:pt idx="103">
                  <c:v>41671</c:v>
                </c:pt>
              </c:numCache>
            </c:numRef>
          </c:cat>
          <c:val>
            <c:numRef>
              <c:f>IRhigh!$D$2:$D$105</c:f>
              <c:numCache>
                <c:formatCode>General</c:formatCode>
                <c:ptCount val="104"/>
                <c:pt idx="0">
                  <c:v>7.9</c:v>
                </c:pt>
                <c:pt idx="1">
                  <c:v>7.3</c:v>
                </c:pt>
                <c:pt idx="2">
                  <c:v>8.9</c:v>
                </c:pt>
                <c:pt idx="3">
                  <c:v>8.9</c:v>
                </c:pt>
                <c:pt idx="4">
                  <c:v>10.4</c:v>
                </c:pt>
                <c:pt idx="5">
                  <c:v>11.1</c:v>
                </c:pt>
                <c:pt idx="6">
                  <c:v>10.199999999999999</c:v>
                </c:pt>
                <c:pt idx="7">
                  <c:v>10.3</c:v>
                </c:pt>
                <c:pt idx="8">
                  <c:v>11.2</c:v>
                </c:pt>
                <c:pt idx="9">
                  <c:v>9.8000000000000007</c:v>
                </c:pt>
                <c:pt idx="10">
                  <c:v>8.1</c:v>
                </c:pt>
                <c:pt idx="11">
                  <c:v>8.3000000000000007</c:v>
                </c:pt>
                <c:pt idx="12">
                  <c:v>8</c:v>
                </c:pt>
                <c:pt idx="13">
                  <c:v>7.3</c:v>
                </c:pt>
                <c:pt idx="14">
                  <c:v>8</c:v>
                </c:pt>
                <c:pt idx="15">
                  <c:v>8.5</c:v>
                </c:pt>
                <c:pt idx="16">
                  <c:v>10</c:v>
                </c:pt>
                <c:pt idx="17">
                  <c:v>10.6</c:v>
                </c:pt>
                <c:pt idx="18">
                  <c:v>11.9</c:v>
                </c:pt>
                <c:pt idx="19">
                  <c:v>11.8</c:v>
                </c:pt>
                <c:pt idx="20">
                  <c:v>10.8</c:v>
                </c:pt>
                <c:pt idx="21">
                  <c:v>9</c:v>
                </c:pt>
                <c:pt idx="22">
                  <c:v>8.4</c:v>
                </c:pt>
                <c:pt idx="23">
                  <c:v>6.7</c:v>
                </c:pt>
                <c:pt idx="24">
                  <c:v>7.3</c:v>
                </c:pt>
                <c:pt idx="25">
                  <c:v>7</c:v>
                </c:pt>
                <c:pt idx="26">
                  <c:v>7.3</c:v>
                </c:pt>
                <c:pt idx="27">
                  <c:v>7.7</c:v>
                </c:pt>
                <c:pt idx="28">
                  <c:v>8.5</c:v>
                </c:pt>
                <c:pt idx="29">
                  <c:v>8.6</c:v>
                </c:pt>
                <c:pt idx="30">
                  <c:v>8.9</c:v>
                </c:pt>
                <c:pt idx="31">
                  <c:v>10.8</c:v>
                </c:pt>
                <c:pt idx="32">
                  <c:v>8.5</c:v>
                </c:pt>
                <c:pt idx="33">
                  <c:v>7.5</c:v>
                </c:pt>
                <c:pt idx="34">
                  <c:v>7.4</c:v>
                </c:pt>
                <c:pt idx="35">
                  <c:v>7.2</c:v>
                </c:pt>
                <c:pt idx="36">
                  <c:v>6.8</c:v>
                </c:pt>
                <c:pt idx="37">
                  <c:v>6.7</c:v>
                </c:pt>
                <c:pt idx="38">
                  <c:v>7.4</c:v>
                </c:pt>
                <c:pt idx="39">
                  <c:v>7.5</c:v>
                </c:pt>
                <c:pt idx="40">
                  <c:v>8.3000000000000007</c:v>
                </c:pt>
                <c:pt idx="41">
                  <c:v>8.3000000000000007</c:v>
                </c:pt>
                <c:pt idx="42">
                  <c:v>8.4</c:v>
                </c:pt>
                <c:pt idx="43">
                  <c:v>9.8000000000000007</c:v>
                </c:pt>
                <c:pt idx="44">
                  <c:v>8.8000000000000007</c:v>
                </c:pt>
                <c:pt idx="45">
                  <c:v>7.9</c:v>
                </c:pt>
                <c:pt idx="46">
                  <c:v>7.4</c:v>
                </c:pt>
                <c:pt idx="47">
                  <c:v>7.3</c:v>
                </c:pt>
                <c:pt idx="48">
                  <c:v>6.9</c:v>
                </c:pt>
                <c:pt idx="49">
                  <c:v>6.8</c:v>
                </c:pt>
                <c:pt idx="50">
                  <c:v>7.1</c:v>
                </c:pt>
                <c:pt idx="51">
                  <c:v>7.6</c:v>
                </c:pt>
                <c:pt idx="52">
                  <c:v>8.4</c:v>
                </c:pt>
                <c:pt idx="53">
                  <c:v>7.6</c:v>
                </c:pt>
                <c:pt idx="54">
                  <c:v>8.5</c:v>
                </c:pt>
                <c:pt idx="55">
                  <c:v>8</c:v>
                </c:pt>
                <c:pt idx="56">
                  <c:v>8.3000000000000007</c:v>
                </c:pt>
                <c:pt idx="57">
                  <c:v>7.8</c:v>
                </c:pt>
                <c:pt idx="58">
                  <c:v>7.2</c:v>
                </c:pt>
                <c:pt idx="59">
                  <c:v>6.7</c:v>
                </c:pt>
                <c:pt idx="60">
                  <c:v>6.6</c:v>
                </c:pt>
                <c:pt idx="61">
                  <c:v>7.15</c:v>
                </c:pt>
                <c:pt idx="62">
                  <c:v>7.21</c:v>
                </c:pt>
                <c:pt idx="63">
                  <c:v>7.49</c:v>
                </c:pt>
                <c:pt idx="64">
                  <c:v>7.85</c:v>
                </c:pt>
                <c:pt idx="65">
                  <c:v>8.59</c:v>
                </c:pt>
                <c:pt idx="66">
                  <c:v>8.58</c:v>
                </c:pt>
                <c:pt idx="67">
                  <c:v>7.33</c:v>
                </c:pt>
                <c:pt idx="68">
                  <c:v>8.4499999999999993</c:v>
                </c:pt>
                <c:pt idx="69">
                  <c:v>7.37</c:v>
                </c:pt>
                <c:pt idx="70">
                  <c:v>7.46</c:v>
                </c:pt>
                <c:pt idx="71">
                  <c:v>6.97</c:v>
                </c:pt>
                <c:pt idx="72">
                  <c:v>6.67</c:v>
                </c:pt>
                <c:pt idx="73">
                  <c:v>6.77</c:v>
                </c:pt>
                <c:pt idx="74">
                  <c:v>7.71</c:v>
                </c:pt>
                <c:pt idx="75">
                  <c:v>7.07</c:v>
                </c:pt>
                <c:pt idx="76">
                  <c:v>7.71</c:v>
                </c:pt>
                <c:pt idx="77">
                  <c:v>8.49</c:v>
                </c:pt>
                <c:pt idx="78">
                  <c:v>10.28</c:v>
                </c:pt>
                <c:pt idx="79">
                  <c:v>8.91</c:v>
                </c:pt>
                <c:pt idx="80">
                  <c:v>8.76</c:v>
                </c:pt>
                <c:pt idx="81">
                  <c:v>7.69</c:v>
                </c:pt>
                <c:pt idx="82">
                  <c:v>7.23</c:v>
                </c:pt>
                <c:pt idx="83">
                  <c:v>7.13</c:v>
                </c:pt>
                <c:pt idx="84">
                  <c:v>6.87</c:v>
                </c:pt>
                <c:pt idx="85">
                  <c:v>6.99</c:v>
                </c:pt>
                <c:pt idx="86">
                  <c:v>7.08</c:v>
                </c:pt>
                <c:pt idx="87">
                  <c:v>7.14</c:v>
                </c:pt>
                <c:pt idx="88">
                  <c:v>7.65</c:v>
                </c:pt>
                <c:pt idx="89">
                  <c:v>7.76</c:v>
                </c:pt>
                <c:pt idx="90">
                  <c:v>8.5299999999999994</c:v>
                </c:pt>
                <c:pt idx="91">
                  <c:v>8.49</c:v>
                </c:pt>
                <c:pt idx="92">
                  <c:v>7.82</c:v>
                </c:pt>
                <c:pt idx="93">
                  <c:v>7.61</c:v>
                </c:pt>
                <c:pt idx="94">
                  <c:v>7.14</c:v>
                </c:pt>
                <c:pt idx="95">
                  <c:v>6.92</c:v>
                </c:pt>
                <c:pt idx="96">
                  <c:v>6.71</c:v>
                </c:pt>
                <c:pt idx="97">
                  <c:v>6.68</c:v>
                </c:pt>
                <c:pt idx="98">
                  <c:v>7.15</c:v>
                </c:pt>
                <c:pt idx="99">
                  <c:v>7.13</c:v>
                </c:pt>
                <c:pt idx="100">
                  <c:v>7.24</c:v>
                </c:pt>
                <c:pt idx="101">
                  <c:v>7.99</c:v>
                </c:pt>
                <c:pt idx="102">
                  <c:v>7.2</c:v>
                </c:pt>
                <c:pt idx="103">
                  <c:v>7.83</c:v>
                </c:pt>
              </c:numCache>
            </c:numRef>
          </c:val>
          <c:smooth val="0"/>
        </c:ser>
        <c:ser>
          <c:idx val="1"/>
          <c:order val="1"/>
          <c:tx>
            <c:v>RMSVD(TR)</c:v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4"/>
          </c:marker>
          <c:cat>
            <c:numRef>
              <c:f>IRhigh!$A$2:$A$105</c:f>
              <c:numCache>
                <c:formatCode>mmm\-yy</c:formatCode>
                <c:ptCount val="104"/>
                <c:pt idx="0">
                  <c:v>38534</c:v>
                </c:pt>
                <c:pt idx="1">
                  <c:v>38565</c:v>
                </c:pt>
                <c:pt idx="2">
                  <c:v>38596</c:v>
                </c:pt>
                <c:pt idx="3">
                  <c:v>38626</c:v>
                </c:pt>
                <c:pt idx="4">
                  <c:v>38657</c:v>
                </c:pt>
                <c:pt idx="5">
                  <c:v>38687</c:v>
                </c:pt>
                <c:pt idx="6">
                  <c:v>38718</c:v>
                </c:pt>
                <c:pt idx="7">
                  <c:v>38749</c:v>
                </c:pt>
                <c:pt idx="8">
                  <c:v>38777</c:v>
                </c:pt>
                <c:pt idx="9">
                  <c:v>38808</c:v>
                </c:pt>
                <c:pt idx="10">
                  <c:v>38838</c:v>
                </c:pt>
                <c:pt idx="11">
                  <c:v>38869</c:v>
                </c:pt>
                <c:pt idx="12">
                  <c:v>38899</c:v>
                </c:pt>
                <c:pt idx="13">
                  <c:v>38930</c:v>
                </c:pt>
                <c:pt idx="14">
                  <c:v>38961</c:v>
                </c:pt>
                <c:pt idx="15">
                  <c:v>38991</c:v>
                </c:pt>
                <c:pt idx="16">
                  <c:v>39022</c:v>
                </c:pt>
                <c:pt idx="17">
                  <c:v>39052</c:v>
                </c:pt>
                <c:pt idx="18">
                  <c:v>39083</c:v>
                </c:pt>
                <c:pt idx="19">
                  <c:v>39114</c:v>
                </c:pt>
                <c:pt idx="20">
                  <c:v>39142</c:v>
                </c:pt>
                <c:pt idx="21">
                  <c:v>39173</c:v>
                </c:pt>
                <c:pt idx="22">
                  <c:v>39203</c:v>
                </c:pt>
                <c:pt idx="23">
                  <c:v>39234</c:v>
                </c:pt>
                <c:pt idx="24">
                  <c:v>39264</c:v>
                </c:pt>
                <c:pt idx="25">
                  <c:v>39295</c:v>
                </c:pt>
                <c:pt idx="26">
                  <c:v>39326</c:v>
                </c:pt>
                <c:pt idx="27">
                  <c:v>39356</c:v>
                </c:pt>
                <c:pt idx="28">
                  <c:v>39387</c:v>
                </c:pt>
                <c:pt idx="29">
                  <c:v>39417</c:v>
                </c:pt>
                <c:pt idx="30">
                  <c:v>39448</c:v>
                </c:pt>
                <c:pt idx="31">
                  <c:v>39479</c:v>
                </c:pt>
                <c:pt idx="32">
                  <c:v>39508</c:v>
                </c:pt>
                <c:pt idx="33">
                  <c:v>39539</c:v>
                </c:pt>
                <c:pt idx="34">
                  <c:v>39569</c:v>
                </c:pt>
                <c:pt idx="35">
                  <c:v>39600</c:v>
                </c:pt>
                <c:pt idx="36">
                  <c:v>39630</c:v>
                </c:pt>
                <c:pt idx="37">
                  <c:v>39661</c:v>
                </c:pt>
                <c:pt idx="38">
                  <c:v>39692</c:v>
                </c:pt>
                <c:pt idx="39">
                  <c:v>39722</c:v>
                </c:pt>
                <c:pt idx="40">
                  <c:v>39753</c:v>
                </c:pt>
                <c:pt idx="41">
                  <c:v>39783</c:v>
                </c:pt>
                <c:pt idx="42">
                  <c:v>39814</c:v>
                </c:pt>
                <c:pt idx="43">
                  <c:v>39845</c:v>
                </c:pt>
                <c:pt idx="44">
                  <c:v>39873</c:v>
                </c:pt>
                <c:pt idx="45">
                  <c:v>39904</c:v>
                </c:pt>
                <c:pt idx="46">
                  <c:v>39934</c:v>
                </c:pt>
                <c:pt idx="47">
                  <c:v>39965</c:v>
                </c:pt>
                <c:pt idx="48">
                  <c:v>39995</c:v>
                </c:pt>
                <c:pt idx="49">
                  <c:v>40026</c:v>
                </c:pt>
                <c:pt idx="50">
                  <c:v>40057</c:v>
                </c:pt>
                <c:pt idx="51">
                  <c:v>40087</c:v>
                </c:pt>
                <c:pt idx="52">
                  <c:v>40118</c:v>
                </c:pt>
                <c:pt idx="53">
                  <c:v>40148</c:v>
                </c:pt>
                <c:pt idx="54">
                  <c:v>40179</c:v>
                </c:pt>
                <c:pt idx="55">
                  <c:v>40210</c:v>
                </c:pt>
                <c:pt idx="56">
                  <c:v>40238</c:v>
                </c:pt>
                <c:pt idx="57">
                  <c:v>40269</c:v>
                </c:pt>
                <c:pt idx="58">
                  <c:v>40299</c:v>
                </c:pt>
                <c:pt idx="59">
                  <c:v>40330</c:v>
                </c:pt>
                <c:pt idx="60">
                  <c:v>40360</c:v>
                </c:pt>
                <c:pt idx="61">
                  <c:v>40391</c:v>
                </c:pt>
                <c:pt idx="62">
                  <c:v>40422</c:v>
                </c:pt>
                <c:pt idx="63">
                  <c:v>40452</c:v>
                </c:pt>
                <c:pt idx="64">
                  <c:v>40483</c:v>
                </c:pt>
                <c:pt idx="65">
                  <c:v>40513</c:v>
                </c:pt>
                <c:pt idx="66">
                  <c:v>40544</c:v>
                </c:pt>
                <c:pt idx="67">
                  <c:v>40575</c:v>
                </c:pt>
                <c:pt idx="68">
                  <c:v>40603</c:v>
                </c:pt>
                <c:pt idx="69">
                  <c:v>40634</c:v>
                </c:pt>
                <c:pt idx="70">
                  <c:v>40664</c:v>
                </c:pt>
                <c:pt idx="71">
                  <c:v>40695</c:v>
                </c:pt>
                <c:pt idx="72">
                  <c:v>40725</c:v>
                </c:pt>
                <c:pt idx="73">
                  <c:v>40756</c:v>
                </c:pt>
                <c:pt idx="74">
                  <c:v>40787</c:v>
                </c:pt>
                <c:pt idx="75">
                  <c:v>40817</c:v>
                </c:pt>
                <c:pt idx="76">
                  <c:v>40848</c:v>
                </c:pt>
                <c:pt idx="77">
                  <c:v>40878</c:v>
                </c:pt>
                <c:pt idx="78">
                  <c:v>40909</c:v>
                </c:pt>
                <c:pt idx="79">
                  <c:v>40940</c:v>
                </c:pt>
                <c:pt idx="80">
                  <c:v>40969</c:v>
                </c:pt>
                <c:pt idx="81">
                  <c:v>41000</c:v>
                </c:pt>
                <c:pt idx="82">
                  <c:v>41030</c:v>
                </c:pt>
                <c:pt idx="83">
                  <c:v>41061</c:v>
                </c:pt>
                <c:pt idx="84">
                  <c:v>41091</c:v>
                </c:pt>
                <c:pt idx="85">
                  <c:v>41122</c:v>
                </c:pt>
                <c:pt idx="86">
                  <c:v>41153</c:v>
                </c:pt>
                <c:pt idx="87">
                  <c:v>41183</c:v>
                </c:pt>
                <c:pt idx="88">
                  <c:v>41214</c:v>
                </c:pt>
                <c:pt idx="89">
                  <c:v>41244</c:v>
                </c:pt>
                <c:pt idx="90">
                  <c:v>41275</c:v>
                </c:pt>
                <c:pt idx="91">
                  <c:v>41306</c:v>
                </c:pt>
                <c:pt idx="92">
                  <c:v>41334</c:v>
                </c:pt>
                <c:pt idx="93">
                  <c:v>41365</c:v>
                </c:pt>
                <c:pt idx="94">
                  <c:v>41395</c:v>
                </c:pt>
                <c:pt idx="95">
                  <c:v>41426</c:v>
                </c:pt>
                <c:pt idx="96">
                  <c:v>41456</c:v>
                </c:pt>
                <c:pt idx="97">
                  <c:v>41487</c:v>
                </c:pt>
                <c:pt idx="98">
                  <c:v>41518</c:v>
                </c:pt>
                <c:pt idx="99">
                  <c:v>41548</c:v>
                </c:pt>
                <c:pt idx="100">
                  <c:v>41579</c:v>
                </c:pt>
                <c:pt idx="101">
                  <c:v>41609</c:v>
                </c:pt>
                <c:pt idx="102">
                  <c:v>41640</c:v>
                </c:pt>
                <c:pt idx="103">
                  <c:v>41671</c:v>
                </c:pt>
              </c:numCache>
            </c:numRef>
          </c:cat>
          <c:val>
            <c:numRef>
              <c:f>IRhigh!$K$2:$K$105</c:f>
              <c:numCache>
                <c:formatCode>General</c:formatCode>
                <c:ptCount val="104"/>
                <c:pt idx="0">
                  <c:v>6.6</c:v>
                </c:pt>
                <c:pt idx="1">
                  <c:v>6.9</c:v>
                </c:pt>
                <c:pt idx="2">
                  <c:v>6.4</c:v>
                </c:pt>
                <c:pt idx="3">
                  <c:v>5.3</c:v>
                </c:pt>
                <c:pt idx="4">
                  <c:v>5.7</c:v>
                </c:pt>
                <c:pt idx="5">
                  <c:v>6</c:v>
                </c:pt>
                <c:pt idx="6">
                  <c:v>6</c:v>
                </c:pt>
                <c:pt idx="7">
                  <c:v>6</c:v>
                </c:pt>
                <c:pt idx="8">
                  <c:v>6.2</c:v>
                </c:pt>
                <c:pt idx="9">
                  <c:v>5.6</c:v>
                </c:pt>
                <c:pt idx="10">
                  <c:v>6.1</c:v>
                </c:pt>
                <c:pt idx="11">
                  <c:v>6.5</c:v>
                </c:pt>
                <c:pt idx="12">
                  <c:v>7.4</c:v>
                </c:pt>
                <c:pt idx="13">
                  <c:v>7.1</c:v>
                </c:pt>
                <c:pt idx="14">
                  <c:v>6.8</c:v>
                </c:pt>
                <c:pt idx="15">
                  <c:v>7.3</c:v>
                </c:pt>
                <c:pt idx="16">
                  <c:v>5.4</c:v>
                </c:pt>
                <c:pt idx="17">
                  <c:v>5.6</c:v>
                </c:pt>
                <c:pt idx="18">
                  <c:v>6.1</c:v>
                </c:pt>
                <c:pt idx="19">
                  <c:v>6</c:v>
                </c:pt>
                <c:pt idx="20">
                  <c:v>6.6</c:v>
                </c:pt>
                <c:pt idx="21">
                  <c:v>5.7</c:v>
                </c:pt>
                <c:pt idx="22">
                  <c:v>5.9</c:v>
                </c:pt>
                <c:pt idx="23">
                  <c:v>5.8</c:v>
                </c:pt>
                <c:pt idx="24">
                  <c:v>6.1</c:v>
                </c:pt>
                <c:pt idx="25">
                  <c:v>6</c:v>
                </c:pt>
                <c:pt idx="26">
                  <c:v>6</c:v>
                </c:pt>
                <c:pt idx="27">
                  <c:v>5.6</c:v>
                </c:pt>
                <c:pt idx="28">
                  <c:v>5.3</c:v>
                </c:pt>
                <c:pt idx="29">
                  <c:v>5.9</c:v>
                </c:pt>
                <c:pt idx="30">
                  <c:v>5.4</c:v>
                </c:pt>
                <c:pt idx="31">
                  <c:v>6</c:v>
                </c:pt>
                <c:pt idx="32">
                  <c:v>5</c:v>
                </c:pt>
                <c:pt idx="33">
                  <c:v>5.0999999999999996</c:v>
                </c:pt>
                <c:pt idx="34">
                  <c:v>5.7</c:v>
                </c:pt>
                <c:pt idx="35">
                  <c:v>5.6</c:v>
                </c:pt>
                <c:pt idx="36">
                  <c:v>5.8</c:v>
                </c:pt>
                <c:pt idx="37">
                  <c:v>5.9</c:v>
                </c:pt>
                <c:pt idx="38">
                  <c:v>6</c:v>
                </c:pt>
                <c:pt idx="39">
                  <c:v>5.2</c:v>
                </c:pt>
                <c:pt idx="40">
                  <c:v>5.0999999999999996</c:v>
                </c:pt>
                <c:pt idx="41">
                  <c:v>5.0999999999999996</c:v>
                </c:pt>
                <c:pt idx="42">
                  <c:v>5.6</c:v>
                </c:pt>
                <c:pt idx="43">
                  <c:v>6</c:v>
                </c:pt>
                <c:pt idx="44">
                  <c:v>5</c:v>
                </c:pt>
                <c:pt idx="45">
                  <c:v>5.5</c:v>
                </c:pt>
                <c:pt idx="46">
                  <c:v>5.4</c:v>
                </c:pt>
                <c:pt idx="47">
                  <c:v>6.2</c:v>
                </c:pt>
                <c:pt idx="48">
                  <c:v>6.1</c:v>
                </c:pt>
                <c:pt idx="49">
                  <c:v>6.1</c:v>
                </c:pt>
                <c:pt idx="50">
                  <c:v>6.2</c:v>
                </c:pt>
                <c:pt idx="51">
                  <c:v>4.8</c:v>
                </c:pt>
                <c:pt idx="52">
                  <c:v>5.0999999999999996</c:v>
                </c:pt>
                <c:pt idx="53">
                  <c:v>4.8</c:v>
                </c:pt>
                <c:pt idx="54">
                  <c:v>5.3</c:v>
                </c:pt>
                <c:pt idx="55">
                  <c:v>5.0999999999999996</c:v>
                </c:pt>
                <c:pt idx="56">
                  <c:v>5.2</c:v>
                </c:pt>
                <c:pt idx="57">
                  <c:v>4.8</c:v>
                </c:pt>
                <c:pt idx="58">
                  <c:v>5.0999999999999996</c:v>
                </c:pt>
                <c:pt idx="59">
                  <c:v>5</c:v>
                </c:pt>
                <c:pt idx="60">
                  <c:v>5.4</c:v>
                </c:pt>
                <c:pt idx="61">
                  <c:v>5.22</c:v>
                </c:pt>
                <c:pt idx="62">
                  <c:v>4.8899999999999997</c:v>
                </c:pt>
                <c:pt idx="63">
                  <c:v>4.97</c:v>
                </c:pt>
                <c:pt idx="64">
                  <c:v>4.63</c:v>
                </c:pt>
                <c:pt idx="65">
                  <c:v>5.28</c:v>
                </c:pt>
                <c:pt idx="66">
                  <c:v>5.73</c:v>
                </c:pt>
                <c:pt idx="67">
                  <c:v>5.35</c:v>
                </c:pt>
                <c:pt idx="68">
                  <c:v>5.13</c:v>
                </c:pt>
                <c:pt idx="69">
                  <c:v>4.8499999999999996</c:v>
                </c:pt>
                <c:pt idx="70">
                  <c:v>4.95</c:v>
                </c:pt>
                <c:pt idx="71">
                  <c:v>4.95</c:v>
                </c:pt>
                <c:pt idx="72">
                  <c:v>5.75</c:v>
                </c:pt>
                <c:pt idx="73">
                  <c:v>5.09</c:v>
                </c:pt>
                <c:pt idx="74">
                  <c:v>5.61</c:v>
                </c:pt>
                <c:pt idx="75">
                  <c:v>4.68</c:v>
                </c:pt>
                <c:pt idx="76">
                  <c:v>4.42</c:v>
                </c:pt>
                <c:pt idx="77">
                  <c:v>4.75</c:v>
                </c:pt>
                <c:pt idx="78">
                  <c:v>4.99</c:v>
                </c:pt>
                <c:pt idx="79">
                  <c:v>4.6399999999999997</c:v>
                </c:pt>
                <c:pt idx="80">
                  <c:v>4.9800000000000004</c:v>
                </c:pt>
                <c:pt idx="81">
                  <c:v>4.29</c:v>
                </c:pt>
                <c:pt idx="82">
                  <c:v>4.71</c:v>
                </c:pt>
                <c:pt idx="83">
                  <c:v>6.01</c:v>
                </c:pt>
                <c:pt idx="84">
                  <c:v>5.26</c:v>
                </c:pt>
                <c:pt idx="85">
                  <c:v>6.17</c:v>
                </c:pt>
                <c:pt idx="86">
                  <c:v>5.14</c:v>
                </c:pt>
                <c:pt idx="87">
                  <c:v>5.32</c:v>
                </c:pt>
                <c:pt idx="88">
                  <c:v>4.3</c:v>
                </c:pt>
                <c:pt idx="89">
                  <c:v>4.5</c:v>
                </c:pt>
                <c:pt idx="90">
                  <c:v>5.31</c:v>
                </c:pt>
                <c:pt idx="91">
                  <c:v>5.1100000000000003</c:v>
                </c:pt>
                <c:pt idx="92">
                  <c:v>4.8899999999999997</c:v>
                </c:pt>
                <c:pt idx="93">
                  <c:v>4.5199999999999996</c:v>
                </c:pt>
                <c:pt idx="94">
                  <c:v>4.3899999999999997</c:v>
                </c:pt>
                <c:pt idx="95">
                  <c:v>4.95</c:v>
                </c:pt>
                <c:pt idx="96">
                  <c:v>4.5199999999999996</c:v>
                </c:pt>
                <c:pt idx="97">
                  <c:v>5.13</c:v>
                </c:pt>
                <c:pt idx="98">
                  <c:v>5.39</c:v>
                </c:pt>
                <c:pt idx="99">
                  <c:v>4.8899999999999997</c:v>
                </c:pt>
                <c:pt idx="100">
                  <c:v>4.1500000000000004</c:v>
                </c:pt>
                <c:pt idx="101">
                  <c:v>3.95</c:v>
                </c:pt>
                <c:pt idx="102">
                  <c:v>4.93</c:v>
                </c:pt>
                <c:pt idx="103">
                  <c:v>5.01</c:v>
                </c:pt>
              </c:numCache>
            </c:numRef>
          </c:val>
          <c:smooth val="0"/>
        </c:ser>
        <c:ser>
          <c:idx val="2"/>
          <c:order val="2"/>
          <c:tx>
            <c:v>RMSVD(SH)</c:v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4"/>
          </c:marker>
          <c:cat>
            <c:numRef>
              <c:f>IRhigh!$A$2:$A$105</c:f>
              <c:numCache>
                <c:formatCode>mmm\-yy</c:formatCode>
                <c:ptCount val="104"/>
                <c:pt idx="0">
                  <c:v>38534</c:v>
                </c:pt>
                <c:pt idx="1">
                  <c:v>38565</c:v>
                </c:pt>
                <c:pt idx="2">
                  <c:v>38596</c:v>
                </c:pt>
                <c:pt idx="3">
                  <c:v>38626</c:v>
                </c:pt>
                <c:pt idx="4">
                  <c:v>38657</c:v>
                </c:pt>
                <c:pt idx="5">
                  <c:v>38687</c:v>
                </c:pt>
                <c:pt idx="6">
                  <c:v>38718</c:v>
                </c:pt>
                <c:pt idx="7">
                  <c:v>38749</c:v>
                </c:pt>
                <c:pt idx="8">
                  <c:v>38777</c:v>
                </c:pt>
                <c:pt idx="9">
                  <c:v>38808</c:v>
                </c:pt>
                <c:pt idx="10">
                  <c:v>38838</c:v>
                </c:pt>
                <c:pt idx="11">
                  <c:v>38869</c:v>
                </c:pt>
                <c:pt idx="12">
                  <c:v>38899</c:v>
                </c:pt>
                <c:pt idx="13">
                  <c:v>38930</c:v>
                </c:pt>
                <c:pt idx="14">
                  <c:v>38961</c:v>
                </c:pt>
                <c:pt idx="15">
                  <c:v>38991</c:v>
                </c:pt>
                <c:pt idx="16">
                  <c:v>39022</c:v>
                </c:pt>
                <c:pt idx="17">
                  <c:v>39052</c:v>
                </c:pt>
                <c:pt idx="18">
                  <c:v>39083</c:v>
                </c:pt>
                <c:pt idx="19">
                  <c:v>39114</c:v>
                </c:pt>
                <c:pt idx="20">
                  <c:v>39142</c:v>
                </c:pt>
                <c:pt idx="21">
                  <c:v>39173</c:v>
                </c:pt>
                <c:pt idx="22">
                  <c:v>39203</c:v>
                </c:pt>
                <c:pt idx="23">
                  <c:v>39234</c:v>
                </c:pt>
                <c:pt idx="24">
                  <c:v>39264</c:v>
                </c:pt>
                <c:pt idx="25">
                  <c:v>39295</c:v>
                </c:pt>
                <c:pt idx="26">
                  <c:v>39326</c:v>
                </c:pt>
                <c:pt idx="27">
                  <c:v>39356</c:v>
                </c:pt>
                <c:pt idx="28">
                  <c:v>39387</c:v>
                </c:pt>
                <c:pt idx="29">
                  <c:v>39417</c:v>
                </c:pt>
                <c:pt idx="30">
                  <c:v>39448</c:v>
                </c:pt>
                <c:pt idx="31">
                  <c:v>39479</c:v>
                </c:pt>
                <c:pt idx="32">
                  <c:v>39508</c:v>
                </c:pt>
                <c:pt idx="33">
                  <c:v>39539</c:v>
                </c:pt>
                <c:pt idx="34">
                  <c:v>39569</c:v>
                </c:pt>
                <c:pt idx="35">
                  <c:v>39600</c:v>
                </c:pt>
                <c:pt idx="36">
                  <c:v>39630</c:v>
                </c:pt>
                <c:pt idx="37">
                  <c:v>39661</c:v>
                </c:pt>
                <c:pt idx="38">
                  <c:v>39692</c:v>
                </c:pt>
                <c:pt idx="39">
                  <c:v>39722</c:v>
                </c:pt>
                <c:pt idx="40">
                  <c:v>39753</c:v>
                </c:pt>
                <c:pt idx="41">
                  <c:v>39783</c:v>
                </c:pt>
                <c:pt idx="42">
                  <c:v>39814</c:v>
                </c:pt>
                <c:pt idx="43">
                  <c:v>39845</c:v>
                </c:pt>
                <c:pt idx="44">
                  <c:v>39873</c:v>
                </c:pt>
                <c:pt idx="45">
                  <c:v>39904</c:v>
                </c:pt>
                <c:pt idx="46">
                  <c:v>39934</c:v>
                </c:pt>
                <c:pt idx="47">
                  <c:v>39965</c:v>
                </c:pt>
                <c:pt idx="48">
                  <c:v>39995</c:v>
                </c:pt>
                <c:pt idx="49">
                  <c:v>40026</c:v>
                </c:pt>
                <c:pt idx="50">
                  <c:v>40057</c:v>
                </c:pt>
                <c:pt idx="51">
                  <c:v>40087</c:v>
                </c:pt>
                <c:pt idx="52">
                  <c:v>40118</c:v>
                </c:pt>
                <c:pt idx="53">
                  <c:v>40148</c:v>
                </c:pt>
                <c:pt idx="54">
                  <c:v>40179</c:v>
                </c:pt>
                <c:pt idx="55">
                  <c:v>40210</c:v>
                </c:pt>
                <c:pt idx="56">
                  <c:v>40238</c:v>
                </c:pt>
                <c:pt idx="57">
                  <c:v>40269</c:v>
                </c:pt>
                <c:pt idx="58">
                  <c:v>40299</c:v>
                </c:pt>
                <c:pt idx="59">
                  <c:v>40330</c:v>
                </c:pt>
                <c:pt idx="60">
                  <c:v>40360</c:v>
                </c:pt>
                <c:pt idx="61">
                  <c:v>40391</c:v>
                </c:pt>
                <c:pt idx="62">
                  <c:v>40422</c:v>
                </c:pt>
                <c:pt idx="63">
                  <c:v>40452</c:v>
                </c:pt>
                <c:pt idx="64">
                  <c:v>40483</c:v>
                </c:pt>
                <c:pt idx="65">
                  <c:v>40513</c:v>
                </c:pt>
                <c:pt idx="66">
                  <c:v>40544</c:v>
                </c:pt>
                <c:pt idx="67">
                  <c:v>40575</c:v>
                </c:pt>
                <c:pt idx="68">
                  <c:v>40603</c:v>
                </c:pt>
                <c:pt idx="69">
                  <c:v>40634</c:v>
                </c:pt>
                <c:pt idx="70">
                  <c:v>40664</c:v>
                </c:pt>
                <c:pt idx="71">
                  <c:v>40695</c:v>
                </c:pt>
                <c:pt idx="72">
                  <c:v>40725</c:v>
                </c:pt>
                <c:pt idx="73">
                  <c:v>40756</c:v>
                </c:pt>
                <c:pt idx="74">
                  <c:v>40787</c:v>
                </c:pt>
                <c:pt idx="75">
                  <c:v>40817</c:v>
                </c:pt>
                <c:pt idx="76">
                  <c:v>40848</c:v>
                </c:pt>
                <c:pt idx="77">
                  <c:v>40878</c:v>
                </c:pt>
                <c:pt idx="78">
                  <c:v>40909</c:v>
                </c:pt>
                <c:pt idx="79">
                  <c:v>40940</c:v>
                </c:pt>
                <c:pt idx="80">
                  <c:v>40969</c:v>
                </c:pt>
                <c:pt idx="81">
                  <c:v>41000</c:v>
                </c:pt>
                <c:pt idx="82">
                  <c:v>41030</c:v>
                </c:pt>
                <c:pt idx="83">
                  <c:v>41061</c:v>
                </c:pt>
                <c:pt idx="84">
                  <c:v>41091</c:v>
                </c:pt>
                <c:pt idx="85">
                  <c:v>41122</c:v>
                </c:pt>
                <c:pt idx="86">
                  <c:v>41153</c:v>
                </c:pt>
                <c:pt idx="87">
                  <c:v>41183</c:v>
                </c:pt>
                <c:pt idx="88">
                  <c:v>41214</c:v>
                </c:pt>
                <c:pt idx="89">
                  <c:v>41244</c:v>
                </c:pt>
                <c:pt idx="90">
                  <c:v>41275</c:v>
                </c:pt>
                <c:pt idx="91">
                  <c:v>41306</c:v>
                </c:pt>
                <c:pt idx="92">
                  <c:v>41334</c:v>
                </c:pt>
                <c:pt idx="93">
                  <c:v>41365</c:v>
                </c:pt>
                <c:pt idx="94">
                  <c:v>41395</c:v>
                </c:pt>
                <c:pt idx="95">
                  <c:v>41426</c:v>
                </c:pt>
                <c:pt idx="96">
                  <c:v>41456</c:v>
                </c:pt>
                <c:pt idx="97">
                  <c:v>41487</c:v>
                </c:pt>
                <c:pt idx="98">
                  <c:v>41518</c:v>
                </c:pt>
                <c:pt idx="99">
                  <c:v>41548</c:v>
                </c:pt>
                <c:pt idx="100">
                  <c:v>41579</c:v>
                </c:pt>
                <c:pt idx="101">
                  <c:v>41609</c:v>
                </c:pt>
                <c:pt idx="102">
                  <c:v>41640</c:v>
                </c:pt>
                <c:pt idx="103">
                  <c:v>41671</c:v>
                </c:pt>
              </c:numCache>
            </c:numRef>
          </c:cat>
          <c:val>
            <c:numRef>
              <c:f>IRhigh!$R$2:$R$105</c:f>
              <c:numCache>
                <c:formatCode>General</c:formatCode>
                <c:ptCount val="104"/>
                <c:pt idx="0">
                  <c:v>10.199999999999999</c:v>
                </c:pt>
                <c:pt idx="1">
                  <c:v>11.1</c:v>
                </c:pt>
                <c:pt idx="2">
                  <c:v>10.199999999999999</c:v>
                </c:pt>
                <c:pt idx="3">
                  <c:v>9.9</c:v>
                </c:pt>
                <c:pt idx="4">
                  <c:v>8.1</c:v>
                </c:pt>
                <c:pt idx="5">
                  <c:v>9.1</c:v>
                </c:pt>
                <c:pt idx="6">
                  <c:v>8.1999999999999993</c:v>
                </c:pt>
                <c:pt idx="7">
                  <c:v>7.9</c:v>
                </c:pt>
                <c:pt idx="8">
                  <c:v>8</c:v>
                </c:pt>
                <c:pt idx="9">
                  <c:v>9.1999999999999993</c:v>
                </c:pt>
                <c:pt idx="10">
                  <c:v>9.1</c:v>
                </c:pt>
                <c:pt idx="11">
                  <c:v>10.4</c:v>
                </c:pt>
                <c:pt idx="12">
                  <c:v>11.3</c:v>
                </c:pt>
                <c:pt idx="13">
                  <c:v>10</c:v>
                </c:pt>
                <c:pt idx="14">
                  <c:v>10.199999999999999</c:v>
                </c:pt>
                <c:pt idx="15">
                  <c:v>8.3000000000000007</c:v>
                </c:pt>
                <c:pt idx="16">
                  <c:v>8.1999999999999993</c:v>
                </c:pt>
                <c:pt idx="17">
                  <c:v>8.3000000000000007</c:v>
                </c:pt>
                <c:pt idx="18">
                  <c:v>8.1999999999999993</c:v>
                </c:pt>
                <c:pt idx="19">
                  <c:v>7.3</c:v>
                </c:pt>
                <c:pt idx="20">
                  <c:v>7.7</c:v>
                </c:pt>
                <c:pt idx="21">
                  <c:v>8.1999999999999993</c:v>
                </c:pt>
                <c:pt idx="22">
                  <c:v>8.1999999999999993</c:v>
                </c:pt>
                <c:pt idx="23">
                  <c:v>8.3000000000000007</c:v>
                </c:pt>
                <c:pt idx="24">
                  <c:v>8.1</c:v>
                </c:pt>
                <c:pt idx="25">
                  <c:v>8.1999999999999993</c:v>
                </c:pt>
                <c:pt idx="26">
                  <c:v>8.6</c:v>
                </c:pt>
                <c:pt idx="27">
                  <c:v>8.1999999999999993</c:v>
                </c:pt>
                <c:pt idx="28">
                  <c:v>7.6</c:v>
                </c:pt>
                <c:pt idx="29">
                  <c:v>6.6</c:v>
                </c:pt>
                <c:pt idx="30">
                  <c:v>6.3</c:v>
                </c:pt>
                <c:pt idx="31">
                  <c:v>7.1</c:v>
                </c:pt>
                <c:pt idx="32">
                  <c:v>6.7</c:v>
                </c:pt>
                <c:pt idx="33">
                  <c:v>7.7</c:v>
                </c:pt>
                <c:pt idx="34">
                  <c:v>6.6</c:v>
                </c:pt>
                <c:pt idx="35">
                  <c:v>7.8</c:v>
                </c:pt>
                <c:pt idx="36">
                  <c:v>9.1999999999999993</c:v>
                </c:pt>
                <c:pt idx="37">
                  <c:v>7.9</c:v>
                </c:pt>
                <c:pt idx="38">
                  <c:v>8.5</c:v>
                </c:pt>
                <c:pt idx="39">
                  <c:v>7.4</c:v>
                </c:pt>
                <c:pt idx="40">
                  <c:v>7.7</c:v>
                </c:pt>
                <c:pt idx="41">
                  <c:v>7.9</c:v>
                </c:pt>
                <c:pt idx="42">
                  <c:v>6.4</c:v>
                </c:pt>
                <c:pt idx="43">
                  <c:v>7.3</c:v>
                </c:pt>
                <c:pt idx="44">
                  <c:v>7.2</c:v>
                </c:pt>
                <c:pt idx="45">
                  <c:v>6.6</c:v>
                </c:pt>
                <c:pt idx="46">
                  <c:v>7.6</c:v>
                </c:pt>
                <c:pt idx="47">
                  <c:v>7.3</c:v>
                </c:pt>
                <c:pt idx="48">
                  <c:v>7.6</c:v>
                </c:pt>
                <c:pt idx="49">
                  <c:v>7.8</c:v>
                </c:pt>
                <c:pt idx="50">
                  <c:v>7.7</c:v>
                </c:pt>
                <c:pt idx="51">
                  <c:v>6.9</c:v>
                </c:pt>
                <c:pt idx="52">
                  <c:v>7</c:v>
                </c:pt>
                <c:pt idx="53">
                  <c:v>6.8</c:v>
                </c:pt>
                <c:pt idx="54">
                  <c:v>6.5</c:v>
                </c:pt>
                <c:pt idx="55">
                  <c:v>6.3</c:v>
                </c:pt>
                <c:pt idx="56">
                  <c:v>6.5</c:v>
                </c:pt>
                <c:pt idx="57">
                  <c:v>7</c:v>
                </c:pt>
                <c:pt idx="58">
                  <c:v>7.6</c:v>
                </c:pt>
                <c:pt idx="59">
                  <c:v>8.1999999999999993</c:v>
                </c:pt>
                <c:pt idx="60">
                  <c:v>7.4</c:v>
                </c:pt>
                <c:pt idx="61">
                  <c:v>8.07</c:v>
                </c:pt>
                <c:pt idx="62">
                  <c:v>7.28</c:v>
                </c:pt>
                <c:pt idx="63">
                  <c:v>7.25</c:v>
                </c:pt>
                <c:pt idx="64">
                  <c:v>6.82</c:v>
                </c:pt>
                <c:pt idx="65">
                  <c:v>6.88</c:v>
                </c:pt>
                <c:pt idx="66">
                  <c:v>6.48</c:v>
                </c:pt>
                <c:pt idx="67">
                  <c:v>6.67</c:v>
                </c:pt>
                <c:pt idx="68">
                  <c:v>7.15</c:v>
                </c:pt>
                <c:pt idx="69">
                  <c:v>7.17</c:v>
                </c:pt>
                <c:pt idx="70">
                  <c:v>7.52</c:v>
                </c:pt>
                <c:pt idx="71">
                  <c:v>7.3</c:v>
                </c:pt>
                <c:pt idx="72">
                  <c:v>7.7</c:v>
                </c:pt>
                <c:pt idx="73">
                  <c:v>7.77</c:v>
                </c:pt>
                <c:pt idx="74">
                  <c:v>7.88</c:v>
                </c:pt>
                <c:pt idx="75">
                  <c:v>6.65</c:v>
                </c:pt>
                <c:pt idx="76">
                  <c:v>7.82</c:v>
                </c:pt>
                <c:pt idx="77">
                  <c:v>6.42</c:v>
                </c:pt>
                <c:pt idx="78">
                  <c:v>6.88</c:v>
                </c:pt>
                <c:pt idx="79">
                  <c:v>6.62</c:v>
                </c:pt>
                <c:pt idx="80">
                  <c:v>6.21</c:v>
                </c:pt>
                <c:pt idx="81">
                  <c:v>5.91</c:v>
                </c:pt>
                <c:pt idx="82">
                  <c:v>7.22</c:v>
                </c:pt>
                <c:pt idx="83">
                  <c:v>7.46</c:v>
                </c:pt>
                <c:pt idx="84">
                  <c:v>7.02</c:v>
                </c:pt>
                <c:pt idx="85">
                  <c:v>6.15</c:v>
                </c:pt>
                <c:pt idx="86">
                  <c:v>7.82</c:v>
                </c:pt>
                <c:pt idx="87">
                  <c:v>6.95</c:v>
                </c:pt>
                <c:pt idx="88">
                  <c:v>7.41</c:v>
                </c:pt>
                <c:pt idx="89">
                  <c:v>7.5</c:v>
                </c:pt>
                <c:pt idx="90">
                  <c:v>6.6</c:v>
                </c:pt>
                <c:pt idx="91">
                  <c:v>6.27</c:v>
                </c:pt>
                <c:pt idx="92">
                  <c:v>6.23</c:v>
                </c:pt>
                <c:pt idx="93">
                  <c:v>6.42</c:v>
                </c:pt>
                <c:pt idx="94">
                  <c:v>7.14</c:v>
                </c:pt>
                <c:pt idx="95">
                  <c:v>7.16</c:v>
                </c:pt>
                <c:pt idx="96">
                  <c:v>6.49</c:v>
                </c:pt>
                <c:pt idx="97">
                  <c:v>7.62</c:v>
                </c:pt>
                <c:pt idx="98">
                  <c:v>8.68</c:v>
                </c:pt>
                <c:pt idx="99">
                  <c:v>6.26</c:v>
                </c:pt>
                <c:pt idx="100">
                  <c:v>6.09</c:v>
                </c:pt>
                <c:pt idx="101">
                  <c:v>8.02</c:v>
                </c:pt>
                <c:pt idx="102">
                  <c:v>6.9</c:v>
                </c:pt>
                <c:pt idx="103">
                  <c:v>6.68</c:v>
                </c:pt>
              </c:numCache>
            </c:numRef>
          </c:val>
          <c:smooth val="0"/>
        </c:ser>
        <c:ser>
          <c:idx val="3"/>
          <c:order val="3"/>
          <c:tx>
            <c:v>BIAS(NH)</c:v>
          </c:tx>
          <c:spPr>
            <a:ln>
              <a:solidFill>
                <a:schemeClr val="accent1"/>
              </a:solidFill>
              <a:prstDash val="sysDash"/>
            </a:ln>
          </c:spPr>
          <c:marker>
            <c:symbol val="none"/>
          </c:marker>
          <c:cat>
            <c:numRef>
              <c:f>IRhigh!$A$2:$A$105</c:f>
              <c:numCache>
                <c:formatCode>mmm\-yy</c:formatCode>
                <c:ptCount val="104"/>
                <c:pt idx="0">
                  <c:v>38534</c:v>
                </c:pt>
                <c:pt idx="1">
                  <c:v>38565</c:v>
                </c:pt>
                <c:pt idx="2">
                  <c:v>38596</c:v>
                </c:pt>
                <c:pt idx="3">
                  <c:v>38626</c:v>
                </c:pt>
                <c:pt idx="4">
                  <c:v>38657</c:v>
                </c:pt>
                <c:pt idx="5">
                  <c:v>38687</c:v>
                </c:pt>
                <c:pt idx="6">
                  <c:v>38718</c:v>
                </c:pt>
                <c:pt idx="7">
                  <c:v>38749</c:v>
                </c:pt>
                <c:pt idx="8">
                  <c:v>38777</c:v>
                </c:pt>
                <c:pt idx="9">
                  <c:v>38808</c:v>
                </c:pt>
                <c:pt idx="10">
                  <c:v>38838</c:v>
                </c:pt>
                <c:pt idx="11">
                  <c:v>38869</c:v>
                </c:pt>
                <c:pt idx="12">
                  <c:v>38899</c:v>
                </c:pt>
                <c:pt idx="13">
                  <c:v>38930</c:v>
                </c:pt>
                <c:pt idx="14">
                  <c:v>38961</c:v>
                </c:pt>
                <c:pt idx="15">
                  <c:v>38991</c:v>
                </c:pt>
                <c:pt idx="16">
                  <c:v>39022</c:v>
                </c:pt>
                <c:pt idx="17">
                  <c:v>39052</c:v>
                </c:pt>
                <c:pt idx="18">
                  <c:v>39083</c:v>
                </c:pt>
                <c:pt idx="19">
                  <c:v>39114</c:v>
                </c:pt>
                <c:pt idx="20">
                  <c:v>39142</c:v>
                </c:pt>
                <c:pt idx="21">
                  <c:v>39173</c:v>
                </c:pt>
                <c:pt idx="22">
                  <c:v>39203</c:v>
                </c:pt>
                <c:pt idx="23">
                  <c:v>39234</c:v>
                </c:pt>
                <c:pt idx="24">
                  <c:v>39264</c:v>
                </c:pt>
                <c:pt idx="25">
                  <c:v>39295</c:v>
                </c:pt>
                <c:pt idx="26">
                  <c:v>39326</c:v>
                </c:pt>
                <c:pt idx="27">
                  <c:v>39356</c:v>
                </c:pt>
                <c:pt idx="28">
                  <c:v>39387</c:v>
                </c:pt>
                <c:pt idx="29">
                  <c:v>39417</c:v>
                </c:pt>
                <c:pt idx="30">
                  <c:v>39448</c:v>
                </c:pt>
                <c:pt idx="31">
                  <c:v>39479</c:v>
                </c:pt>
                <c:pt idx="32">
                  <c:v>39508</c:v>
                </c:pt>
                <c:pt idx="33">
                  <c:v>39539</c:v>
                </c:pt>
                <c:pt idx="34">
                  <c:v>39569</c:v>
                </c:pt>
                <c:pt idx="35">
                  <c:v>39600</c:v>
                </c:pt>
                <c:pt idx="36">
                  <c:v>39630</c:v>
                </c:pt>
                <c:pt idx="37">
                  <c:v>39661</c:v>
                </c:pt>
                <c:pt idx="38">
                  <c:v>39692</c:v>
                </c:pt>
                <c:pt idx="39">
                  <c:v>39722</c:v>
                </c:pt>
                <c:pt idx="40">
                  <c:v>39753</c:v>
                </c:pt>
                <c:pt idx="41">
                  <c:v>39783</c:v>
                </c:pt>
                <c:pt idx="42">
                  <c:v>39814</c:v>
                </c:pt>
                <c:pt idx="43">
                  <c:v>39845</c:v>
                </c:pt>
                <c:pt idx="44">
                  <c:v>39873</c:v>
                </c:pt>
                <c:pt idx="45">
                  <c:v>39904</c:v>
                </c:pt>
                <c:pt idx="46">
                  <c:v>39934</c:v>
                </c:pt>
                <c:pt idx="47">
                  <c:v>39965</c:v>
                </c:pt>
                <c:pt idx="48">
                  <c:v>39995</c:v>
                </c:pt>
                <c:pt idx="49">
                  <c:v>40026</c:v>
                </c:pt>
                <c:pt idx="50">
                  <c:v>40057</c:v>
                </c:pt>
                <c:pt idx="51">
                  <c:v>40087</c:v>
                </c:pt>
                <c:pt idx="52">
                  <c:v>40118</c:v>
                </c:pt>
                <c:pt idx="53">
                  <c:v>40148</c:v>
                </c:pt>
                <c:pt idx="54">
                  <c:v>40179</c:v>
                </c:pt>
                <c:pt idx="55">
                  <c:v>40210</c:v>
                </c:pt>
                <c:pt idx="56">
                  <c:v>40238</c:v>
                </c:pt>
                <c:pt idx="57">
                  <c:v>40269</c:v>
                </c:pt>
                <c:pt idx="58">
                  <c:v>40299</c:v>
                </c:pt>
                <c:pt idx="59">
                  <c:v>40330</c:v>
                </c:pt>
                <c:pt idx="60">
                  <c:v>40360</c:v>
                </c:pt>
                <c:pt idx="61">
                  <c:v>40391</c:v>
                </c:pt>
                <c:pt idx="62">
                  <c:v>40422</c:v>
                </c:pt>
                <c:pt idx="63">
                  <c:v>40452</c:v>
                </c:pt>
                <c:pt idx="64">
                  <c:v>40483</c:v>
                </c:pt>
                <c:pt idx="65">
                  <c:v>40513</c:v>
                </c:pt>
                <c:pt idx="66">
                  <c:v>40544</c:v>
                </c:pt>
                <c:pt idx="67">
                  <c:v>40575</c:v>
                </c:pt>
                <c:pt idx="68">
                  <c:v>40603</c:v>
                </c:pt>
                <c:pt idx="69">
                  <c:v>40634</c:v>
                </c:pt>
                <c:pt idx="70">
                  <c:v>40664</c:v>
                </c:pt>
                <c:pt idx="71">
                  <c:v>40695</c:v>
                </c:pt>
                <c:pt idx="72">
                  <c:v>40725</c:v>
                </c:pt>
                <c:pt idx="73">
                  <c:v>40756</c:v>
                </c:pt>
                <c:pt idx="74">
                  <c:v>40787</c:v>
                </c:pt>
                <c:pt idx="75">
                  <c:v>40817</c:v>
                </c:pt>
                <c:pt idx="76">
                  <c:v>40848</c:v>
                </c:pt>
                <c:pt idx="77">
                  <c:v>40878</c:v>
                </c:pt>
                <c:pt idx="78">
                  <c:v>40909</c:v>
                </c:pt>
                <c:pt idx="79">
                  <c:v>40940</c:v>
                </c:pt>
                <c:pt idx="80">
                  <c:v>40969</c:v>
                </c:pt>
                <c:pt idx="81">
                  <c:v>41000</c:v>
                </c:pt>
                <c:pt idx="82">
                  <c:v>41030</c:v>
                </c:pt>
                <c:pt idx="83">
                  <c:v>41061</c:v>
                </c:pt>
                <c:pt idx="84">
                  <c:v>41091</c:v>
                </c:pt>
                <c:pt idx="85">
                  <c:v>41122</c:v>
                </c:pt>
                <c:pt idx="86">
                  <c:v>41153</c:v>
                </c:pt>
                <c:pt idx="87">
                  <c:v>41183</c:v>
                </c:pt>
                <c:pt idx="88">
                  <c:v>41214</c:v>
                </c:pt>
                <c:pt idx="89">
                  <c:v>41244</c:v>
                </c:pt>
                <c:pt idx="90">
                  <c:v>41275</c:v>
                </c:pt>
                <c:pt idx="91">
                  <c:v>41306</c:v>
                </c:pt>
                <c:pt idx="92">
                  <c:v>41334</c:v>
                </c:pt>
                <c:pt idx="93">
                  <c:v>41365</c:v>
                </c:pt>
                <c:pt idx="94">
                  <c:v>41395</c:v>
                </c:pt>
                <c:pt idx="95">
                  <c:v>41426</c:v>
                </c:pt>
                <c:pt idx="96">
                  <c:v>41456</c:v>
                </c:pt>
                <c:pt idx="97">
                  <c:v>41487</c:v>
                </c:pt>
                <c:pt idx="98">
                  <c:v>41518</c:v>
                </c:pt>
                <c:pt idx="99">
                  <c:v>41548</c:v>
                </c:pt>
                <c:pt idx="100">
                  <c:v>41579</c:v>
                </c:pt>
                <c:pt idx="101">
                  <c:v>41609</c:v>
                </c:pt>
                <c:pt idx="102">
                  <c:v>41640</c:v>
                </c:pt>
                <c:pt idx="103">
                  <c:v>41671</c:v>
                </c:pt>
              </c:numCache>
            </c:numRef>
          </c:cat>
          <c:val>
            <c:numRef>
              <c:f>IRhigh!$E$2:$E$105</c:f>
              <c:numCache>
                <c:formatCode>General</c:formatCode>
                <c:ptCount val="104"/>
                <c:pt idx="0">
                  <c:v>-0.5</c:v>
                </c:pt>
                <c:pt idx="1">
                  <c:v>-1.6</c:v>
                </c:pt>
                <c:pt idx="2">
                  <c:v>-2.8</c:v>
                </c:pt>
                <c:pt idx="3">
                  <c:v>-3.2</c:v>
                </c:pt>
                <c:pt idx="4">
                  <c:v>-4.5</c:v>
                </c:pt>
                <c:pt idx="5">
                  <c:v>-5.6</c:v>
                </c:pt>
                <c:pt idx="6">
                  <c:v>-3.7</c:v>
                </c:pt>
                <c:pt idx="7">
                  <c:v>-3.3</c:v>
                </c:pt>
                <c:pt idx="8">
                  <c:v>-5.4</c:v>
                </c:pt>
                <c:pt idx="9">
                  <c:v>-3.3</c:v>
                </c:pt>
                <c:pt idx="10">
                  <c:v>-1.9</c:v>
                </c:pt>
                <c:pt idx="11">
                  <c:v>-2</c:v>
                </c:pt>
                <c:pt idx="12">
                  <c:v>-1.9</c:v>
                </c:pt>
                <c:pt idx="13">
                  <c:v>-1.4</c:v>
                </c:pt>
                <c:pt idx="14">
                  <c:v>-2</c:v>
                </c:pt>
                <c:pt idx="15">
                  <c:v>-2.8</c:v>
                </c:pt>
                <c:pt idx="16">
                  <c:v>-4.5</c:v>
                </c:pt>
                <c:pt idx="17">
                  <c:v>-4.0999999999999996</c:v>
                </c:pt>
                <c:pt idx="18">
                  <c:v>-6</c:v>
                </c:pt>
                <c:pt idx="19">
                  <c:v>-6.2</c:v>
                </c:pt>
                <c:pt idx="20">
                  <c:v>-4.8</c:v>
                </c:pt>
                <c:pt idx="21">
                  <c:v>-2.8</c:v>
                </c:pt>
                <c:pt idx="22">
                  <c:v>-2.2000000000000002</c:v>
                </c:pt>
                <c:pt idx="23">
                  <c:v>-0.7</c:v>
                </c:pt>
                <c:pt idx="24">
                  <c:v>-1.1000000000000001</c:v>
                </c:pt>
                <c:pt idx="25">
                  <c:v>-1.7</c:v>
                </c:pt>
                <c:pt idx="26">
                  <c:v>-1.6</c:v>
                </c:pt>
                <c:pt idx="27">
                  <c:v>-2</c:v>
                </c:pt>
                <c:pt idx="28">
                  <c:v>-2.6</c:v>
                </c:pt>
                <c:pt idx="29">
                  <c:v>-2.9</c:v>
                </c:pt>
                <c:pt idx="30">
                  <c:v>-2.4</c:v>
                </c:pt>
                <c:pt idx="31">
                  <c:v>-5</c:v>
                </c:pt>
                <c:pt idx="32">
                  <c:v>-2.2000000000000002</c:v>
                </c:pt>
                <c:pt idx="33">
                  <c:v>-1.2</c:v>
                </c:pt>
                <c:pt idx="34">
                  <c:v>-1.3</c:v>
                </c:pt>
                <c:pt idx="35">
                  <c:v>-0.9</c:v>
                </c:pt>
                <c:pt idx="36">
                  <c:v>-1.1000000000000001</c:v>
                </c:pt>
                <c:pt idx="37">
                  <c:v>-1.1000000000000001</c:v>
                </c:pt>
                <c:pt idx="38">
                  <c:v>-1.2</c:v>
                </c:pt>
                <c:pt idx="39">
                  <c:v>-1.1000000000000001</c:v>
                </c:pt>
                <c:pt idx="40">
                  <c:v>-1.7</c:v>
                </c:pt>
                <c:pt idx="41">
                  <c:v>-2.1</c:v>
                </c:pt>
                <c:pt idx="42">
                  <c:v>-2.1</c:v>
                </c:pt>
                <c:pt idx="43">
                  <c:v>-2</c:v>
                </c:pt>
                <c:pt idx="44">
                  <c:v>-1.7</c:v>
                </c:pt>
                <c:pt idx="45">
                  <c:v>-0.8</c:v>
                </c:pt>
                <c:pt idx="46">
                  <c:v>-0.6</c:v>
                </c:pt>
                <c:pt idx="47">
                  <c:v>0.2</c:v>
                </c:pt>
                <c:pt idx="48">
                  <c:v>0.3</c:v>
                </c:pt>
                <c:pt idx="49">
                  <c:v>0.2</c:v>
                </c:pt>
                <c:pt idx="50">
                  <c:v>-0.2</c:v>
                </c:pt>
                <c:pt idx="51">
                  <c:v>-0.7</c:v>
                </c:pt>
                <c:pt idx="52">
                  <c:v>-0.3</c:v>
                </c:pt>
                <c:pt idx="53">
                  <c:v>-0.4</c:v>
                </c:pt>
                <c:pt idx="54">
                  <c:v>-0.4</c:v>
                </c:pt>
                <c:pt idx="55">
                  <c:v>-0.6</c:v>
                </c:pt>
                <c:pt idx="56">
                  <c:v>-0.5</c:v>
                </c:pt>
                <c:pt idx="57">
                  <c:v>-0.1</c:v>
                </c:pt>
                <c:pt idx="58">
                  <c:v>-0.3</c:v>
                </c:pt>
                <c:pt idx="59">
                  <c:v>0.3</c:v>
                </c:pt>
                <c:pt idx="60">
                  <c:v>0.1</c:v>
                </c:pt>
                <c:pt idx="61">
                  <c:v>-0.67</c:v>
                </c:pt>
                <c:pt idx="62">
                  <c:v>-0.7</c:v>
                </c:pt>
                <c:pt idx="63">
                  <c:v>-0.61</c:v>
                </c:pt>
                <c:pt idx="64">
                  <c:v>-0.94</c:v>
                </c:pt>
                <c:pt idx="65">
                  <c:v>-1.28</c:v>
                </c:pt>
                <c:pt idx="66">
                  <c:v>-1.86</c:v>
                </c:pt>
                <c:pt idx="67">
                  <c:v>-1.17</c:v>
                </c:pt>
                <c:pt idx="68">
                  <c:v>0.26</c:v>
                </c:pt>
                <c:pt idx="69">
                  <c:v>-0.08</c:v>
                </c:pt>
                <c:pt idx="70">
                  <c:v>0.36</c:v>
                </c:pt>
                <c:pt idx="71">
                  <c:v>0.04</c:v>
                </c:pt>
                <c:pt idx="72">
                  <c:v>-0.12</c:v>
                </c:pt>
                <c:pt idx="73">
                  <c:v>-0.15</c:v>
                </c:pt>
                <c:pt idx="74">
                  <c:v>-0.21</c:v>
                </c:pt>
                <c:pt idx="75">
                  <c:v>-0.05</c:v>
                </c:pt>
                <c:pt idx="76">
                  <c:v>-0.41</c:v>
                </c:pt>
                <c:pt idx="77">
                  <c:v>-1.19</c:v>
                </c:pt>
                <c:pt idx="78">
                  <c:v>-1.1000000000000001</c:v>
                </c:pt>
                <c:pt idx="79">
                  <c:v>-1.1000000000000001</c:v>
                </c:pt>
                <c:pt idx="80">
                  <c:v>-0.02</c:v>
                </c:pt>
                <c:pt idx="81">
                  <c:v>-0.25</c:v>
                </c:pt>
                <c:pt idx="82">
                  <c:v>0.06</c:v>
                </c:pt>
                <c:pt idx="83">
                  <c:v>0.11</c:v>
                </c:pt>
                <c:pt idx="84">
                  <c:v>0.11</c:v>
                </c:pt>
                <c:pt idx="85">
                  <c:v>-0.57999999999999996</c:v>
                </c:pt>
                <c:pt idx="86">
                  <c:v>-0.49</c:v>
                </c:pt>
                <c:pt idx="87">
                  <c:v>-0.22</c:v>
                </c:pt>
                <c:pt idx="88">
                  <c:v>-1.1599999999999999</c:v>
                </c:pt>
                <c:pt idx="89">
                  <c:v>-1.06</c:v>
                </c:pt>
                <c:pt idx="90">
                  <c:v>-0.03</c:v>
                </c:pt>
                <c:pt idx="91">
                  <c:v>-1.17</c:v>
                </c:pt>
                <c:pt idx="92">
                  <c:v>-0.41</c:v>
                </c:pt>
                <c:pt idx="93">
                  <c:v>-0.41</c:v>
                </c:pt>
                <c:pt idx="94">
                  <c:v>0.16</c:v>
                </c:pt>
                <c:pt idx="95">
                  <c:v>-0.05</c:v>
                </c:pt>
                <c:pt idx="96">
                  <c:v>-0.24</c:v>
                </c:pt>
                <c:pt idx="97">
                  <c:v>-0.76</c:v>
                </c:pt>
                <c:pt idx="98">
                  <c:v>-0.13</c:v>
                </c:pt>
                <c:pt idx="99">
                  <c:v>-0.81</c:v>
                </c:pt>
                <c:pt idx="100">
                  <c:v>-1.6</c:v>
                </c:pt>
                <c:pt idx="101">
                  <c:v>-1.05</c:v>
                </c:pt>
                <c:pt idx="102">
                  <c:v>-0.72</c:v>
                </c:pt>
                <c:pt idx="103">
                  <c:v>-0.51</c:v>
                </c:pt>
              </c:numCache>
            </c:numRef>
          </c:val>
          <c:smooth val="0"/>
        </c:ser>
        <c:ser>
          <c:idx val="4"/>
          <c:order val="4"/>
          <c:tx>
            <c:v>BIAS(TR)</c:v>
          </c:tx>
          <c:spPr>
            <a:ln>
              <a:solidFill>
                <a:schemeClr val="accent2"/>
              </a:solidFill>
              <a:prstDash val="sysDash"/>
            </a:ln>
          </c:spPr>
          <c:marker>
            <c:symbol val="none"/>
          </c:marker>
          <c:cat>
            <c:numRef>
              <c:f>IRhigh!$A$2:$A$105</c:f>
              <c:numCache>
                <c:formatCode>mmm\-yy</c:formatCode>
                <c:ptCount val="104"/>
                <c:pt idx="0">
                  <c:v>38534</c:v>
                </c:pt>
                <c:pt idx="1">
                  <c:v>38565</c:v>
                </c:pt>
                <c:pt idx="2">
                  <c:v>38596</c:v>
                </c:pt>
                <c:pt idx="3">
                  <c:v>38626</c:v>
                </c:pt>
                <c:pt idx="4">
                  <c:v>38657</c:v>
                </c:pt>
                <c:pt idx="5">
                  <c:v>38687</c:v>
                </c:pt>
                <c:pt idx="6">
                  <c:v>38718</c:v>
                </c:pt>
                <c:pt idx="7">
                  <c:v>38749</c:v>
                </c:pt>
                <c:pt idx="8">
                  <c:v>38777</c:v>
                </c:pt>
                <c:pt idx="9">
                  <c:v>38808</c:v>
                </c:pt>
                <c:pt idx="10">
                  <c:v>38838</c:v>
                </c:pt>
                <c:pt idx="11">
                  <c:v>38869</c:v>
                </c:pt>
                <c:pt idx="12">
                  <c:v>38899</c:v>
                </c:pt>
                <c:pt idx="13">
                  <c:v>38930</c:v>
                </c:pt>
                <c:pt idx="14">
                  <c:v>38961</c:v>
                </c:pt>
                <c:pt idx="15">
                  <c:v>38991</c:v>
                </c:pt>
                <c:pt idx="16">
                  <c:v>39022</c:v>
                </c:pt>
                <c:pt idx="17">
                  <c:v>39052</c:v>
                </c:pt>
                <c:pt idx="18">
                  <c:v>39083</c:v>
                </c:pt>
                <c:pt idx="19">
                  <c:v>39114</c:v>
                </c:pt>
                <c:pt idx="20">
                  <c:v>39142</c:v>
                </c:pt>
                <c:pt idx="21">
                  <c:v>39173</c:v>
                </c:pt>
                <c:pt idx="22">
                  <c:v>39203</c:v>
                </c:pt>
                <c:pt idx="23">
                  <c:v>39234</c:v>
                </c:pt>
                <c:pt idx="24">
                  <c:v>39264</c:v>
                </c:pt>
                <c:pt idx="25">
                  <c:v>39295</c:v>
                </c:pt>
                <c:pt idx="26">
                  <c:v>39326</c:v>
                </c:pt>
                <c:pt idx="27">
                  <c:v>39356</c:v>
                </c:pt>
                <c:pt idx="28">
                  <c:v>39387</c:v>
                </c:pt>
                <c:pt idx="29">
                  <c:v>39417</c:v>
                </c:pt>
                <c:pt idx="30">
                  <c:v>39448</c:v>
                </c:pt>
                <c:pt idx="31">
                  <c:v>39479</c:v>
                </c:pt>
                <c:pt idx="32">
                  <c:v>39508</c:v>
                </c:pt>
                <c:pt idx="33">
                  <c:v>39539</c:v>
                </c:pt>
                <c:pt idx="34">
                  <c:v>39569</c:v>
                </c:pt>
                <c:pt idx="35">
                  <c:v>39600</c:v>
                </c:pt>
                <c:pt idx="36">
                  <c:v>39630</c:v>
                </c:pt>
                <c:pt idx="37">
                  <c:v>39661</c:v>
                </c:pt>
                <c:pt idx="38">
                  <c:v>39692</c:v>
                </c:pt>
                <c:pt idx="39">
                  <c:v>39722</c:v>
                </c:pt>
                <c:pt idx="40">
                  <c:v>39753</c:v>
                </c:pt>
                <c:pt idx="41">
                  <c:v>39783</c:v>
                </c:pt>
                <c:pt idx="42">
                  <c:v>39814</c:v>
                </c:pt>
                <c:pt idx="43">
                  <c:v>39845</c:v>
                </c:pt>
                <c:pt idx="44">
                  <c:v>39873</c:v>
                </c:pt>
                <c:pt idx="45">
                  <c:v>39904</c:v>
                </c:pt>
                <c:pt idx="46">
                  <c:v>39934</c:v>
                </c:pt>
                <c:pt idx="47">
                  <c:v>39965</c:v>
                </c:pt>
                <c:pt idx="48">
                  <c:v>39995</c:v>
                </c:pt>
                <c:pt idx="49">
                  <c:v>40026</c:v>
                </c:pt>
                <c:pt idx="50">
                  <c:v>40057</c:v>
                </c:pt>
                <c:pt idx="51">
                  <c:v>40087</c:v>
                </c:pt>
                <c:pt idx="52">
                  <c:v>40118</c:v>
                </c:pt>
                <c:pt idx="53">
                  <c:v>40148</c:v>
                </c:pt>
                <c:pt idx="54">
                  <c:v>40179</c:v>
                </c:pt>
                <c:pt idx="55">
                  <c:v>40210</c:v>
                </c:pt>
                <c:pt idx="56">
                  <c:v>40238</c:v>
                </c:pt>
                <c:pt idx="57">
                  <c:v>40269</c:v>
                </c:pt>
                <c:pt idx="58">
                  <c:v>40299</c:v>
                </c:pt>
                <c:pt idx="59">
                  <c:v>40330</c:v>
                </c:pt>
                <c:pt idx="60">
                  <c:v>40360</c:v>
                </c:pt>
                <c:pt idx="61">
                  <c:v>40391</c:v>
                </c:pt>
                <c:pt idx="62">
                  <c:v>40422</c:v>
                </c:pt>
                <c:pt idx="63">
                  <c:v>40452</c:v>
                </c:pt>
                <c:pt idx="64">
                  <c:v>40483</c:v>
                </c:pt>
                <c:pt idx="65">
                  <c:v>40513</c:v>
                </c:pt>
                <c:pt idx="66">
                  <c:v>40544</c:v>
                </c:pt>
                <c:pt idx="67">
                  <c:v>40575</c:v>
                </c:pt>
                <c:pt idx="68">
                  <c:v>40603</c:v>
                </c:pt>
                <c:pt idx="69">
                  <c:v>40634</c:v>
                </c:pt>
                <c:pt idx="70">
                  <c:v>40664</c:v>
                </c:pt>
                <c:pt idx="71">
                  <c:v>40695</c:v>
                </c:pt>
                <c:pt idx="72">
                  <c:v>40725</c:v>
                </c:pt>
                <c:pt idx="73">
                  <c:v>40756</c:v>
                </c:pt>
                <c:pt idx="74">
                  <c:v>40787</c:v>
                </c:pt>
                <c:pt idx="75">
                  <c:v>40817</c:v>
                </c:pt>
                <c:pt idx="76">
                  <c:v>40848</c:v>
                </c:pt>
                <c:pt idx="77">
                  <c:v>40878</c:v>
                </c:pt>
                <c:pt idx="78">
                  <c:v>40909</c:v>
                </c:pt>
                <c:pt idx="79">
                  <c:v>40940</c:v>
                </c:pt>
                <c:pt idx="80">
                  <c:v>40969</c:v>
                </c:pt>
                <c:pt idx="81">
                  <c:v>41000</c:v>
                </c:pt>
                <c:pt idx="82">
                  <c:v>41030</c:v>
                </c:pt>
                <c:pt idx="83">
                  <c:v>41061</c:v>
                </c:pt>
                <c:pt idx="84">
                  <c:v>41091</c:v>
                </c:pt>
                <c:pt idx="85">
                  <c:v>41122</c:v>
                </c:pt>
                <c:pt idx="86">
                  <c:v>41153</c:v>
                </c:pt>
                <c:pt idx="87">
                  <c:v>41183</c:v>
                </c:pt>
                <c:pt idx="88">
                  <c:v>41214</c:v>
                </c:pt>
                <c:pt idx="89">
                  <c:v>41244</c:v>
                </c:pt>
                <c:pt idx="90">
                  <c:v>41275</c:v>
                </c:pt>
                <c:pt idx="91">
                  <c:v>41306</c:v>
                </c:pt>
                <c:pt idx="92">
                  <c:v>41334</c:v>
                </c:pt>
                <c:pt idx="93">
                  <c:v>41365</c:v>
                </c:pt>
                <c:pt idx="94">
                  <c:v>41395</c:v>
                </c:pt>
                <c:pt idx="95">
                  <c:v>41426</c:v>
                </c:pt>
                <c:pt idx="96">
                  <c:v>41456</c:v>
                </c:pt>
                <c:pt idx="97">
                  <c:v>41487</c:v>
                </c:pt>
                <c:pt idx="98">
                  <c:v>41518</c:v>
                </c:pt>
                <c:pt idx="99">
                  <c:v>41548</c:v>
                </c:pt>
                <c:pt idx="100">
                  <c:v>41579</c:v>
                </c:pt>
                <c:pt idx="101">
                  <c:v>41609</c:v>
                </c:pt>
                <c:pt idx="102">
                  <c:v>41640</c:v>
                </c:pt>
                <c:pt idx="103">
                  <c:v>41671</c:v>
                </c:pt>
              </c:numCache>
            </c:numRef>
          </c:cat>
          <c:val>
            <c:numRef>
              <c:f>IRhigh!$L$2:$L$105</c:f>
              <c:numCache>
                <c:formatCode>General</c:formatCode>
                <c:ptCount val="104"/>
                <c:pt idx="0">
                  <c:v>-2.1</c:v>
                </c:pt>
                <c:pt idx="1">
                  <c:v>-1.5</c:v>
                </c:pt>
                <c:pt idx="2">
                  <c:v>-1.7</c:v>
                </c:pt>
                <c:pt idx="3">
                  <c:v>-1.2</c:v>
                </c:pt>
                <c:pt idx="4">
                  <c:v>-1.8</c:v>
                </c:pt>
                <c:pt idx="5">
                  <c:v>-1.2</c:v>
                </c:pt>
                <c:pt idx="6">
                  <c:v>-1.4</c:v>
                </c:pt>
                <c:pt idx="7">
                  <c:v>-0.8</c:v>
                </c:pt>
                <c:pt idx="8">
                  <c:v>-1.1000000000000001</c:v>
                </c:pt>
                <c:pt idx="9">
                  <c:v>-0.8</c:v>
                </c:pt>
                <c:pt idx="10">
                  <c:v>-1.1000000000000001</c:v>
                </c:pt>
                <c:pt idx="11">
                  <c:v>-1.2</c:v>
                </c:pt>
                <c:pt idx="12">
                  <c:v>-1.7</c:v>
                </c:pt>
                <c:pt idx="13">
                  <c:v>-1.3</c:v>
                </c:pt>
                <c:pt idx="14">
                  <c:v>-1.3</c:v>
                </c:pt>
                <c:pt idx="15">
                  <c:v>-0.6</c:v>
                </c:pt>
                <c:pt idx="16">
                  <c:v>-0.8</c:v>
                </c:pt>
                <c:pt idx="17">
                  <c:v>-1</c:v>
                </c:pt>
                <c:pt idx="18">
                  <c:v>-1.4</c:v>
                </c:pt>
                <c:pt idx="19">
                  <c:v>-1.3</c:v>
                </c:pt>
                <c:pt idx="20">
                  <c:v>-1.4</c:v>
                </c:pt>
                <c:pt idx="21">
                  <c:v>-0.8</c:v>
                </c:pt>
                <c:pt idx="22">
                  <c:v>-1.2</c:v>
                </c:pt>
                <c:pt idx="23">
                  <c:v>-0.8</c:v>
                </c:pt>
                <c:pt idx="24">
                  <c:v>-0.5</c:v>
                </c:pt>
                <c:pt idx="25">
                  <c:v>-0.6</c:v>
                </c:pt>
                <c:pt idx="26">
                  <c:v>-0.4</c:v>
                </c:pt>
                <c:pt idx="27">
                  <c:v>-0.2</c:v>
                </c:pt>
                <c:pt idx="28">
                  <c:v>-0.8</c:v>
                </c:pt>
                <c:pt idx="29">
                  <c:v>-1.2</c:v>
                </c:pt>
                <c:pt idx="30">
                  <c:v>-0.7</c:v>
                </c:pt>
                <c:pt idx="31">
                  <c:v>-1.4</c:v>
                </c:pt>
                <c:pt idx="32">
                  <c:v>-0.9</c:v>
                </c:pt>
                <c:pt idx="33">
                  <c:v>-0.8</c:v>
                </c:pt>
                <c:pt idx="34">
                  <c:v>-0.6</c:v>
                </c:pt>
                <c:pt idx="35">
                  <c:v>-0.6</c:v>
                </c:pt>
                <c:pt idx="36">
                  <c:v>-0.8</c:v>
                </c:pt>
                <c:pt idx="37">
                  <c:v>-1.1000000000000001</c:v>
                </c:pt>
                <c:pt idx="38">
                  <c:v>-1</c:v>
                </c:pt>
                <c:pt idx="39">
                  <c:v>-0.7</c:v>
                </c:pt>
                <c:pt idx="40">
                  <c:v>-0.5</c:v>
                </c:pt>
                <c:pt idx="41">
                  <c:v>-0.6</c:v>
                </c:pt>
                <c:pt idx="42">
                  <c:v>-0.1</c:v>
                </c:pt>
                <c:pt idx="43">
                  <c:v>-0.5</c:v>
                </c:pt>
                <c:pt idx="44">
                  <c:v>-0.6</c:v>
                </c:pt>
                <c:pt idx="45">
                  <c:v>-0.6</c:v>
                </c:pt>
                <c:pt idx="46">
                  <c:v>-0.4</c:v>
                </c:pt>
                <c:pt idx="47">
                  <c:v>0.5</c:v>
                </c:pt>
                <c:pt idx="48">
                  <c:v>0.3</c:v>
                </c:pt>
                <c:pt idx="49">
                  <c:v>0.2</c:v>
                </c:pt>
                <c:pt idx="50">
                  <c:v>0.1</c:v>
                </c:pt>
                <c:pt idx="51">
                  <c:v>-0.3</c:v>
                </c:pt>
                <c:pt idx="52">
                  <c:v>-0.4</c:v>
                </c:pt>
                <c:pt idx="53">
                  <c:v>-0.1</c:v>
                </c:pt>
                <c:pt idx="54">
                  <c:v>-0.3</c:v>
                </c:pt>
                <c:pt idx="55">
                  <c:v>0</c:v>
                </c:pt>
                <c:pt idx="56">
                  <c:v>-0.5</c:v>
                </c:pt>
                <c:pt idx="57">
                  <c:v>-0.3</c:v>
                </c:pt>
                <c:pt idx="58">
                  <c:v>-0.5</c:v>
                </c:pt>
                <c:pt idx="59">
                  <c:v>-0.3</c:v>
                </c:pt>
                <c:pt idx="60">
                  <c:v>-0.3</c:v>
                </c:pt>
                <c:pt idx="61">
                  <c:v>-0.56999999999999995</c:v>
                </c:pt>
                <c:pt idx="62">
                  <c:v>-0.56999999999999995</c:v>
                </c:pt>
                <c:pt idx="63">
                  <c:v>-0.04</c:v>
                </c:pt>
                <c:pt idx="64">
                  <c:v>-0.28000000000000003</c:v>
                </c:pt>
                <c:pt idx="65">
                  <c:v>-0.32</c:v>
                </c:pt>
                <c:pt idx="66">
                  <c:v>-1.02</c:v>
                </c:pt>
                <c:pt idx="67">
                  <c:v>-0.33</c:v>
                </c:pt>
                <c:pt idx="68">
                  <c:v>-0.95</c:v>
                </c:pt>
                <c:pt idx="69">
                  <c:v>-0.63</c:v>
                </c:pt>
                <c:pt idx="70">
                  <c:v>-0.8</c:v>
                </c:pt>
                <c:pt idx="71">
                  <c:v>-0.75</c:v>
                </c:pt>
                <c:pt idx="72">
                  <c:v>-0.87</c:v>
                </c:pt>
                <c:pt idx="73">
                  <c:v>-0.52</c:v>
                </c:pt>
                <c:pt idx="74">
                  <c:v>-1.37</c:v>
                </c:pt>
                <c:pt idx="75">
                  <c:v>-0.52</c:v>
                </c:pt>
                <c:pt idx="76">
                  <c:v>-0.34</c:v>
                </c:pt>
                <c:pt idx="77">
                  <c:v>-0.09</c:v>
                </c:pt>
                <c:pt idx="78">
                  <c:v>-0.82</c:v>
                </c:pt>
                <c:pt idx="79">
                  <c:v>-0.81</c:v>
                </c:pt>
                <c:pt idx="80">
                  <c:v>-1.06</c:v>
                </c:pt>
                <c:pt idx="81">
                  <c:v>-0.57999999999999996</c:v>
                </c:pt>
                <c:pt idx="82">
                  <c:v>-0.47</c:v>
                </c:pt>
                <c:pt idx="83">
                  <c:v>-0.28999999999999998</c:v>
                </c:pt>
                <c:pt idx="84">
                  <c:v>-0.66</c:v>
                </c:pt>
                <c:pt idx="85">
                  <c:v>-0.91</c:v>
                </c:pt>
                <c:pt idx="86">
                  <c:v>-0.51</c:v>
                </c:pt>
                <c:pt idx="87">
                  <c:v>-0.15</c:v>
                </c:pt>
                <c:pt idx="88">
                  <c:v>-0.1</c:v>
                </c:pt>
                <c:pt idx="89">
                  <c:v>-0.42</c:v>
                </c:pt>
                <c:pt idx="90">
                  <c:v>-0.9</c:v>
                </c:pt>
                <c:pt idx="91">
                  <c:v>-0.38</c:v>
                </c:pt>
                <c:pt idx="92">
                  <c:v>-0.47</c:v>
                </c:pt>
                <c:pt idx="93">
                  <c:v>-0.68</c:v>
                </c:pt>
                <c:pt idx="94">
                  <c:v>-0.62</c:v>
                </c:pt>
                <c:pt idx="95">
                  <c:v>-0.45</c:v>
                </c:pt>
                <c:pt idx="96">
                  <c:v>-0.77</c:v>
                </c:pt>
                <c:pt idx="97">
                  <c:v>-0.75</c:v>
                </c:pt>
                <c:pt idx="98">
                  <c:v>-0.86</c:v>
                </c:pt>
                <c:pt idx="99">
                  <c:v>-0.71</c:v>
                </c:pt>
                <c:pt idx="100">
                  <c:v>-0.54</c:v>
                </c:pt>
                <c:pt idx="101">
                  <c:v>-0.42</c:v>
                </c:pt>
                <c:pt idx="102">
                  <c:v>-0.62</c:v>
                </c:pt>
                <c:pt idx="103">
                  <c:v>-0.42</c:v>
                </c:pt>
              </c:numCache>
            </c:numRef>
          </c:val>
          <c:smooth val="0"/>
        </c:ser>
        <c:ser>
          <c:idx val="5"/>
          <c:order val="5"/>
          <c:tx>
            <c:v>BIAS(SH)</c:v>
          </c:tx>
          <c:spPr>
            <a:ln>
              <a:solidFill>
                <a:schemeClr val="accent3"/>
              </a:solidFill>
              <a:prstDash val="sysDash"/>
            </a:ln>
          </c:spPr>
          <c:marker>
            <c:symbol val="none"/>
          </c:marker>
          <c:cat>
            <c:numRef>
              <c:f>IRhigh!$A$2:$A$105</c:f>
              <c:numCache>
                <c:formatCode>mmm\-yy</c:formatCode>
                <c:ptCount val="104"/>
                <c:pt idx="0">
                  <c:v>38534</c:v>
                </c:pt>
                <c:pt idx="1">
                  <c:v>38565</c:v>
                </c:pt>
                <c:pt idx="2">
                  <c:v>38596</c:v>
                </c:pt>
                <c:pt idx="3">
                  <c:v>38626</c:v>
                </c:pt>
                <c:pt idx="4">
                  <c:v>38657</c:v>
                </c:pt>
                <c:pt idx="5">
                  <c:v>38687</c:v>
                </c:pt>
                <c:pt idx="6">
                  <c:v>38718</c:v>
                </c:pt>
                <c:pt idx="7">
                  <c:v>38749</c:v>
                </c:pt>
                <c:pt idx="8">
                  <c:v>38777</c:v>
                </c:pt>
                <c:pt idx="9">
                  <c:v>38808</c:v>
                </c:pt>
                <c:pt idx="10">
                  <c:v>38838</c:v>
                </c:pt>
                <c:pt idx="11">
                  <c:v>38869</c:v>
                </c:pt>
                <c:pt idx="12">
                  <c:v>38899</c:v>
                </c:pt>
                <c:pt idx="13">
                  <c:v>38930</c:v>
                </c:pt>
                <c:pt idx="14">
                  <c:v>38961</c:v>
                </c:pt>
                <c:pt idx="15">
                  <c:v>38991</c:v>
                </c:pt>
                <c:pt idx="16">
                  <c:v>39022</c:v>
                </c:pt>
                <c:pt idx="17">
                  <c:v>39052</c:v>
                </c:pt>
                <c:pt idx="18">
                  <c:v>39083</c:v>
                </c:pt>
                <c:pt idx="19">
                  <c:v>39114</c:v>
                </c:pt>
                <c:pt idx="20">
                  <c:v>39142</c:v>
                </c:pt>
                <c:pt idx="21">
                  <c:v>39173</c:v>
                </c:pt>
                <c:pt idx="22">
                  <c:v>39203</c:v>
                </c:pt>
                <c:pt idx="23">
                  <c:v>39234</c:v>
                </c:pt>
                <c:pt idx="24">
                  <c:v>39264</c:v>
                </c:pt>
                <c:pt idx="25">
                  <c:v>39295</c:v>
                </c:pt>
                <c:pt idx="26">
                  <c:v>39326</c:v>
                </c:pt>
                <c:pt idx="27">
                  <c:v>39356</c:v>
                </c:pt>
                <c:pt idx="28">
                  <c:v>39387</c:v>
                </c:pt>
                <c:pt idx="29">
                  <c:v>39417</c:v>
                </c:pt>
                <c:pt idx="30">
                  <c:v>39448</c:v>
                </c:pt>
                <c:pt idx="31">
                  <c:v>39479</c:v>
                </c:pt>
                <c:pt idx="32">
                  <c:v>39508</c:v>
                </c:pt>
                <c:pt idx="33">
                  <c:v>39539</c:v>
                </c:pt>
                <c:pt idx="34">
                  <c:v>39569</c:v>
                </c:pt>
                <c:pt idx="35">
                  <c:v>39600</c:v>
                </c:pt>
                <c:pt idx="36">
                  <c:v>39630</c:v>
                </c:pt>
                <c:pt idx="37">
                  <c:v>39661</c:v>
                </c:pt>
                <c:pt idx="38">
                  <c:v>39692</c:v>
                </c:pt>
                <c:pt idx="39">
                  <c:v>39722</c:v>
                </c:pt>
                <c:pt idx="40">
                  <c:v>39753</c:v>
                </c:pt>
                <c:pt idx="41">
                  <c:v>39783</c:v>
                </c:pt>
                <c:pt idx="42">
                  <c:v>39814</c:v>
                </c:pt>
                <c:pt idx="43">
                  <c:v>39845</c:v>
                </c:pt>
                <c:pt idx="44">
                  <c:v>39873</c:v>
                </c:pt>
                <c:pt idx="45">
                  <c:v>39904</c:v>
                </c:pt>
                <c:pt idx="46">
                  <c:v>39934</c:v>
                </c:pt>
                <c:pt idx="47">
                  <c:v>39965</c:v>
                </c:pt>
                <c:pt idx="48">
                  <c:v>39995</c:v>
                </c:pt>
                <c:pt idx="49">
                  <c:v>40026</c:v>
                </c:pt>
                <c:pt idx="50">
                  <c:v>40057</c:v>
                </c:pt>
                <c:pt idx="51">
                  <c:v>40087</c:v>
                </c:pt>
                <c:pt idx="52">
                  <c:v>40118</c:v>
                </c:pt>
                <c:pt idx="53">
                  <c:v>40148</c:v>
                </c:pt>
                <c:pt idx="54">
                  <c:v>40179</c:v>
                </c:pt>
                <c:pt idx="55">
                  <c:v>40210</c:v>
                </c:pt>
                <c:pt idx="56">
                  <c:v>40238</c:v>
                </c:pt>
                <c:pt idx="57">
                  <c:v>40269</c:v>
                </c:pt>
                <c:pt idx="58">
                  <c:v>40299</c:v>
                </c:pt>
                <c:pt idx="59">
                  <c:v>40330</c:v>
                </c:pt>
                <c:pt idx="60">
                  <c:v>40360</c:v>
                </c:pt>
                <c:pt idx="61">
                  <c:v>40391</c:v>
                </c:pt>
                <c:pt idx="62">
                  <c:v>40422</c:v>
                </c:pt>
                <c:pt idx="63">
                  <c:v>40452</c:v>
                </c:pt>
                <c:pt idx="64">
                  <c:v>40483</c:v>
                </c:pt>
                <c:pt idx="65">
                  <c:v>40513</c:v>
                </c:pt>
                <c:pt idx="66">
                  <c:v>40544</c:v>
                </c:pt>
                <c:pt idx="67">
                  <c:v>40575</c:v>
                </c:pt>
                <c:pt idx="68">
                  <c:v>40603</c:v>
                </c:pt>
                <c:pt idx="69">
                  <c:v>40634</c:v>
                </c:pt>
                <c:pt idx="70">
                  <c:v>40664</c:v>
                </c:pt>
                <c:pt idx="71">
                  <c:v>40695</c:v>
                </c:pt>
                <c:pt idx="72">
                  <c:v>40725</c:v>
                </c:pt>
                <c:pt idx="73">
                  <c:v>40756</c:v>
                </c:pt>
                <c:pt idx="74">
                  <c:v>40787</c:v>
                </c:pt>
                <c:pt idx="75">
                  <c:v>40817</c:v>
                </c:pt>
                <c:pt idx="76">
                  <c:v>40848</c:v>
                </c:pt>
                <c:pt idx="77">
                  <c:v>40878</c:v>
                </c:pt>
                <c:pt idx="78">
                  <c:v>40909</c:v>
                </c:pt>
                <c:pt idx="79">
                  <c:v>40940</c:v>
                </c:pt>
                <c:pt idx="80">
                  <c:v>40969</c:v>
                </c:pt>
                <c:pt idx="81">
                  <c:v>41000</c:v>
                </c:pt>
                <c:pt idx="82">
                  <c:v>41030</c:v>
                </c:pt>
                <c:pt idx="83">
                  <c:v>41061</c:v>
                </c:pt>
                <c:pt idx="84">
                  <c:v>41091</c:v>
                </c:pt>
                <c:pt idx="85">
                  <c:v>41122</c:v>
                </c:pt>
                <c:pt idx="86">
                  <c:v>41153</c:v>
                </c:pt>
                <c:pt idx="87">
                  <c:v>41183</c:v>
                </c:pt>
                <c:pt idx="88">
                  <c:v>41214</c:v>
                </c:pt>
                <c:pt idx="89">
                  <c:v>41244</c:v>
                </c:pt>
                <c:pt idx="90">
                  <c:v>41275</c:v>
                </c:pt>
                <c:pt idx="91">
                  <c:v>41306</c:v>
                </c:pt>
                <c:pt idx="92">
                  <c:v>41334</c:v>
                </c:pt>
                <c:pt idx="93">
                  <c:v>41365</c:v>
                </c:pt>
                <c:pt idx="94">
                  <c:v>41395</c:v>
                </c:pt>
                <c:pt idx="95">
                  <c:v>41426</c:v>
                </c:pt>
                <c:pt idx="96">
                  <c:v>41456</c:v>
                </c:pt>
                <c:pt idx="97">
                  <c:v>41487</c:v>
                </c:pt>
                <c:pt idx="98">
                  <c:v>41518</c:v>
                </c:pt>
                <c:pt idx="99">
                  <c:v>41548</c:v>
                </c:pt>
                <c:pt idx="100">
                  <c:v>41579</c:v>
                </c:pt>
                <c:pt idx="101">
                  <c:v>41609</c:v>
                </c:pt>
                <c:pt idx="102">
                  <c:v>41640</c:v>
                </c:pt>
                <c:pt idx="103">
                  <c:v>41671</c:v>
                </c:pt>
              </c:numCache>
            </c:numRef>
          </c:cat>
          <c:val>
            <c:numRef>
              <c:f>IRhigh!$S$2:$S$105</c:f>
              <c:numCache>
                <c:formatCode>General</c:formatCode>
                <c:ptCount val="104"/>
                <c:pt idx="0">
                  <c:v>-6</c:v>
                </c:pt>
                <c:pt idx="1">
                  <c:v>-5.5</c:v>
                </c:pt>
                <c:pt idx="2">
                  <c:v>-5.4</c:v>
                </c:pt>
                <c:pt idx="3">
                  <c:v>-4.8</c:v>
                </c:pt>
                <c:pt idx="4">
                  <c:v>-2.8</c:v>
                </c:pt>
                <c:pt idx="5">
                  <c:v>-3.6</c:v>
                </c:pt>
                <c:pt idx="6">
                  <c:v>-3.5</c:v>
                </c:pt>
                <c:pt idx="7">
                  <c:v>-1.5</c:v>
                </c:pt>
                <c:pt idx="8">
                  <c:v>-1.8</c:v>
                </c:pt>
                <c:pt idx="9">
                  <c:v>-3</c:v>
                </c:pt>
                <c:pt idx="10">
                  <c:v>-3.1</c:v>
                </c:pt>
                <c:pt idx="11">
                  <c:v>-2.6</c:v>
                </c:pt>
                <c:pt idx="12">
                  <c:v>-5.2</c:v>
                </c:pt>
                <c:pt idx="13">
                  <c:v>-4.2</c:v>
                </c:pt>
                <c:pt idx="14">
                  <c:v>-3.9</c:v>
                </c:pt>
                <c:pt idx="15">
                  <c:v>-2.1</c:v>
                </c:pt>
                <c:pt idx="16">
                  <c:v>-2.1</c:v>
                </c:pt>
                <c:pt idx="17">
                  <c:v>-1.5</c:v>
                </c:pt>
                <c:pt idx="18">
                  <c:v>-2</c:v>
                </c:pt>
                <c:pt idx="19">
                  <c:v>-1.2</c:v>
                </c:pt>
                <c:pt idx="20">
                  <c:v>-1.4</c:v>
                </c:pt>
                <c:pt idx="21">
                  <c:v>-1.8</c:v>
                </c:pt>
                <c:pt idx="22">
                  <c:v>-2</c:v>
                </c:pt>
                <c:pt idx="23">
                  <c:v>-1.5</c:v>
                </c:pt>
                <c:pt idx="24">
                  <c:v>-1.8</c:v>
                </c:pt>
                <c:pt idx="25">
                  <c:v>-2.2000000000000002</c:v>
                </c:pt>
                <c:pt idx="26">
                  <c:v>-2</c:v>
                </c:pt>
                <c:pt idx="27">
                  <c:v>-2.2000000000000002</c:v>
                </c:pt>
                <c:pt idx="28">
                  <c:v>-1.6</c:v>
                </c:pt>
                <c:pt idx="29">
                  <c:v>-0.9</c:v>
                </c:pt>
                <c:pt idx="30">
                  <c:v>-1.2</c:v>
                </c:pt>
                <c:pt idx="31">
                  <c:v>-1.1000000000000001</c:v>
                </c:pt>
                <c:pt idx="32">
                  <c:v>-0.9</c:v>
                </c:pt>
                <c:pt idx="33">
                  <c:v>-1.3</c:v>
                </c:pt>
                <c:pt idx="34">
                  <c:v>-0.8</c:v>
                </c:pt>
                <c:pt idx="35">
                  <c:v>-2</c:v>
                </c:pt>
                <c:pt idx="36">
                  <c:v>-3</c:v>
                </c:pt>
                <c:pt idx="37">
                  <c:v>-2.1</c:v>
                </c:pt>
                <c:pt idx="38">
                  <c:v>-1.8</c:v>
                </c:pt>
                <c:pt idx="39">
                  <c:v>-0.3</c:v>
                </c:pt>
                <c:pt idx="40">
                  <c:v>-0.5</c:v>
                </c:pt>
                <c:pt idx="41">
                  <c:v>-0.9</c:v>
                </c:pt>
                <c:pt idx="42">
                  <c:v>-0.2</c:v>
                </c:pt>
                <c:pt idx="43">
                  <c:v>-0.5</c:v>
                </c:pt>
                <c:pt idx="44">
                  <c:v>-0.3</c:v>
                </c:pt>
                <c:pt idx="45">
                  <c:v>-0.2</c:v>
                </c:pt>
                <c:pt idx="46">
                  <c:v>-0.3</c:v>
                </c:pt>
                <c:pt idx="47">
                  <c:v>-0.7</c:v>
                </c:pt>
                <c:pt idx="48">
                  <c:v>-0.2</c:v>
                </c:pt>
                <c:pt idx="49">
                  <c:v>-0.5</c:v>
                </c:pt>
                <c:pt idx="50">
                  <c:v>0.1</c:v>
                </c:pt>
                <c:pt idx="51">
                  <c:v>0.1</c:v>
                </c:pt>
                <c:pt idx="52">
                  <c:v>0.2</c:v>
                </c:pt>
                <c:pt idx="53">
                  <c:v>0.7</c:v>
                </c:pt>
                <c:pt idx="54">
                  <c:v>-0.3</c:v>
                </c:pt>
                <c:pt idx="55">
                  <c:v>0.9</c:v>
                </c:pt>
                <c:pt idx="56">
                  <c:v>0.6</c:v>
                </c:pt>
                <c:pt idx="57">
                  <c:v>0.2</c:v>
                </c:pt>
                <c:pt idx="58">
                  <c:v>-0.5</c:v>
                </c:pt>
                <c:pt idx="59">
                  <c:v>0.6</c:v>
                </c:pt>
                <c:pt idx="60">
                  <c:v>0.4</c:v>
                </c:pt>
                <c:pt idx="61">
                  <c:v>-1.06</c:v>
                </c:pt>
                <c:pt idx="62">
                  <c:v>-0.66</c:v>
                </c:pt>
                <c:pt idx="63">
                  <c:v>0.17</c:v>
                </c:pt>
                <c:pt idx="64">
                  <c:v>0.3</c:v>
                </c:pt>
                <c:pt idx="65">
                  <c:v>0.17</c:v>
                </c:pt>
                <c:pt idx="66">
                  <c:v>-0.33</c:v>
                </c:pt>
                <c:pt idx="67">
                  <c:v>0.12</c:v>
                </c:pt>
                <c:pt idx="68">
                  <c:v>-0.08</c:v>
                </c:pt>
                <c:pt idx="69">
                  <c:v>-0.55000000000000004</c:v>
                </c:pt>
                <c:pt idx="70">
                  <c:v>-1.06</c:v>
                </c:pt>
                <c:pt idx="71">
                  <c:v>-0.4</c:v>
                </c:pt>
                <c:pt idx="72">
                  <c:v>-1.26</c:v>
                </c:pt>
                <c:pt idx="73">
                  <c:v>-0.56000000000000005</c:v>
                </c:pt>
                <c:pt idx="74">
                  <c:v>-1.82</c:v>
                </c:pt>
                <c:pt idx="75">
                  <c:v>0.02</c:v>
                </c:pt>
                <c:pt idx="76">
                  <c:v>0.44</c:v>
                </c:pt>
                <c:pt idx="77">
                  <c:v>0.12</c:v>
                </c:pt>
                <c:pt idx="78">
                  <c:v>-0.06</c:v>
                </c:pt>
                <c:pt idx="79">
                  <c:v>0.32</c:v>
                </c:pt>
                <c:pt idx="80">
                  <c:v>0.14000000000000001</c:v>
                </c:pt>
                <c:pt idx="81">
                  <c:v>-0.02</c:v>
                </c:pt>
                <c:pt idx="82">
                  <c:v>-0.86</c:v>
                </c:pt>
                <c:pt idx="83">
                  <c:v>-1.25</c:v>
                </c:pt>
                <c:pt idx="84">
                  <c:v>0.62</c:v>
                </c:pt>
                <c:pt idx="85">
                  <c:v>-1.07</c:v>
                </c:pt>
                <c:pt idx="86">
                  <c:v>-1.38</c:v>
                </c:pt>
                <c:pt idx="87">
                  <c:v>-1.06</c:v>
                </c:pt>
                <c:pt idx="88">
                  <c:v>-0.02</c:v>
                </c:pt>
                <c:pt idx="89">
                  <c:v>0.72</c:v>
                </c:pt>
                <c:pt idx="90">
                  <c:v>0.96</c:v>
                </c:pt>
                <c:pt idx="91">
                  <c:v>-0.37</c:v>
                </c:pt>
                <c:pt idx="92">
                  <c:v>-0.12</c:v>
                </c:pt>
                <c:pt idx="93">
                  <c:v>-0.3</c:v>
                </c:pt>
                <c:pt idx="94">
                  <c:v>-0.99</c:v>
                </c:pt>
                <c:pt idx="95">
                  <c:v>0.01</c:v>
                </c:pt>
                <c:pt idx="96">
                  <c:v>-0.9</c:v>
                </c:pt>
                <c:pt idx="97">
                  <c:v>-0.53</c:v>
                </c:pt>
                <c:pt idx="98">
                  <c:v>-1.28</c:v>
                </c:pt>
                <c:pt idx="99">
                  <c:v>-0.45</c:v>
                </c:pt>
                <c:pt idx="100">
                  <c:v>0.34</c:v>
                </c:pt>
                <c:pt idx="101">
                  <c:v>-0.45</c:v>
                </c:pt>
                <c:pt idx="102">
                  <c:v>0.76</c:v>
                </c:pt>
                <c:pt idx="103">
                  <c:v>0.78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785152"/>
        <c:axId val="122803328"/>
      </c:lineChart>
      <c:dateAx>
        <c:axId val="122785152"/>
        <c:scaling>
          <c:orientation val="minMax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mmm\-yy" sourceLinked="0"/>
        <c:majorTickMark val="out"/>
        <c:minorTickMark val="none"/>
        <c:tickLblPos val="low"/>
        <c:spPr>
          <a:ln w="19050" cmpd="sng"/>
        </c:spPr>
        <c:crossAx val="122803328"/>
        <c:crosses val="autoZero"/>
        <c:auto val="1"/>
        <c:lblOffset val="100"/>
        <c:baseTimeUnit val="months"/>
      </c:dateAx>
      <c:valAx>
        <c:axId val="12280332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en-US"/>
                  <a:t>(m/s)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27851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100"/>
            </a:pPr>
            <a:r>
              <a:rPr lang="en-US" altLang="en-US" sz="1100" dirty="0"/>
              <a:t>BIAS and RMSVD of lower level IR AMVs (QI &gt; 0.85) against </a:t>
            </a:r>
            <a:r>
              <a:rPr lang="en-US" altLang="en-US" sz="1100" dirty="0" err="1"/>
              <a:t>radiosonde</a:t>
            </a:r>
            <a:r>
              <a:rPr lang="en-US" altLang="en-US" sz="1100" dirty="0"/>
              <a:t> observation in the operation of MTSAT-1R and MTSAT-2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RMSVD(NH)</c:v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4"/>
          </c:marker>
          <c:cat>
            <c:numRef>
              <c:f>IRhigh!$A$2:$A$105</c:f>
              <c:numCache>
                <c:formatCode>mmm\-yy</c:formatCode>
                <c:ptCount val="104"/>
                <c:pt idx="0">
                  <c:v>38534</c:v>
                </c:pt>
                <c:pt idx="1">
                  <c:v>38565</c:v>
                </c:pt>
                <c:pt idx="2">
                  <c:v>38596</c:v>
                </c:pt>
                <c:pt idx="3">
                  <c:v>38626</c:v>
                </c:pt>
                <c:pt idx="4">
                  <c:v>38657</c:v>
                </c:pt>
                <c:pt idx="5">
                  <c:v>38687</c:v>
                </c:pt>
                <c:pt idx="6">
                  <c:v>38718</c:v>
                </c:pt>
                <c:pt idx="7">
                  <c:v>38749</c:v>
                </c:pt>
                <c:pt idx="8">
                  <c:v>38777</c:v>
                </c:pt>
                <c:pt idx="9">
                  <c:v>38808</c:v>
                </c:pt>
                <c:pt idx="10">
                  <c:v>38838</c:v>
                </c:pt>
                <c:pt idx="11">
                  <c:v>38869</c:v>
                </c:pt>
                <c:pt idx="12">
                  <c:v>38899</c:v>
                </c:pt>
                <c:pt idx="13">
                  <c:v>38930</c:v>
                </c:pt>
                <c:pt idx="14">
                  <c:v>38961</c:v>
                </c:pt>
                <c:pt idx="15">
                  <c:v>38991</c:v>
                </c:pt>
                <c:pt idx="16">
                  <c:v>39022</c:v>
                </c:pt>
                <c:pt idx="17">
                  <c:v>39052</c:v>
                </c:pt>
                <c:pt idx="18">
                  <c:v>39083</c:v>
                </c:pt>
                <c:pt idx="19">
                  <c:v>39114</c:v>
                </c:pt>
                <c:pt idx="20">
                  <c:v>39142</c:v>
                </c:pt>
                <c:pt idx="21">
                  <c:v>39173</c:v>
                </c:pt>
                <c:pt idx="22">
                  <c:v>39203</c:v>
                </c:pt>
                <c:pt idx="23">
                  <c:v>39234</c:v>
                </c:pt>
                <c:pt idx="24">
                  <c:v>39264</c:v>
                </c:pt>
                <c:pt idx="25">
                  <c:v>39295</c:v>
                </c:pt>
                <c:pt idx="26">
                  <c:v>39326</c:v>
                </c:pt>
                <c:pt idx="27">
                  <c:v>39356</c:v>
                </c:pt>
                <c:pt idx="28">
                  <c:v>39387</c:v>
                </c:pt>
                <c:pt idx="29">
                  <c:v>39417</c:v>
                </c:pt>
                <c:pt idx="30">
                  <c:v>39448</c:v>
                </c:pt>
                <c:pt idx="31">
                  <c:v>39479</c:v>
                </c:pt>
                <c:pt idx="32">
                  <c:v>39508</c:v>
                </c:pt>
                <c:pt idx="33">
                  <c:v>39539</c:v>
                </c:pt>
                <c:pt idx="34">
                  <c:v>39569</c:v>
                </c:pt>
                <c:pt idx="35">
                  <c:v>39600</c:v>
                </c:pt>
                <c:pt idx="36">
                  <c:v>39630</c:v>
                </c:pt>
                <c:pt idx="37">
                  <c:v>39661</c:v>
                </c:pt>
                <c:pt idx="38">
                  <c:v>39692</c:v>
                </c:pt>
                <c:pt idx="39">
                  <c:v>39722</c:v>
                </c:pt>
                <c:pt idx="40">
                  <c:v>39753</c:v>
                </c:pt>
                <c:pt idx="41">
                  <c:v>39783</c:v>
                </c:pt>
                <c:pt idx="42">
                  <c:v>39814</c:v>
                </c:pt>
                <c:pt idx="43">
                  <c:v>39845</c:v>
                </c:pt>
                <c:pt idx="44">
                  <c:v>39873</c:v>
                </c:pt>
                <c:pt idx="45">
                  <c:v>39904</c:v>
                </c:pt>
                <c:pt idx="46">
                  <c:v>39934</c:v>
                </c:pt>
                <c:pt idx="47">
                  <c:v>39965</c:v>
                </c:pt>
                <c:pt idx="48">
                  <c:v>39995</c:v>
                </c:pt>
                <c:pt idx="49">
                  <c:v>40026</c:v>
                </c:pt>
                <c:pt idx="50">
                  <c:v>40057</c:v>
                </c:pt>
                <c:pt idx="51">
                  <c:v>40087</c:v>
                </c:pt>
                <c:pt idx="52">
                  <c:v>40118</c:v>
                </c:pt>
                <c:pt idx="53">
                  <c:v>40148</c:v>
                </c:pt>
                <c:pt idx="54">
                  <c:v>40179</c:v>
                </c:pt>
                <c:pt idx="55">
                  <c:v>40210</c:v>
                </c:pt>
                <c:pt idx="56">
                  <c:v>40238</c:v>
                </c:pt>
                <c:pt idx="57">
                  <c:v>40269</c:v>
                </c:pt>
                <c:pt idx="58">
                  <c:v>40299</c:v>
                </c:pt>
                <c:pt idx="59">
                  <c:v>40330</c:v>
                </c:pt>
                <c:pt idx="60">
                  <c:v>40360</c:v>
                </c:pt>
                <c:pt idx="61">
                  <c:v>40391</c:v>
                </c:pt>
                <c:pt idx="62">
                  <c:v>40422</c:v>
                </c:pt>
                <c:pt idx="63">
                  <c:v>40452</c:v>
                </c:pt>
                <c:pt idx="64">
                  <c:v>40483</c:v>
                </c:pt>
                <c:pt idx="65">
                  <c:v>40513</c:v>
                </c:pt>
                <c:pt idx="66">
                  <c:v>40544</c:v>
                </c:pt>
                <c:pt idx="67">
                  <c:v>40575</c:v>
                </c:pt>
                <c:pt idx="68">
                  <c:v>40603</c:v>
                </c:pt>
                <c:pt idx="69">
                  <c:v>40634</c:v>
                </c:pt>
                <c:pt idx="70">
                  <c:v>40664</c:v>
                </c:pt>
                <c:pt idx="71">
                  <c:v>40695</c:v>
                </c:pt>
                <c:pt idx="72">
                  <c:v>40725</c:v>
                </c:pt>
                <c:pt idx="73">
                  <c:v>40756</c:v>
                </c:pt>
                <c:pt idx="74">
                  <c:v>40787</c:v>
                </c:pt>
                <c:pt idx="75">
                  <c:v>40817</c:v>
                </c:pt>
                <c:pt idx="76">
                  <c:v>40848</c:v>
                </c:pt>
                <c:pt idx="77">
                  <c:v>40878</c:v>
                </c:pt>
                <c:pt idx="78">
                  <c:v>40909</c:v>
                </c:pt>
                <c:pt idx="79">
                  <c:v>40940</c:v>
                </c:pt>
                <c:pt idx="80">
                  <c:v>40969</c:v>
                </c:pt>
                <c:pt idx="81">
                  <c:v>41000</c:v>
                </c:pt>
                <c:pt idx="82">
                  <c:v>41030</c:v>
                </c:pt>
                <c:pt idx="83">
                  <c:v>41061</c:v>
                </c:pt>
                <c:pt idx="84">
                  <c:v>41091</c:v>
                </c:pt>
                <c:pt idx="85">
                  <c:v>41122</c:v>
                </c:pt>
                <c:pt idx="86">
                  <c:v>41153</c:v>
                </c:pt>
                <c:pt idx="87">
                  <c:v>41183</c:v>
                </c:pt>
                <c:pt idx="88">
                  <c:v>41214</c:v>
                </c:pt>
                <c:pt idx="89">
                  <c:v>41244</c:v>
                </c:pt>
                <c:pt idx="90">
                  <c:v>41275</c:v>
                </c:pt>
                <c:pt idx="91">
                  <c:v>41306</c:v>
                </c:pt>
                <c:pt idx="92">
                  <c:v>41334</c:v>
                </c:pt>
                <c:pt idx="93">
                  <c:v>41365</c:v>
                </c:pt>
                <c:pt idx="94">
                  <c:v>41395</c:v>
                </c:pt>
                <c:pt idx="95">
                  <c:v>41426</c:v>
                </c:pt>
                <c:pt idx="96">
                  <c:v>41456</c:v>
                </c:pt>
                <c:pt idx="97">
                  <c:v>41487</c:v>
                </c:pt>
                <c:pt idx="98">
                  <c:v>41518</c:v>
                </c:pt>
                <c:pt idx="99">
                  <c:v>41548</c:v>
                </c:pt>
                <c:pt idx="100">
                  <c:v>41579</c:v>
                </c:pt>
                <c:pt idx="101">
                  <c:v>41609</c:v>
                </c:pt>
                <c:pt idx="102">
                  <c:v>41640</c:v>
                </c:pt>
                <c:pt idx="103">
                  <c:v>41671</c:v>
                </c:pt>
              </c:numCache>
            </c:numRef>
          </c:cat>
          <c:val>
            <c:numRef>
              <c:f>IRlow!$D$2:$D$105</c:f>
              <c:numCache>
                <c:formatCode>General</c:formatCode>
                <c:ptCount val="104"/>
                <c:pt idx="0">
                  <c:v>3.8</c:v>
                </c:pt>
                <c:pt idx="1">
                  <c:v>3.4</c:v>
                </c:pt>
                <c:pt idx="2">
                  <c:v>3.9</c:v>
                </c:pt>
                <c:pt idx="3">
                  <c:v>4.5</c:v>
                </c:pt>
                <c:pt idx="4">
                  <c:v>3.8</c:v>
                </c:pt>
                <c:pt idx="5">
                  <c:v>4.2</c:v>
                </c:pt>
                <c:pt idx="6">
                  <c:v>4.5</c:v>
                </c:pt>
                <c:pt idx="7">
                  <c:v>4.2</c:v>
                </c:pt>
                <c:pt idx="8">
                  <c:v>4.5</c:v>
                </c:pt>
                <c:pt idx="9">
                  <c:v>4.5999999999999996</c:v>
                </c:pt>
                <c:pt idx="10">
                  <c:v>3.9</c:v>
                </c:pt>
                <c:pt idx="11">
                  <c:v>3.2</c:v>
                </c:pt>
                <c:pt idx="12">
                  <c:v>3.6</c:v>
                </c:pt>
                <c:pt idx="13">
                  <c:v>2.9</c:v>
                </c:pt>
                <c:pt idx="14">
                  <c:v>4.8</c:v>
                </c:pt>
                <c:pt idx="15">
                  <c:v>4.2</c:v>
                </c:pt>
                <c:pt idx="16">
                  <c:v>3.5</c:v>
                </c:pt>
                <c:pt idx="17">
                  <c:v>4.5999999999999996</c:v>
                </c:pt>
                <c:pt idx="18">
                  <c:v>4.2</c:v>
                </c:pt>
                <c:pt idx="19">
                  <c:v>4.4000000000000004</c:v>
                </c:pt>
                <c:pt idx="20">
                  <c:v>4.5999999999999996</c:v>
                </c:pt>
                <c:pt idx="21">
                  <c:v>4.4000000000000004</c:v>
                </c:pt>
                <c:pt idx="22">
                  <c:v>4.0999999999999996</c:v>
                </c:pt>
                <c:pt idx="23">
                  <c:v>4.3</c:v>
                </c:pt>
                <c:pt idx="24">
                  <c:v>4.2</c:v>
                </c:pt>
                <c:pt idx="25">
                  <c:v>3.1</c:v>
                </c:pt>
                <c:pt idx="26">
                  <c:v>3.3</c:v>
                </c:pt>
                <c:pt idx="27">
                  <c:v>3.9</c:v>
                </c:pt>
                <c:pt idx="28">
                  <c:v>4.3</c:v>
                </c:pt>
                <c:pt idx="29">
                  <c:v>4.2</c:v>
                </c:pt>
                <c:pt idx="30">
                  <c:v>4.3</c:v>
                </c:pt>
                <c:pt idx="31">
                  <c:v>4.3</c:v>
                </c:pt>
                <c:pt idx="32">
                  <c:v>4.5</c:v>
                </c:pt>
                <c:pt idx="33">
                  <c:v>4.4000000000000004</c:v>
                </c:pt>
                <c:pt idx="34">
                  <c:v>4.5</c:v>
                </c:pt>
                <c:pt idx="35">
                  <c:v>3.3</c:v>
                </c:pt>
                <c:pt idx="36">
                  <c:v>3.7</c:v>
                </c:pt>
                <c:pt idx="37">
                  <c:v>3.7</c:v>
                </c:pt>
                <c:pt idx="38">
                  <c:v>4</c:v>
                </c:pt>
                <c:pt idx="39">
                  <c:v>6.6</c:v>
                </c:pt>
                <c:pt idx="40">
                  <c:v>4.7</c:v>
                </c:pt>
                <c:pt idx="41">
                  <c:v>4.5999999999999996</c:v>
                </c:pt>
                <c:pt idx="42">
                  <c:v>4.5</c:v>
                </c:pt>
                <c:pt idx="43">
                  <c:v>4.3</c:v>
                </c:pt>
                <c:pt idx="44">
                  <c:v>4.5999999999999996</c:v>
                </c:pt>
                <c:pt idx="45">
                  <c:v>4.5999999999999996</c:v>
                </c:pt>
                <c:pt idx="46">
                  <c:v>4</c:v>
                </c:pt>
                <c:pt idx="47">
                  <c:v>4.5</c:v>
                </c:pt>
                <c:pt idx="48">
                  <c:v>3.8</c:v>
                </c:pt>
                <c:pt idx="49">
                  <c:v>3.5</c:v>
                </c:pt>
                <c:pt idx="50">
                  <c:v>3.8</c:v>
                </c:pt>
                <c:pt idx="51">
                  <c:v>4.4000000000000004</c:v>
                </c:pt>
                <c:pt idx="52">
                  <c:v>4.3</c:v>
                </c:pt>
                <c:pt idx="53">
                  <c:v>4.0999999999999996</c:v>
                </c:pt>
                <c:pt idx="54">
                  <c:v>4.2</c:v>
                </c:pt>
                <c:pt idx="55">
                  <c:v>3.8</c:v>
                </c:pt>
                <c:pt idx="56">
                  <c:v>4.0999999999999996</c:v>
                </c:pt>
                <c:pt idx="57">
                  <c:v>4.2</c:v>
                </c:pt>
                <c:pt idx="58">
                  <c:v>4</c:v>
                </c:pt>
                <c:pt idx="59">
                  <c:v>3.2</c:v>
                </c:pt>
                <c:pt idx="60">
                  <c:v>3.4</c:v>
                </c:pt>
                <c:pt idx="61">
                  <c:v>3.02</c:v>
                </c:pt>
                <c:pt idx="62">
                  <c:v>3.28</c:v>
                </c:pt>
                <c:pt idx="63">
                  <c:v>3.99</c:v>
                </c:pt>
                <c:pt idx="64">
                  <c:v>4.2300000000000004</c:v>
                </c:pt>
                <c:pt idx="65">
                  <c:v>3.99</c:v>
                </c:pt>
                <c:pt idx="66">
                  <c:v>4.2699999999999996</c:v>
                </c:pt>
                <c:pt idx="67">
                  <c:v>3.98</c:v>
                </c:pt>
                <c:pt idx="68">
                  <c:v>3.93</c:v>
                </c:pt>
                <c:pt idx="69">
                  <c:v>3.81</c:v>
                </c:pt>
                <c:pt idx="70">
                  <c:v>3.4</c:v>
                </c:pt>
                <c:pt idx="71">
                  <c:v>4.1100000000000003</c:v>
                </c:pt>
                <c:pt idx="72">
                  <c:v>3.62</c:v>
                </c:pt>
                <c:pt idx="73">
                  <c:v>3.04</c:v>
                </c:pt>
                <c:pt idx="74">
                  <c:v>4.1399999999999997</c:v>
                </c:pt>
                <c:pt idx="75">
                  <c:v>4.0999999999999996</c:v>
                </c:pt>
                <c:pt idx="76">
                  <c:v>4.05</c:v>
                </c:pt>
                <c:pt idx="77">
                  <c:v>4.3</c:v>
                </c:pt>
                <c:pt idx="78">
                  <c:v>4.08</c:v>
                </c:pt>
                <c:pt idx="79">
                  <c:v>4.55</c:v>
                </c:pt>
                <c:pt idx="80">
                  <c:v>4.07</c:v>
                </c:pt>
                <c:pt idx="81">
                  <c:v>4.49</c:v>
                </c:pt>
                <c:pt idx="82">
                  <c:v>4.9400000000000004</c:v>
                </c:pt>
                <c:pt idx="83">
                  <c:v>4</c:v>
                </c:pt>
                <c:pt idx="84">
                  <c:v>4.0599999999999996</c:v>
                </c:pt>
                <c:pt idx="85">
                  <c:v>2.91</c:v>
                </c:pt>
                <c:pt idx="86">
                  <c:v>3.73</c:v>
                </c:pt>
                <c:pt idx="87">
                  <c:v>4.09</c:v>
                </c:pt>
                <c:pt idx="88">
                  <c:v>4.21</c:v>
                </c:pt>
                <c:pt idx="89">
                  <c:v>4.55</c:v>
                </c:pt>
                <c:pt idx="90">
                  <c:v>4.51</c:v>
                </c:pt>
                <c:pt idx="91">
                  <c:v>4.3499999999999996</c:v>
                </c:pt>
                <c:pt idx="92">
                  <c:v>4.1399999999999997</c:v>
                </c:pt>
                <c:pt idx="93">
                  <c:v>5.22</c:v>
                </c:pt>
                <c:pt idx="94">
                  <c:v>4.42</c:v>
                </c:pt>
                <c:pt idx="95">
                  <c:v>4.71</c:v>
                </c:pt>
                <c:pt idx="96">
                  <c:v>3.87</c:v>
                </c:pt>
                <c:pt idx="97">
                  <c:v>3.35</c:v>
                </c:pt>
                <c:pt idx="98">
                  <c:v>4.08</c:v>
                </c:pt>
                <c:pt idx="99">
                  <c:v>4.4800000000000004</c:v>
                </c:pt>
                <c:pt idx="100">
                  <c:v>4.38</c:v>
                </c:pt>
                <c:pt idx="101">
                  <c:v>4.1100000000000003</c:v>
                </c:pt>
                <c:pt idx="102">
                  <c:v>4.5999999999999996</c:v>
                </c:pt>
                <c:pt idx="103">
                  <c:v>4.28</c:v>
                </c:pt>
              </c:numCache>
            </c:numRef>
          </c:val>
          <c:smooth val="0"/>
        </c:ser>
        <c:ser>
          <c:idx val="1"/>
          <c:order val="1"/>
          <c:tx>
            <c:v>RMSVD(TR)</c:v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4"/>
          </c:marker>
          <c:cat>
            <c:numRef>
              <c:f>IRhigh!$A$2:$A$105</c:f>
              <c:numCache>
                <c:formatCode>mmm\-yy</c:formatCode>
                <c:ptCount val="104"/>
                <c:pt idx="0">
                  <c:v>38534</c:v>
                </c:pt>
                <c:pt idx="1">
                  <c:v>38565</c:v>
                </c:pt>
                <c:pt idx="2">
                  <c:v>38596</c:v>
                </c:pt>
                <c:pt idx="3">
                  <c:v>38626</c:v>
                </c:pt>
                <c:pt idx="4">
                  <c:v>38657</c:v>
                </c:pt>
                <c:pt idx="5">
                  <c:v>38687</c:v>
                </c:pt>
                <c:pt idx="6">
                  <c:v>38718</c:v>
                </c:pt>
                <c:pt idx="7">
                  <c:v>38749</c:v>
                </c:pt>
                <c:pt idx="8">
                  <c:v>38777</c:v>
                </c:pt>
                <c:pt idx="9">
                  <c:v>38808</c:v>
                </c:pt>
                <c:pt idx="10">
                  <c:v>38838</c:v>
                </c:pt>
                <c:pt idx="11">
                  <c:v>38869</c:v>
                </c:pt>
                <c:pt idx="12">
                  <c:v>38899</c:v>
                </c:pt>
                <c:pt idx="13">
                  <c:v>38930</c:v>
                </c:pt>
                <c:pt idx="14">
                  <c:v>38961</c:v>
                </c:pt>
                <c:pt idx="15">
                  <c:v>38991</c:v>
                </c:pt>
                <c:pt idx="16">
                  <c:v>39022</c:v>
                </c:pt>
                <c:pt idx="17">
                  <c:v>39052</c:v>
                </c:pt>
                <c:pt idx="18">
                  <c:v>39083</c:v>
                </c:pt>
                <c:pt idx="19">
                  <c:v>39114</c:v>
                </c:pt>
                <c:pt idx="20">
                  <c:v>39142</c:v>
                </c:pt>
                <c:pt idx="21">
                  <c:v>39173</c:v>
                </c:pt>
                <c:pt idx="22">
                  <c:v>39203</c:v>
                </c:pt>
                <c:pt idx="23">
                  <c:v>39234</c:v>
                </c:pt>
                <c:pt idx="24">
                  <c:v>39264</c:v>
                </c:pt>
                <c:pt idx="25">
                  <c:v>39295</c:v>
                </c:pt>
                <c:pt idx="26">
                  <c:v>39326</c:v>
                </c:pt>
                <c:pt idx="27">
                  <c:v>39356</c:v>
                </c:pt>
                <c:pt idx="28">
                  <c:v>39387</c:v>
                </c:pt>
                <c:pt idx="29">
                  <c:v>39417</c:v>
                </c:pt>
                <c:pt idx="30">
                  <c:v>39448</c:v>
                </c:pt>
                <c:pt idx="31">
                  <c:v>39479</c:v>
                </c:pt>
                <c:pt idx="32">
                  <c:v>39508</c:v>
                </c:pt>
                <c:pt idx="33">
                  <c:v>39539</c:v>
                </c:pt>
                <c:pt idx="34">
                  <c:v>39569</c:v>
                </c:pt>
                <c:pt idx="35">
                  <c:v>39600</c:v>
                </c:pt>
                <c:pt idx="36">
                  <c:v>39630</c:v>
                </c:pt>
                <c:pt idx="37">
                  <c:v>39661</c:v>
                </c:pt>
                <c:pt idx="38">
                  <c:v>39692</c:v>
                </c:pt>
                <c:pt idx="39">
                  <c:v>39722</c:v>
                </c:pt>
                <c:pt idx="40">
                  <c:v>39753</c:v>
                </c:pt>
                <c:pt idx="41">
                  <c:v>39783</c:v>
                </c:pt>
                <c:pt idx="42">
                  <c:v>39814</c:v>
                </c:pt>
                <c:pt idx="43">
                  <c:v>39845</c:v>
                </c:pt>
                <c:pt idx="44">
                  <c:v>39873</c:v>
                </c:pt>
                <c:pt idx="45">
                  <c:v>39904</c:v>
                </c:pt>
                <c:pt idx="46">
                  <c:v>39934</c:v>
                </c:pt>
                <c:pt idx="47">
                  <c:v>39965</c:v>
                </c:pt>
                <c:pt idx="48">
                  <c:v>39995</c:v>
                </c:pt>
                <c:pt idx="49">
                  <c:v>40026</c:v>
                </c:pt>
                <c:pt idx="50">
                  <c:v>40057</c:v>
                </c:pt>
                <c:pt idx="51">
                  <c:v>40087</c:v>
                </c:pt>
                <c:pt idx="52">
                  <c:v>40118</c:v>
                </c:pt>
                <c:pt idx="53">
                  <c:v>40148</c:v>
                </c:pt>
                <c:pt idx="54">
                  <c:v>40179</c:v>
                </c:pt>
                <c:pt idx="55">
                  <c:v>40210</c:v>
                </c:pt>
                <c:pt idx="56">
                  <c:v>40238</c:v>
                </c:pt>
                <c:pt idx="57">
                  <c:v>40269</c:v>
                </c:pt>
                <c:pt idx="58">
                  <c:v>40299</c:v>
                </c:pt>
                <c:pt idx="59">
                  <c:v>40330</c:v>
                </c:pt>
                <c:pt idx="60">
                  <c:v>40360</c:v>
                </c:pt>
                <c:pt idx="61">
                  <c:v>40391</c:v>
                </c:pt>
                <c:pt idx="62">
                  <c:v>40422</c:v>
                </c:pt>
                <c:pt idx="63">
                  <c:v>40452</c:v>
                </c:pt>
                <c:pt idx="64">
                  <c:v>40483</c:v>
                </c:pt>
                <c:pt idx="65">
                  <c:v>40513</c:v>
                </c:pt>
                <c:pt idx="66">
                  <c:v>40544</c:v>
                </c:pt>
                <c:pt idx="67">
                  <c:v>40575</c:v>
                </c:pt>
                <c:pt idx="68">
                  <c:v>40603</c:v>
                </c:pt>
                <c:pt idx="69">
                  <c:v>40634</c:v>
                </c:pt>
                <c:pt idx="70">
                  <c:v>40664</c:v>
                </c:pt>
                <c:pt idx="71">
                  <c:v>40695</c:v>
                </c:pt>
                <c:pt idx="72">
                  <c:v>40725</c:v>
                </c:pt>
                <c:pt idx="73">
                  <c:v>40756</c:v>
                </c:pt>
                <c:pt idx="74">
                  <c:v>40787</c:v>
                </c:pt>
                <c:pt idx="75">
                  <c:v>40817</c:v>
                </c:pt>
                <c:pt idx="76">
                  <c:v>40848</c:v>
                </c:pt>
                <c:pt idx="77">
                  <c:v>40878</c:v>
                </c:pt>
                <c:pt idx="78">
                  <c:v>40909</c:v>
                </c:pt>
                <c:pt idx="79">
                  <c:v>40940</c:v>
                </c:pt>
                <c:pt idx="80">
                  <c:v>40969</c:v>
                </c:pt>
                <c:pt idx="81">
                  <c:v>41000</c:v>
                </c:pt>
                <c:pt idx="82">
                  <c:v>41030</c:v>
                </c:pt>
                <c:pt idx="83">
                  <c:v>41061</c:v>
                </c:pt>
                <c:pt idx="84">
                  <c:v>41091</c:v>
                </c:pt>
                <c:pt idx="85">
                  <c:v>41122</c:v>
                </c:pt>
                <c:pt idx="86">
                  <c:v>41153</c:v>
                </c:pt>
                <c:pt idx="87">
                  <c:v>41183</c:v>
                </c:pt>
                <c:pt idx="88">
                  <c:v>41214</c:v>
                </c:pt>
                <c:pt idx="89">
                  <c:v>41244</c:v>
                </c:pt>
                <c:pt idx="90">
                  <c:v>41275</c:v>
                </c:pt>
                <c:pt idx="91">
                  <c:v>41306</c:v>
                </c:pt>
                <c:pt idx="92">
                  <c:v>41334</c:v>
                </c:pt>
                <c:pt idx="93">
                  <c:v>41365</c:v>
                </c:pt>
                <c:pt idx="94">
                  <c:v>41395</c:v>
                </c:pt>
                <c:pt idx="95">
                  <c:v>41426</c:v>
                </c:pt>
                <c:pt idx="96">
                  <c:v>41456</c:v>
                </c:pt>
                <c:pt idx="97">
                  <c:v>41487</c:v>
                </c:pt>
                <c:pt idx="98">
                  <c:v>41518</c:v>
                </c:pt>
                <c:pt idx="99">
                  <c:v>41548</c:v>
                </c:pt>
                <c:pt idx="100">
                  <c:v>41579</c:v>
                </c:pt>
                <c:pt idx="101">
                  <c:v>41609</c:v>
                </c:pt>
                <c:pt idx="102">
                  <c:v>41640</c:v>
                </c:pt>
                <c:pt idx="103">
                  <c:v>41671</c:v>
                </c:pt>
              </c:numCache>
            </c:numRef>
          </c:cat>
          <c:val>
            <c:numRef>
              <c:f>IRlow!$K$2:$K$105</c:f>
              <c:numCache>
                <c:formatCode>General</c:formatCode>
                <c:ptCount val="104"/>
                <c:pt idx="0">
                  <c:v>4.5999999999999996</c:v>
                </c:pt>
                <c:pt idx="1">
                  <c:v>4.5</c:v>
                </c:pt>
                <c:pt idx="2">
                  <c:v>4.4000000000000004</c:v>
                </c:pt>
                <c:pt idx="3">
                  <c:v>3.5</c:v>
                </c:pt>
                <c:pt idx="4">
                  <c:v>3.3</c:v>
                </c:pt>
                <c:pt idx="5">
                  <c:v>3.8</c:v>
                </c:pt>
                <c:pt idx="6">
                  <c:v>3.2</c:v>
                </c:pt>
                <c:pt idx="7">
                  <c:v>3.5</c:v>
                </c:pt>
                <c:pt idx="8">
                  <c:v>2.8</c:v>
                </c:pt>
                <c:pt idx="9">
                  <c:v>2.8</c:v>
                </c:pt>
                <c:pt idx="10">
                  <c:v>3</c:v>
                </c:pt>
                <c:pt idx="11">
                  <c:v>3.6</c:v>
                </c:pt>
                <c:pt idx="12">
                  <c:v>4.2</c:v>
                </c:pt>
                <c:pt idx="13">
                  <c:v>4.2</c:v>
                </c:pt>
                <c:pt idx="14">
                  <c:v>4.5</c:v>
                </c:pt>
                <c:pt idx="15">
                  <c:v>4</c:v>
                </c:pt>
                <c:pt idx="16">
                  <c:v>3.4</c:v>
                </c:pt>
                <c:pt idx="17">
                  <c:v>3.1</c:v>
                </c:pt>
                <c:pt idx="18">
                  <c:v>3.4</c:v>
                </c:pt>
                <c:pt idx="19">
                  <c:v>3.5</c:v>
                </c:pt>
                <c:pt idx="20">
                  <c:v>3.3</c:v>
                </c:pt>
                <c:pt idx="21">
                  <c:v>3.2</c:v>
                </c:pt>
                <c:pt idx="22">
                  <c:v>3.5</c:v>
                </c:pt>
                <c:pt idx="23">
                  <c:v>3.2</c:v>
                </c:pt>
                <c:pt idx="24">
                  <c:v>4.5</c:v>
                </c:pt>
                <c:pt idx="25">
                  <c:v>3.8</c:v>
                </c:pt>
                <c:pt idx="26">
                  <c:v>3.6</c:v>
                </c:pt>
                <c:pt idx="27">
                  <c:v>3.8</c:v>
                </c:pt>
                <c:pt idx="28">
                  <c:v>3.7</c:v>
                </c:pt>
                <c:pt idx="29">
                  <c:v>4.5</c:v>
                </c:pt>
                <c:pt idx="30">
                  <c:v>3.4</c:v>
                </c:pt>
                <c:pt idx="31">
                  <c:v>3.3</c:v>
                </c:pt>
                <c:pt idx="32">
                  <c:v>3.3</c:v>
                </c:pt>
                <c:pt idx="33">
                  <c:v>2.8</c:v>
                </c:pt>
                <c:pt idx="34">
                  <c:v>3.9</c:v>
                </c:pt>
                <c:pt idx="35">
                  <c:v>3.7</c:v>
                </c:pt>
                <c:pt idx="36">
                  <c:v>4.0999999999999996</c:v>
                </c:pt>
                <c:pt idx="37">
                  <c:v>4.3</c:v>
                </c:pt>
                <c:pt idx="38">
                  <c:v>3.8</c:v>
                </c:pt>
                <c:pt idx="39">
                  <c:v>4.5</c:v>
                </c:pt>
                <c:pt idx="40">
                  <c:v>3.3</c:v>
                </c:pt>
                <c:pt idx="41">
                  <c:v>3.5</c:v>
                </c:pt>
                <c:pt idx="42">
                  <c:v>3.4</c:v>
                </c:pt>
                <c:pt idx="43">
                  <c:v>3.3</c:v>
                </c:pt>
                <c:pt idx="44">
                  <c:v>3.2</c:v>
                </c:pt>
                <c:pt idx="45">
                  <c:v>3.1</c:v>
                </c:pt>
                <c:pt idx="46">
                  <c:v>3</c:v>
                </c:pt>
                <c:pt idx="47">
                  <c:v>3.2</c:v>
                </c:pt>
                <c:pt idx="48">
                  <c:v>4.2</c:v>
                </c:pt>
                <c:pt idx="49">
                  <c:v>3.7</c:v>
                </c:pt>
                <c:pt idx="50">
                  <c:v>3.5</c:v>
                </c:pt>
                <c:pt idx="51">
                  <c:v>3.2</c:v>
                </c:pt>
                <c:pt idx="52">
                  <c:v>3.2</c:v>
                </c:pt>
                <c:pt idx="53">
                  <c:v>3</c:v>
                </c:pt>
                <c:pt idx="54">
                  <c:v>4</c:v>
                </c:pt>
                <c:pt idx="55">
                  <c:v>3.5</c:v>
                </c:pt>
                <c:pt idx="56">
                  <c:v>3.6</c:v>
                </c:pt>
                <c:pt idx="57">
                  <c:v>3.2</c:v>
                </c:pt>
                <c:pt idx="58">
                  <c:v>2.8</c:v>
                </c:pt>
                <c:pt idx="59">
                  <c:v>3.2</c:v>
                </c:pt>
                <c:pt idx="60">
                  <c:v>3.5</c:v>
                </c:pt>
                <c:pt idx="61">
                  <c:v>3.61</c:v>
                </c:pt>
                <c:pt idx="62">
                  <c:v>3.21</c:v>
                </c:pt>
                <c:pt idx="63">
                  <c:v>3.68</c:v>
                </c:pt>
                <c:pt idx="64">
                  <c:v>3.36</c:v>
                </c:pt>
                <c:pt idx="65">
                  <c:v>2.99</c:v>
                </c:pt>
                <c:pt idx="66">
                  <c:v>2.72</c:v>
                </c:pt>
                <c:pt idx="67">
                  <c:v>3.4</c:v>
                </c:pt>
                <c:pt idx="68">
                  <c:v>3.15</c:v>
                </c:pt>
                <c:pt idx="69">
                  <c:v>3.5</c:v>
                </c:pt>
                <c:pt idx="70">
                  <c:v>3.36</c:v>
                </c:pt>
                <c:pt idx="71">
                  <c:v>3.38</c:v>
                </c:pt>
                <c:pt idx="72">
                  <c:v>4.16</c:v>
                </c:pt>
                <c:pt idx="73">
                  <c:v>4.08</c:v>
                </c:pt>
                <c:pt idx="74">
                  <c:v>3.46</c:v>
                </c:pt>
                <c:pt idx="75">
                  <c:v>3.19</c:v>
                </c:pt>
                <c:pt idx="76">
                  <c:v>3.25</c:v>
                </c:pt>
                <c:pt idx="77">
                  <c:v>3.76</c:v>
                </c:pt>
                <c:pt idx="78">
                  <c:v>3.21</c:v>
                </c:pt>
                <c:pt idx="79">
                  <c:v>3.1</c:v>
                </c:pt>
                <c:pt idx="80">
                  <c:v>3.53</c:v>
                </c:pt>
                <c:pt idx="81">
                  <c:v>2.81</c:v>
                </c:pt>
                <c:pt idx="82">
                  <c:v>3.03</c:v>
                </c:pt>
                <c:pt idx="83">
                  <c:v>3.85</c:v>
                </c:pt>
                <c:pt idx="84">
                  <c:v>3.87</c:v>
                </c:pt>
                <c:pt idx="85">
                  <c:v>3.86</c:v>
                </c:pt>
                <c:pt idx="86">
                  <c:v>3.39</c:v>
                </c:pt>
                <c:pt idx="87">
                  <c:v>3.65</c:v>
                </c:pt>
                <c:pt idx="88">
                  <c:v>3.34</c:v>
                </c:pt>
                <c:pt idx="89">
                  <c:v>3.55</c:v>
                </c:pt>
                <c:pt idx="90">
                  <c:v>4.03</c:v>
                </c:pt>
                <c:pt idx="91">
                  <c:v>3.66</c:v>
                </c:pt>
                <c:pt idx="92">
                  <c:v>3.3</c:v>
                </c:pt>
                <c:pt idx="93">
                  <c:v>2.96</c:v>
                </c:pt>
                <c:pt idx="94">
                  <c:v>3.08</c:v>
                </c:pt>
                <c:pt idx="95">
                  <c:v>3.25</c:v>
                </c:pt>
                <c:pt idx="96">
                  <c:v>3.4</c:v>
                </c:pt>
                <c:pt idx="97">
                  <c:v>3.68</c:v>
                </c:pt>
                <c:pt idx="98">
                  <c:v>4.42</c:v>
                </c:pt>
                <c:pt idx="99">
                  <c:v>3.71</c:v>
                </c:pt>
                <c:pt idx="100">
                  <c:v>3.34</c:v>
                </c:pt>
                <c:pt idx="101">
                  <c:v>3.58</c:v>
                </c:pt>
                <c:pt idx="102">
                  <c:v>3.87</c:v>
                </c:pt>
                <c:pt idx="103">
                  <c:v>3.51</c:v>
                </c:pt>
              </c:numCache>
            </c:numRef>
          </c:val>
          <c:smooth val="0"/>
        </c:ser>
        <c:ser>
          <c:idx val="2"/>
          <c:order val="2"/>
          <c:tx>
            <c:v>RMSVD(SH)</c:v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4"/>
          </c:marker>
          <c:cat>
            <c:numRef>
              <c:f>IRhigh!$A$2:$A$105</c:f>
              <c:numCache>
                <c:formatCode>mmm\-yy</c:formatCode>
                <c:ptCount val="104"/>
                <c:pt idx="0">
                  <c:v>38534</c:v>
                </c:pt>
                <c:pt idx="1">
                  <c:v>38565</c:v>
                </c:pt>
                <c:pt idx="2">
                  <c:v>38596</c:v>
                </c:pt>
                <c:pt idx="3">
                  <c:v>38626</c:v>
                </c:pt>
                <c:pt idx="4">
                  <c:v>38657</c:v>
                </c:pt>
                <c:pt idx="5">
                  <c:v>38687</c:v>
                </c:pt>
                <c:pt idx="6">
                  <c:v>38718</c:v>
                </c:pt>
                <c:pt idx="7">
                  <c:v>38749</c:v>
                </c:pt>
                <c:pt idx="8">
                  <c:v>38777</c:v>
                </c:pt>
                <c:pt idx="9">
                  <c:v>38808</c:v>
                </c:pt>
                <c:pt idx="10">
                  <c:v>38838</c:v>
                </c:pt>
                <c:pt idx="11">
                  <c:v>38869</c:v>
                </c:pt>
                <c:pt idx="12">
                  <c:v>38899</c:v>
                </c:pt>
                <c:pt idx="13">
                  <c:v>38930</c:v>
                </c:pt>
                <c:pt idx="14">
                  <c:v>38961</c:v>
                </c:pt>
                <c:pt idx="15">
                  <c:v>38991</c:v>
                </c:pt>
                <c:pt idx="16">
                  <c:v>39022</c:v>
                </c:pt>
                <c:pt idx="17">
                  <c:v>39052</c:v>
                </c:pt>
                <c:pt idx="18">
                  <c:v>39083</c:v>
                </c:pt>
                <c:pt idx="19">
                  <c:v>39114</c:v>
                </c:pt>
                <c:pt idx="20">
                  <c:v>39142</c:v>
                </c:pt>
                <c:pt idx="21">
                  <c:v>39173</c:v>
                </c:pt>
                <c:pt idx="22">
                  <c:v>39203</c:v>
                </c:pt>
                <c:pt idx="23">
                  <c:v>39234</c:v>
                </c:pt>
                <c:pt idx="24">
                  <c:v>39264</c:v>
                </c:pt>
                <c:pt idx="25">
                  <c:v>39295</c:v>
                </c:pt>
                <c:pt idx="26">
                  <c:v>39326</c:v>
                </c:pt>
                <c:pt idx="27">
                  <c:v>39356</c:v>
                </c:pt>
                <c:pt idx="28">
                  <c:v>39387</c:v>
                </c:pt>
                <c:pt idx="29">
                  <c:v>39417</c:v>
                </c:pt>
                <c:pt idx="30">
                  <c:v>39448</c:v>
                </c:pt>
                <c:pt idx="31">
                  <c:v>39479</c:v>
                </c:pt>
                <c:pt idx="32">
                  <c:v>39508</c:v>
                </c:pt>
                <c:pt idx="33">
                  <c:v>39539</c:v>
                </c:pt>
                <c:pt idx="34">
                  <c:v>39569</c:v>
                </c:pt>
                <c:pt idx="35">
                  <c:v>39600</c:v>
                </c:pt>
                <c:pt idx="36">
                  <c:v>39630</c:v>
                </c:pt>
                <c:pt idx="37">
                  <c:v>39661</c:v>
                </c:pt>
                <c:pt idx="38">
                  <c:v>39692</c:v>
                </c:pt>
                <c:pt idx="39">
                  <c:v>39722</c:v>
                </c:pt>
                <c:pt idx="40">
                  <c:v>39753</c:v>
                </c:pt>
                <c:pt idx="41">
                  <c:v>39783</c:v>
                </c:pt>
                <c:pt idx="42">
                  <c:v>39814</c:v>
                </c:pt>
                <c:pt idx="43">
                  <c:v>39845</c:v>
                </c:pt>
                <c:pt idx="44">
                  <c:v>39873</c:v>
                </c:pt>
                <c:pt idx="45">
                  <c:v>39904</c:v>
                </c:pt>
                <c:pt idx="46">
                  <c:v>39934</c:v>
                </c:pt>
                <c:pt idx="47">
                  <c:v>39965</c:v>
                </c:pt>
                <c:pt idx="48">
                  <c:v>39995</c:v>
                </c:pt>
                <c:pt idx="49">
                  <c:v>40026</c:v>
                </c:pt>
                <c:pt idx="50">
                  <c:v>40057</c:v>
                </c:pt>
                <c:pt idx="51">
                  <c:v>40087</c:v>
                </c:pt>
                <c:pt idx="52">
                  <c:v>40118</c:v>
                </c:pt>
                <c:pt idx="53">
                  <c:v>40148</c:v>
                </c:pt>
                <c:pt idx="54">
                  <c:v>40179</c:v>
                </c:pt>
                <c:pt idx="55">
                  <c:v>40210</c:v>
                </c:pt>
                <c:pt idx="56">
                  <c:v>40238</c:v>
                </c:pt>
                <c:pt idx="57">
                  <c:v>40269</c:v>
                </c:pt>
                <c:pt idx="58">
                  <c:v>40299</c:v>
                </c:pt>
                <c:pt idx="59">
                  <c:v>40330</c:v>
                </c:pt>
                <c:pt idx="60">
                  <c:v>40360</c:v>
                </c:pt>
                <c:pt idx="61">
                  <c:v>40391</c:v>
                </c:pt>
                <c:pt idx="62">
                  <c:v>40422</c:v>
                </c:pt>
                <c:pt idx="63">
                  <c:v>40452</c:v>
                </c:pt>
                <c:pt idx="64">
                  <c:v>40483</c:v>
                </c:pt>
                <c:pt idx="65">
                  <c:v>40513</c:v>
                </c:pt>
                <c:pt idx="66">
                  <c:v>40544</c:v>
                </c:pt>
                <c:pt idx="67">
                  <c:v>40575</c:v>
                </c:pt>
                <c:pt idx="68">
                  <c:v>40603</c:v>
                </c:pt>
                <c:pt idx="69">
                  <c:v>40634</c:v>
                </c:pt>
                <c:pt idx="70">
                  <c:v>40664</c:v>
                </c:pt>
                <c:pt idx="71">
                  <c:v>40695</c:v>
                </c:pt>
                <c:pt idx="72">
                  <c:v>40725</c:v>
                </c:pt>
                <c:pt idx="73">
                  <c:v>40756</c:v>
                </c:pt>
                <c:pt idx="74">
                  <c:v>40787</c:v>
                </c:pt>
                <c:pt idx="75">
                  <c:v>40817</c:v>
                </c:pt>
                <c:pt idx="76">
                  <c:v>40848</c:v>
                </c:pt>
                <c:pt idx="77">
                  <c:v>40878</c:v>
                </c:pt>
                <c:pt idx="78">
                  <c:v>40909</c:v>
                </c:pt>
                <c:pt idx="79">
                  <c:v>40940</c:v>
                </c:pt>
                <c:pt idx="80">
                  <c:v>40969</c:v>
                </c:pt>
                <c:pt idx="81">
                  <c:v>41000</c:v>
                </c:pt>
                <c:pt idx="82">
                  <c:v>41030</c:v>
                </c:pt>
                <c:pt idx="83">
                  <c:v>41061</c:v>
                </c:pt>
                <c:pt idx="84">
                  <c:v>41091</c:v>
                </c:pt>
                <c:pt idx="85">
                  <c:v>41122</c:v>
                </c:pt>
                <c:pt idx="86">
                  <c:v>41153</c:v>
                </c:pt>
                <c:pt idx="87">
                  <c:v>41183</c:v>
                </c:pt>
                <c:pt idx="88">
                  <c:v>41214</c:v>
                </c:pt>
                <c:pt idx="89">
                  <c:v>41244</c:v>
                </c:pt>
                <c:pt idx="90">
                  <c:v>41275</c:v>
                </c:pt>
                <c:pt idx="91">
                  <c:v>41306</c:v>
                </c:pt>
                <c:pt idx="92">
                  <c:v>41334</c:v>
                </c:pt>
                <c:pt idx="93">
                  <c:v>41365</c:v>
                </c:pt>
                <c:pt idx="94">
                  <c:v>41395</c:v>
                </c:pt>
                <c:pt idx="95">
                  <c:v>41426</c:v>
                </c:pt>
                <c:pt idx="96">
                  <c:v>41456</c:v>
                </c:pt>
                <c:pt idx="97">
                  <c:v>41487</c:v>
                </c:pt>
                <c:pt idx="98">
                  <c:v>41518</c:v>
                </c:pt>
                <c:pt idx="99">
                  <c:v>41548</c:v>
                </c:pt>
                <c:pt idx="100">
                  <c:v>41579</c:v>
                </c:pt>
                <c:pt idx="101">
                  <c:v>41609</c:v>
                </c:pt>
                <c:pt idx="102">
                  <c:v>41640</c:v>
                </c:pt>
                <c:pt idx="103">
                  <c:v>41671</c:v>
                </c:pt>
              </c:numCache>
            </c:numRef>
          </c:cat>
          <c:val>
            <c:numRef>
              <c:f>IRlow!$R$2:$R$105</c:f>
              <c:numCache>
                <c:formatCode>General</c:formatCode>
                <c:ptCount val="104"/>
                <c:pt idx="0">
                  <c:v>4</c:v>
                </c:pt>
                <c:pt idx="1">
                  <c:v>3.5</c:v>
                </c:pt>
                <c:pt idx="2">
                  <c:v>3.5</c:v>
                </c:pt>
                <c:pt idx="3">
                  <c:v>4.4000000000000004</c:v>
                </c:pt>
                <c:pt idx="4">
                  <c:v>3.9</c:v>
                </c:pt>
                <c:pt idx="5">
                  <c:v>4.0999999999999996</c:v>
                </c:pt>
                <c:pt idx="6">
                  <c:v>4</c:v>
                </c:pt>
                <c:pt idx="7">
                  <c:v>4.0999999999999996</c:v>
                </c:pt>
                <c:pt idx="8">
                  <c:v>3.3</c:v>
                </c:pt>
                <c:pt idx="9">
                  <c:v>3</c:v>
                </c:pt>
                <c:pt idx="10">
                  <c:v>3.8</c:v>
                </c:pt>
                <c:pt idx="11">
                  <c:v>3.4</c:v>
                </c:pt>
                <c:pt idx="12">
                  <c:v>3.9</c:v>
                </c:pt>
                <c:pt idx="13">
                  <c:v>4.5</c:v>
                </c:pt>
                <c:pt idx="14">
                  <c:v>4.2</c:v>
                </c:pt>
                <c:pt idx="15">
                  <c:v>3.7</c:v>
                </c:pt>
                <c:pt idx="16">
                  <c:v>4.2</c:v>
                </c:pt>
                <c:pt idx="17">
                  <c:v>4.0999999999999996</c:v>
                </c:pt>
                <c:pt idx="18">
                  <c:v>3.7</c:v>
                </c:pt>
                <c:pt idx="19">
                  <c:v>3.9</c:v>
                </c:pt>
                <c:pt idx="20">
                  <c:v>4</c:v>
                </c:pt>
                <c:pt idx="21">
                  <c:v>4</c:v>
                </c:pt>
                <c:pt idx="22">
                  <c:v>3.6</c:v>
                </c:pt>
                <c:pt idx="23">
                  <c:v>4.0999999999999996</c:v>
                </c:pt>
                <c:pt idx="24">
                  <c:v>3.8</c:v>
                </c:pt>
                <c:pt idx="25">
                  <c:v>4.0999999999999996</c:v>
                </c:pt>
                <c:pt idx="26">
                  <c:v>4.0999999999999996</c:v>
                </c:pt>
                <c:pt idx="27">
                  <c:v>4.7</c:v>
                </c:pt>
                <c:pt idx="28">
                  <c:v>4.0999999999999996</c:v>
                </c:pt>
                <c:pt idx="29">
                  <c:v>3.9</c:v>
                </c:pt>
                <c:pt idx="30">
                  <c:v>4.2</c:v>
                </c:pt>
                <c:pt idx="31">
                  <c:v>4.2</c:v>
                </c:pt>
                <c:pt idx="32">
                  <c:v>3.4</c:v>
                </c:pt>
                <c:pt idx="33">
                  <c:v>4.0999999999999996</c:v>
                </c:pt>
                <c:pt idx="34">
                  <c:v>3.7</c:v>
                </c:pt>
                <c:pt idx="35">
                  <c:v>4.3</c:v>
                </c:pt>
                <c:pt idx="36">
                  <c:v>4.4000000000000004</c:v>
                </c:pt>
                <c:pt idx="37">
                  <c:v>3.9</c:v>
                </c:pt>
                <c:pt idx="38">
                  <c:v>4.4000000000000004</c:v>
                </c:pt>
                <c:pt idx="39">
                  <c:v>4.5</c:v>
                </c:pt>
                <c:pt idx="40">
                  <c:v>4.7</c:v>
                </c:pt>
                <c:pt idx="41">
                  <c:v>4.5999999999999996</c:v>
                </c:pt>
                <c:pt idx="42">
                  <c:v>4.3</c:v>
                </c:pt>
                <c:pt idx="43">
                  <c:v>4.2</c:v>
                </c:pt>
                <c:pt idx="44">
                  <c:v>3.8</c:v>
                </c:pt>
                <c:pt idx="45">
                  <c:v>4.0999999999999996</c:v>
                </c:pt>
                <c:pt idx="46">
                  <c:v>4.2</c:v>
                </c:pt>
                <c:pt idx="47">
                  <c:v>4.2</c:v>
                </c:pt>
                <c:pt idx="48">
                  <c:v>4.2</c:v>
                </c:pt>
                <c:pt idx="49">
                  <c:v>4.3</c:v>
                </c:pt>
                <c:pt idx="50">
                  <c:v>4</c:v>
                </c:pt>
                <c:pt idx="51">
                  <c:v>3.7</c:v>
                </c:pt>
                <c:pt idx="52">
                  <c:v>3.8</c:v>
                </c:pt>
                <c:pt idx="53">
                  <c:v>4.4000000000000004</c:v>
                </c:pt>
                <c:pt idx="54">
                  <c:v>4.7</c:v>
                </c:pt>
                <c:pt idx="55">
                  <c:v>4.5999999999999996</c:v>
                </c:pt>
                <c:pt idx="56">
                  <c:v>3.6</c:v>
                </c:pt>
                <c:pt idx="57">
                  <c:v>3.9</c:v>
                </c:pt>
                <c:pt idx="58">
                  <c:v>4</c:v>
                </c:pt>
                <c:pt idx="59">
                  <c:v>3.8</c:v>
                </c:pt>
                <c:pt idx="60">
                  <c:v>3.5</c:v>
                </c:pt>
                <c:pt idx="61">
                  <c:v>3.48</c:v>
                </c:pt>
                <c:pt idx="62">
                  <c:v>3.93</c:v>
                </c:pt>
                <c:pt idx="63">
                  <c:v>3.87</c:v>
                </c:pt>
                <c:pt idx="64">
                  <c:v>3.55</c:v>
                </c:pt>
                <c:pt idx="65">
                  <c:v>3.93</c:v>
                </c:pt>
                <c:pt idx="66">
                  <c:v>4.51</c:v>
                </c:pt>
                <c:pt idx="67">
                  <c:v>3.9</c:v>
                </c:pt>
                <c:pt idx="68">
                  <c:v>4.32</c:v>
                </c:pt>
                <c:pt idx="69">
                  <c:v>3.57</c:v>
                </c:pt>
                <c:pt idx="70">
                  <c:v>3.98</c:v>
                </c:pt>
                <c:pt idx="71">
                  <c:v>4.03</c:v>
                </c:pt>
                <c:pt idx="72">
                  <c:v>4.0999999999999996</c:v>
                </c:pt>
                <c:pt idx="73">
                  <c:v>3.84</c:v>
                </c:pt>
                <c:pt idx="74">
                  <c:v>3.91</c:v>
                </c:pt>
                <c:pt idx="75">
                  <c:v>4.21</c:v>
                </c:pt>
                <c:pt idx="76">
                  <c:v>4.5199999999999996</c:v>
                </c:pt>
                <c:pt idx="77">
                  <c:v>3.59</c:v>
                </c:pt>
                <c:pt idx="78">
                  <c:v>3.83</c:v>
                </c:pt>
                <c:pt idx="79">
                  <c:v>3.83</c:v>
                </c:pt>
                <c:pt idx="80">
                  <c:v>4.46</c:v>
                </c:pt>
                <c:pt idx="81">
                  <c:v>3.57</c:v>
                </c:pt>
                <c:pt idx="82">
                  <c:v>3.63</c:v>
                </c:pt>
                <c:pt idx="83">
                  <c:v>3.79</c:v>
                </c:pt>
                <c:pt idx="84">
                  <c:v>4.13</c:v>
                </c:pt>
                <c:pt idx="85">
                  <c:v>4.0599999999999996</c:v>
                </c:pt>
                <c:pt idx="86">
                  <c:v>4.3499999999999996</c:v>
                </c:pt>
                <c:pt idx="87">
                  <c:v>3.96</c:v>
                </c:pt>
                <c:pt idx="88">
                  <c:v>4.72</c:v>
                </c:pt>
                <c:pt idx="89">
                  <c:v>6.01</c:v>
                </c:pt>
                <c:pt idx="90">
                  <c:v>5.49</c:v>
                </c:pt>
                <c:pt idx="91">
                  <c:v>4.2699999999999996</c:v>
                </c:pt>
                <c:pt idx="92">
                  <c:v>3.77</c:v>
                </c:pt>
                <c:pt idx="93">
                  <c:v>3.97</c:v>
                </c:pt>
                <c:pt idx="94">
                  <c:v>3.93</c:v>
                </c:pt>
                <c:pt idx="95">
                  <c:v>3.9</c:v>
                </c:pt>
                <c:pt idx="96">
                  <c:v>3.89</c:v>
                </c:pt>
                <c:pt idx="97">
                  <c:v>3.99</c:v>
                </c:pt>
                <c:pt idx="98">
                  <c:v>4.49</c:v>
                </c:pt>
                <c:pt idx="99">
                  <c:v>6.47</c:v>
                </c:pt>
                <c:pt idx="100">
                  <c:v>4.38</c:v>
                </c:pt>
                <c:pt idx="101">
                  <c:v>4.7</c:v>
                </c:pt>
                <c:pt idx="102">
                  <c:v>4.1900000000000004</c:v>
                </c:pt>
                <c:pt idx="103">
                  <c:v>4</c:v>
                </c:pt>
              </c:numCache>
            </c:numRef>
          </c:val>
          <c:smooth val="0"/>
        </c:ser>
        <c:ser>
          <c:idx val="3"/>
          <c:order val="3"/>
          <c:tx>
            <c:v>BIAS(NH)</c:v>
          </c:tx>
          <c:spPr>
            <a:ln>
              <a:solidFill>
                <a:schemeClr val="accent1"/>
              </a:solidFill>
              <a:prstDash val="sysDash"/>
            </a:ln>
          </c:spPr>
          <c:marker>
            <c:symbol val="none"/>
          </c:marker>
          <c:cat>
            <c:numRef>
              <c:f>IRhigh!$A$2:$A$105</c:f>
              <c:numCache>
                <c:formatCode>mmm\-yy</c:formatCode>
                <c:ptCount val="104"/>
                <c:pt idx="0">
                  <c:v>38534</c:v>
                </c:pt>
                <c:pt idx="1">
                  <c:v>38565</c:v>
                </c:pt>
                <c:pt idx="2">
                  <c:v>38596</c:v>
                </c:pt>
                <c:pt idx="3">
                  <c:v>38626</c:v>
                </c:pt>
                <c:pt idx="4">
                  <c:v>38657</c:v>
                </c:pt>
                <c:pt idx="5">
                  <c:v>38687</c:v>
                </c:pt>
                <c:pt idx="6">
                  <c:v>38718</c:v>
                </c:pt>
                <c:pt idx="7">
                  <c:v>38749</c:v>
                </c:pt>
                <c:pt idx="8">
                  <c:v>38777</c:v>
                </c:pt>
                <c:pt idx="9">
                  <c:v>38808</c:v>
                </c:pt>
                <c:pt idx="10">
                  <c:v>38838</c:v>
                </c:pt>
                <c:pt idx="11">
                  <c:v>38869</c:v>
                </c:pt>
                <c:pt idx="12">
                  <c:v>38899</c:v>
                </c:pt>
                <c:pt idx="13">
                  <c:v>38930</c:v>
                </c:pt>
                <c:pt idx="14">
                  <c:v>38961</c:v>
                </c:pt>
                <c:pt idx="15">
                  <c:v>38991</c:v>
                </c:pt>
                <c:pt idx="16">
                  <c:v>39022</c:v>
                </c:pt>
                <c:pt idx="17">
                  <c:v>39052</c:v>
                </c:pt>
                <c:pt idx="18">
                  <c:v>39083</c:v>
                </c:pt>
                <c:pt idx="19">
                  <c:v>39114</c:v>
                </c:pt>
                <c:pt idx="20">
                  <c:v>39142</c:v>
                </c:pt>
                <c:pt idx="21">
                  <c:v>39173</c:v>
                </c:pt>
                <c:pt idx="22">
                  <c:v>39203</c:v>
                </c:pt>
                <c:pt idx="23">
                  <c:v>39234</c:v>
                </c:pt>
                <c:pt idx="24">
                  <c:v>39264</c:v>
                </c:pt>
                <c:pt idx="25">
                  <c:v>39295</c:v>
                </c:pt>
                <c:pt idx="26">
                  <c:v>39326</c:v>
                </c:pt>
                <c:pt idx="27">
                  <c:v>39356</c:v>
                </c:pt>
                <c:pt idx="28">
                  <c:v>39387</c:v>
                </c:pt>
                <c:pt idx="29">
                  <c:v>39417</c:v>
                </c:pt>
                <c:pt idx="30">
                  <c:v>39448</c:v>
                </c:pt>
                <c:pt idx="31">
                  <c:v>39479</c:v>
                </c:pt>
                <c:pt idx="32">
                  <c:v>39508</c:v>
                </c:pt>
                <c:pt idx="33">
                  <c:v>39539</c:v>
                </c:pt>
                <c:pt idx="34">
                  <c:v>39569</c:v>
                </c:pt>
                <c:pt idx="35">
                  <c:v>39600</c:v>
                </c:pt>
                <c:pt idx="36">
                  <c:v>39630</c:v>
                </c:pt>
                <c:pt idx="37">
                  <c:v>39661</c:v>
                </c:pt>
                <c:pt idx="38">
                  <c:v>39692</c:v>
                </c:pt>
                <c:pt idx="39">
                  <c:v>39722</c:v>
                </c:pt>
                <c:pt idx="40">
                  <c:v>39753</c:v>
                </c:pt>
                <c:pt idx="41">
                  <c:v>39783</c:v>
                </c:pt>
                <c:pt idx="42">
                  <c:v>39814</c:v>
                </c:pt>
                <c:pt idx="43">
                  <c:v>39845</c:v>
                </c:pt>
                <c:pt idx="44">
                  <c:v>39873</c:v>
                </c:pt>
                <c:pt idx="45">
                  <c:v>39904</c:v>
                </c:pt>
                <c:pt idx="46">
                  <c:v>39934</c:v>
                </c:pt>
                <c:pt idx="47">
                  <c:v>39965</c:v>
                </c:pt>
                <c:pt idx="48">
                  <c:v>39995</c:v>
                </c:pt>
                <c:pt idx="49">
                  <c:v>40026</c:v>
                </c:pt>
                <c:pt idx="50">
                  <c:v>40057</c:v>
                </c:pt>
                <c:pt idx="51">
                  <c:v>40087</c:v>
                </c:pt>
                <c:pt idx="52">
                  <c:v>40118</c:v>
                </c:pt>
                <c:pt idx="53">
                  <c:v>40148</c:v>
                </c:pt>
                <c:pt idx="54">
                  <c:v>40179</c:v>
                </c:pt>
                <c:pt idx="55">
                  <c:v>40210</c:v>
                </c:pt>
                <c:pt idx="56">
                  <c:v>40238</c:v>
                </c:pt>
                <c:pt idx="57">
                  <c:v>40269</c:v>
                </c:pt>
                <c:pt idx="58">
                  <c:v>40299</c:v>
                </c:pt>
                <c:pt idx="59">
                  <c:v>40330</c:v>
                </c:pt>
                <c:pt idx="60">
                  <c:v>40360</c:v>
                </c:pt>
                <c:pt idx="61">
                  <c:v>40391</c:v>
                </c:pt>
                <c:pt idx="62">
                  <c:v>40422</c:v>
                </c:pt>
                <c:pt idx="63">
                  <c:v>40452</c:v>
                </c:pt>
                <c:pt idx="64">
                  <c:v>40483</c:v>
                </c:pt>
                <c:pt idx="65">
                  <c:v>40513</c:v>
                </c:pt>
                <c:pt idx="66">
                  <c:v>40544</c:v>
                </c:pt>
                <c:pt idx="67">
                  <c:v>40575</c:v>
                </c:pt>
                <c:pt idx="68">
                  <c:v>40603</c:v>
                </c:pt>
                <c:pt idx="69">
                  <c:v>40634</c:v>
                </c:pt>
                <c:pt idx="70">
                  <c:v>40664</c:v>
                </c:pt>
                <c:pt idx="71">
                  <c:v>40695</c:v>
                </c:pt>
                <c:pt idx="72">
                  <c:v>40725</c:v>
                </c:pt>
                <c:pt idx="73">
                  <c:v>40756</c:v>
                </c:pt>
                <c:pt idx="74">
                  <c:v>40787</c:v>
                </c:pt>
                <c:pt idx="75">
                  <c:v>40817</c:v>
                </c:pt>
                <c:pt idx="76">
                  <c:v>40848</c:v>
                </c:pt>
                <c:pt idx="77">
                  <c:v>40878</c:v>
                </c:pt>
                <c:pt idx="78">
                  <c:v>40909</c:v>
                </c:pt>
                <c:pt idx="79">
                  <c:v>40940</c:v>
                </c:pt>
                <c:pt idx="80">
                  <c:v>40969</c:v>
                </c:pt>
                <c:pt idx="81">
                  <c:v>41000</c:v>
                </c:pt>
                <c:pt idx="82">
                  <c:v>41030</c:v>
                </c:pt>
                <c:pt idx="83">
                  <c:v>41061</c:v>
                </c:pt>
                <c:pt idx="84">
                  <c:v>41091</c:v>
                </c:pt>
                <c:pt idx="85">
                  <c:v>41122</c:v>
                </c:pt>
                <c:pt idx="86">
                  <c:v>41153</c:v>
                </c:pt>
                <c:pt idx="87">
                  <c:v>41183</c:v>
                </c:pt>
                <c:pt idx="88">
                  <c:v>41214</c:v>
                </c:pt>
                <c:pt idx="89">
                  <c:v>41244</c:v>
                </c:pt>
                <c:pt idx="90">
                  <c:v>41275</c:v>
                </c:pt>
                <c:pt idx="91">
                  <c:v>41306</c:v>
                </c:pt>
                <c:pt idx="92">
                  <c:v>41334</c:v>
                </c:pt>
                <c:pt idx="93">
                  <c:v>41365</c:v>
                </c:pt>
                <c:pt idx="94">
                  <c:v>41395</c:v>
                </c:pt>
                <c:pt idx="95">
                  <c:v>41426</c:v>
                </c:pt>
                <c:pt idx="96">
                  <c:v>41456</c:v>
                </c:pt>
                <c:pt idx="97">
                  <c:v>41487</c:v>
                </c:pt>
                <c:pt idx="98">
                  <c:v>41518</c:v>
                </c:pt>
                <c:pt idx="99">
                  <c:v>41548</c:v>
                </c:pt>
                <c:pt idx="100">
                  <c:v>41579</c:v>
                </c:pt>
                <c:pt idx="101">
                  <c:v>41609</c:v>
                </c:pt>
                <c:pt idx="102">
                  <c:v>41640</c:v>
                </c:pt>
                <c:pt idx="103">
                  <c:v>41671</c:v>
                </c:pt>
              </c:numCache>
            </c:numRef>
          </c:cat>
          <c:val>
            <c:numRef>
              <c:f>IRlow!$E$2:$E$105</c:f>
              <c:numCache>
                <c:formatCode>General</c:formatCode>
                <c:ptCount val="104"/>
                <c:pt idx="0">
                  <c:v>-0.4</c:v>
                </c:pt>
                <c:pt idx="1">
                  <c:v>-0.8</c:v>
                </c:pt>
                <c:pt idx="2">
                  <c:v>0.4</c:v>
                </c:pt>
                <c:pt idx="3">
                  <c:v>0.6</c:v>
                </c:pt>
                <c:pt idx="4">
                  <c:v>-0.4</c:v>
                </c:pt>
                <c:pt idx="5">
                  <c:v>-0.6</c:v>
                </c:pt>
                <c:pt idx="6">
                  <c:v>-0.7</c:v>
                </c:pt>
                <c:pt idx="7">
                  <c:v>-0.1</c:v>
                </c:pt>
                <c:pt idx="8">
                  <c:v>-1</c:v>
                </c:pt>
                <c:pt idx="9">
                  <c:v>-0.5</c:v>
                </c:pt>
                <c:pt idx="10">
                  <c:v>-0.7</c:v>
                </c:pt>
                <c:pt idx="11">
                  <c:v>0.2</c:v>
                </c:pt>
                <c:pt idx="12">
                  <c:v>-0.7</c:v>
                </c:pt>
                <c:pt idx="13">
                  <c:v>-0.3</c:v>
                </c:pt>
                <c:pt idx="14">
                  <c:v>0.2</c:v>
                </c:pt>
                <c:pt idx="15">
                  <c:v>0.7</c:v>
                </c:pt>
                <c:pt idx="16">
                  <c:v>0.2</c:v>
                </c:pt>
                <c:pt idx="17">
                  <c:v>-0.6</c:v>
                </c:pt>
                <c:pt idx="18">
                  <c:v>-0.5</c:v>
                </c:pt>
                <c:pt idx="19">
                  <c:v>-0.8</c:v>
                </c:pt>
                <c:pt idx="20">
                  <c:v>-0.2</c:v>
                </c:pt>
                <c:pt idx="21">
                  <c:v>-0.8</c:v>
                </c:pt>
                <c:pt idx="22">
                  <c:v>-0.2</c:v>
                </c:pt>
                <c:pt idx="23">
                  <c:v>0.4</c:v>
                </c:pt>
                <c:pt idx="24">
                  <c:v>-0.4</c:v>
                </c:pt>
                <c:pt idx="25">
                  <c:v>-0.1</c:v>
                </c:pt>
                <c:pt idx="26">
                  <c:v>0.1</c:v>
                </c:pt>
                <c:pt idx="27">
                  <c:v>0.2</c:v>
                </c:pt>
                <c:pt idx="28">
                  <c:v>0.2</c:v>
                </c:pt>
                <c:pt idx="29">
                  <c:v>-0.3</c:v>
                </c:pt>
                <c:pt idx="30">
                  <c:v>-0.6</c:v>
                </c:pt>
                <c:pt idx="31">
                  <c:v>-0.6</c:v>
                </c:pt>
                <c:pt idx="32">
                  <c:v>-0.4</c:v>
                </c:pt>
                <c:pt idx="33">
                  <c:v>-0.9</c:v>
                </c:pt>
                <c:pt idx="34">
                  <c:v>0.8</c:v>
                </c:pt>
                <c:pt idx="35">
                  <c:v>-0.2</c:v>
                </c:pt>
                <c:pt idx="36">
                  <c:v>-0.2</c:v>
                </c:pt>
                <c:pt idx="37">
                  <c:v>-0.6</c:v>
                </c:pt>
                <c:pt idx="38">
                  <c:v>0.3</c:v>
                </c:pt>
                <c:pt idx="39">
                  <c:v>-1.3</c:v>
                </c:pt>
                <c:pt idx="40">
                  <c:v>-0.4</c:v>
                </c:pt>
                <c:pt idx="41">
                  <c:v>-0.2</c:v>
                </c:pt>
                <c:pt idx="42">
                  <c:v>-0.6</c:v>
                </c:pt>
                <c:pt idx="43">
                  <c:v>-0.2</c:v>
                </c:pt>
                <c:pt idx="44">
                  <c:v>-0.1</c:v>
                </c:pt>
                <c:pt idx="45">
                  <c:v>-0.3</c:v>
                </c:pt>
                <c:pt idx="46">
                  <c:v>0</c:v>
                </c:pt>
                <c:pt idx="47">
                  <c:v>-0.2</c:v>
                </c:pt>
                <c:pt idx="48">
                  <c:v>0.1</c:v>
                </c:pt>
                <c:pt idx="49">
                  <c:v>-0.5</c:v>
                </c:pt>
                <c:pt idx="50">
                  <c:v>0</c:v>
                </c:pt>
                <c:pt idx="51">
                  <c:v>0.1</c:v>
                </c:pt>
                <c:pt idx="52">
                  <c:v>-0.2</c:v>
                </c:pt>
                <c:pt idx="53">
                  <c:v>-1</c:v>
                </c:pt>
                <c:pt idx="54">
                  <c:v>-0.7</c:v>
                </c:pt>
                <c:pt idx="55">
                  <c:v>-0.4</c:v>
                </c:pt>
                <c:pt idx="56">
                  <c:v>-0.2</c:v>
                </c:pt>
                <c:pt idx="57">
                  <c:v>0.4</c:v>
                </c:pt>
                <c:pt idx="58">
                  <c:v>-0.1</c:v>
                </c:pt>
                <c:pt idx="59">
                  <c:v>-0.8</c:v>
                </c:pt>
                <c:pt idx="60">
                  <c:v>-0.4</c:v>
                </c:pt>
                <c:pt idx="61">
                  <c:v>-0.45</c:v>
                </c:pt>
                <c:pt idx="62">
                  <c:v>-0.12</c:v>
                </c:pt>
                <c:pt idx="63">
                  <c:v>-7.0000000000000007E-2</c:v>
                </c:pt>
                <c:pt idx="64">
                  <c:v>-0.18</c:v>
                </c:pt>
                <c:pt idx="65">
                  <c:v>-0.67</c:v>
                </c:pt>
                <c:pt idx="66">
                  <c:v>-1.37</c:v>
                </c:pt>
                <c:pt idx="67">
                  <c:v>-0.49</c:v>
                </c:pt>
                <c:pt idx="68">
                  <c:v>-0.74</c:v>
                </c:pt>
                <c:pt idx="69">
                  <c:v>0.21</c:v>
                </c:pt>
                <c:pt idx="70">
                  <c:v>-0.14000000000000001</c:v>
                </c:pt>
                <c:pt idx="71">
                  <c:v>0.31</c:v>
                </c:pt>
                <c:pt idx="72">
                  <c:v>-0.24</c:v>
                </c:pt>
                <c:pt idx="73">
                  <c:v>-0.05</c:v>
                </c:pt>
                <c:pt idx="74">
                  <c:v>0.08</c:v>
                </c:pt>
                <c:pt idx="75">
                  <c:v>-0.06</c:v>
                </c:pt>
                <c:pt idx="76">
                  <c:v>-0.63</c:v>
                </c:pt>
                <c:pt idx="77">
                  <c:v>-0.67</c:v>
                </c:pt>
                <c:pt idx="78">
                  <c:v>-0.72</c:v>
                </c:pt>
                <c:pt idx="79">
                  <c:v>-0.81</c:v>
                </c:pt>
                <c:pt idx="80">
                  <c:v>-0.35</c:v>
                </c:pt>
                <c:pt idx="81">
                  <c:v>-0.65</c:v>
                </c:pt>
                <c:pt idx="82">
                  <c:v>0.01</c:v>
                </c:pt>
                <c:pt idx="83">
                  <c:v>0.02</c:v>
                </c:pt>
                <c:pt idx="84">
                  <c:v>-0.03</c:v>
                </c:pt>
                <c:pt idx="85">
                  <c:v>-0.3</c:v>
                </c:pt>
                <c:pt idx="86">
                  <c:v>0.16</c:v>
                </c:pt>
                <c:pt idx="87">
                  <c:v>0.22</c:v>
                </c:pt>
                <c:pt idx="88">
                  <c:v>-0.64</c:v>
                </c:pt>
                <c:pt idx="89">
                  <c:v>-1.03</c:v>
                </c:pt>
                <c:pt idx="90">
                  <c:v>-0.67</c:v>
                </c:pt>
                <c:pt idx="91">
                  <c:v>-0.63</c:v>
                </c:pt>
                <c:pt idx="92">
                  <c:v>-0.12</c:v>
                </c:pt>
                <c:pt idx="93">
                  <c:v>-0.37</c:v>
                </c:pt>
                <c:pt idx="94">
                  <c:v>0.49</c:v>
                </c:pt>
                <c:pt idx="95">
                  <c:v>0.68</c:v>
                </c:pt>
                <c:pt idx="96">
                  <c:v>0.08</c:v>
                </c:pt>
                <c:pt idx="97">
                  <c:v>0.06</c:v>
                </c:pt>
                <c:pt idx="98">
                  <c:v>-0.17</c:v>
                </c:pt>
                <c:pt idx="99">
                  <c:v>0.17</c:v>
                </c:pt>
                <c:pt idx="100">
                  <c:v>-0.76</c:v>
                </c:pt>
                <c:pt idx="101">
                  <c:v>-1.02</c:v>
                </c:pt>
                <c:pt idx="102">
                  <c:v>-1.19</c:v>
                </c:pt>
                <c:pt idx="103">
                  <c:v>-0.56000000000000005</c:v>
                </c:pt>
              </c:numCache>
            </c:numRef>
          </c:val>
          <c:smooth val="0"/>
        </c:ser>
        <c:ser>
          <c:idx val="4"/>
          <c:order val="4"/>
          <c:tx>
            <c:v>BIAS(TR)</c:v>
          </c:tx>
          <c:spPr>
            <a:ln>
              <a:solidFill>
                <a:schemeClr val="accent2"/>
              </a:solidFill>
              <a:prstDash val="sysDash"/>
            </a:ln>
          </c:spPr>
          <c:marker>
            <c:symbol val="none"/>
          </c:marker>
          <c:cat>
            <c:numRef>
              <c:f>IRhigh!$A$2:$A$105</c:f>
              <c:numCache>
                <c:formatCode>mmm\-yy</c:formatCode>
                <c:ptCount val="104"/>
                <c:pt idx="0">
                  <c:v>38534</c:v>
                </c:pt>
                <c:pt idx="1">
                  <c:v>38565</c:v>
                </c:pt>
                <c:pt idx="2">
                  <c:v>38596</c:v>
                </c:pt>
                <c:pt idx="3">
                  <c:v>38626</c:v>
                </c:pt>
                <c:pt idx="4">
                  <c:v>38657</c:v>
                </c:pt>
                <c:pt idx="5">
                  <c:v>38687</c:v>
                </c:pt>
                <c:pt idx="6">
                  <c:v>38718</c:v>
                </c:pt>
                <c:pt idx="7">
                  <c:v>38749</c:v>
                </c:pt>
                <c:pt idx="8">
                  <c:v>38777</c:v>
                </c:pt>
                <c:pt idx="9">
                  <c:v>38808</c:v>
                </c:pt>
                <c:pt idx="10">
                  <c:v>38838</c:v>
                </c:pt>
                <c:pt idx="11">
                  <c:v>38869</c:v>
                </c:pt>
                <c:pt idx="12">
                  <c:v>38899</c:v>
                </c:pt>
                <c:pt idx="13">
                  <c:v>38930</c:v>
                </c:pt>
                <c:pt idx="14">
                  <c:v>38961</c:v>
                </c:pt>
                <c:pt idx="15">
                  <c:v>38991</c:v>
                </c:pt>
                <c:pt idx="16">
                  <c:v>39022</c:v>
                </c:pt>
                <c:pt idx="17">
                  <c:v>39052</c:v>
                </c:pt>
                <c:pt idx="18">
                  <c:v>39083</c:v>
                </c:pt>
                <c:pt idx="19">
                  <c:v>39114</c:v>
                </c:pt>
                <c:pt idx="20">
                  <c:v>39142</c:v>
                </c:pt>
                <c:pt idx="21">
                  <c:v>39173</c:v>
                </c:pt>
                <c:pt idx="22">
                  <c:v>39203</c:v>
                </c:pt>
                <c:pt idx="23">
                  <c:v>39234</c:v>
                </c:pt>
                <c:pt idx="24">
                  <c:v>39264</c:v>
                </c:pt>
                <c:pt idx="25">
                  <c:v>39295</c:v>
                </c:pt>
                <c:pt idx="26">
                  <c:v>39326</c:v>
                </c:pt>
                <c:pt idx="27">
                  <c:v>39356</c:v>
                </c:pt>
                <c:pt idx="28">
                  <c:v>39387</c:v>
                </c:pt>
                <c:pt idx="29">
                  <c:v>39417</c:v>
                </c:pt>
                <c:pt idx="30">
                  <c:v>39448</c:v>
                </c:pt>
                <c:pt idx="31">
                  <c:v>39479</c:v>
                </c:pt>
                <c:pt idx="32">
                  <c:v>39508</c:v>
                </c:pt>
                <c:pt idx="33">
                  <c:v>39539</c:v>
                </c:pt>
                <c:pt idx="34">
                  <c:v>39569</c:v>
                </c:pt>
                <c:pt idx="35">
                  <c:v>39600</c:v>
                </c:pt>
                <c:pt idx="36">
                  <c:v>39630</c:v>
                </c:pt>
                <c:pt idx="37">
                  <c:v>39661</c:v>
                </c:pt>
                <c:pt idx="38">
                  <c:v>39692</c:v>
                </c:pt>
                <c:pt idx="39">
                  <c:v>39722</c:v>
                </c:pt>
                <c:pt idx="40">
                  <c:v>39753</c:v>
                </c:pt>
                <c:pt idx="41">
                  <c:v>39783</c:v>
                </c:pt>
                <c:pt idx="42">
                  <c:v>39814</c:v>
                </c:pt>
                <c:pt idx="43">
                  <c:v>39845</c:v>
                </c:pt>
                <c:pt idx="44">
                  <c:v>39873</c:v>
                </c:pt>
                <c:pt idx="45">
                  <c:v>39904</c:v>
                </c:pt>
                <c:pt idx="46">
                  <c:v>39934</c:v>
                </c:pt>
                <c:pt idx="47">
                  <c:v>39965</c:v>
                </c:pt>
                <c:pt idx="48">
                  <c:v>39995</c:v>
                </c:pt>
                <c:pt idx="49">
                  <c:v>40026</c:v>
                </c:pt>
                <c:pt idx="50">
                  <c:v>40057</c:v>
                </c:pt>
                <c:pt idx="51">
                  <c:v>40087</c:v>
                </c:pt>
                <c:pt idx="52">
                  <c:v>40118</c:v>
                </c:pt>
                <c:pt idx="53">
                  <c:v>40148</c:v>
                </c:pt>
                <c:pt idx="54">
                  <c:v>40179</c:v>
                </c:pt>
                <c:pt idx="55">
                  <c:v>40210</c:v>
                </c:pt>
                <c:pt idx="56">
                  <c:v>40238</c:v>
                </c:pt>
                <c:pt idx="57">
                  <c:v>40269</c:v>
                </c:pt>
                <c:pt idx="58">
                  <c:v>40299</c:v>
                </c:pt>
                <c:pt idx="59">
                  <c:v>40330</c:v>
                </c:pt>
                <c:pt idx="60">
                  <c:v>40360</c:v>
                </c:pt>
                <c:pt idx="61">
                  <c:v>40391</c:v>
                </c:pt>
                <c:pt idx="62">
                  <c:v>40422</c:v>
                </c:pt>
                <c:pt idx="63">
                  <c:v>40452</c:v>
                </c:pt>
                <c:pt idx="64">
                  <c:v>40483</c:v>
                </c:pt>
                <c:pt idx="65">
                  <c:v>40513</c:v>
                </c:pt>
                <c:pt idx="66">
                  <c:v>40544</c:v>
                </c:pt>
                <c:pt idx="67">
                  <c:v>40575</c:v>
                </c:pt>
                <c:pt idx="68">
                  <c:v>40603</c:v>
                </c:pt>
                <c:pt idx="69">
                  <c:v>40634</c:v>
                </c:pt>
                <c:pt idx="70">
                  <c:v>40664</c:v>
                </c:pt>
                <c:pt idx="71">
                  <c:v>40695</c:v>
                </c:pt>
                <c:pt idx="72">
                  <c:v>40725</c:v>
                </c:pt>
                <c:pt idx="73">
                  <c:v>40756</c:v>
                </c:pt>
                <c:pt idx="74">
                  <c:v>40787</c:v>
                </c:pt>
                <c:pt idx="75">
                  <c:v>40817</c:v>
                </c:pt>
                <c:pt idx="76">
                  <c:v>40848</c:v>
                </c:pt>
                <c:pt idx="77">
                  <c:v>40878</c:v>
                </c:pt>
                <c:pt idx="78">
                  <c:v>40909</c:v>
                </c:pt>
                <c:pt idx="79">
                  <c:v>40940</c:v>
                </c:pt>
                <c:pt idx="80">
                  <c:v>40969</c:v>
                </c:pt>
                <c:pt idx="81">
                  <c:v>41000</c:v>
                </c:pt>
                <c:pt idx="82">
                  <c:v>41030</c:v>
                </c:pt>
                <c:pt idx="83">
                  <c:v>41061</c:v>
                </c:pt>
                <c:pt idx="84">
                  <c:v>41091</c:v>
                </c:pt>
                <c:pt idx="85">
                  <c:v>41122</c:v>
                </c:pt>
                <c:pt idx="86">
                  <c:v>41153</c:v>
                </c:pt>
                <c:pt idx="87">
                  <c:v>41183</c:v>
                </c:pt>
                <c:pt idx="88">
                  <c:v>41214</c:v>
                </c:pt>
                <c:pt idx="89">
                  <c:v>41244</c:v>
                </c:pt>
                <c:pt idx="90">
                  <c:v>41275</c:v>
                </c:pt>
                <c:pt idx="91">
                  <c:v>41306</c:v>
                </c:pt>
                <c:pt idx="92">
                  <c:v>41334</c:v>
                </c:pt>
                <c:pt idx="93">
                  <c:v>41365</c:v>
                </c:pt>
                <c:pt idx="94">
                  <c:v>41395</c:v>
                </c:pt>
                <c:pt idx="95">
                  <c:v>41426</c:v>
                </c:pt>
                <c:pt idx="96">
                  <c:v>41456</c:v>
                </c:pt>
                <c:pt idx="97">
                  <c:v>41487</c:v>
                </c:pt>
                <c:pt idx="98">
                  <c:v>41518</c:v>
                </c:pt>
                <c:pt idx="99">
                  <c:v>41548</c:v>
                </c:pt>
                <c:pt idx="100">
                  <c:v>41579</c:v>
                </c:pt>
                <c:pt idx="101">
                  <c:v>41609</c:v>
                </c:pt>
                <c:pt idx="102">
                  <c:v>41640</c:v>
                </c:pt>
                <c:pt idx="103">
                  <c:v>41671</c:v>
                </c:pt>
              </c:numCache>
            </c:numRef>
          </c:cat>
          <c:val>
            <c:numRef>
              <c:f>IRlow!$L$2:$L$105</c:f>
              <c:numCache>
                <c:formatCode>General</c:formatCode>
                <c:ptCount val="104"/>
                <c:pt idx="0">
                  <c:v>0.6</c:v>
                </c:pt>
                <c:pt idx="1">
                  <c:v>-0.6</c:v>
                </c:pt>
                <c:pt idx="2">
                  <c:v>-0.1</c:v>
                </c:pt>
                <c:pt idx="3">
                  <c:v>-0.4</c:v>
                </c:pt>
                <c:pt idx="4">
                  <c:v>0.1</c:v>
                </c:pt>
                <c:pt idx="5">
                  <c:v>0</c:v>
                </c:pt>
                <c:pt idx="6">
                  <c:v>0</c:v>
                </c:pt>
                <c:pt idx="7">
                  <c:v>0.4</c:v>
                </c:pt>
                <c:pt idx="8">
                  <c:v>0.2</c:v>
                </c:pt>
                <c:pt idx="9">
                  <c:v>0</c:v>
                </c:pt>
                <c:pt idx="10">
                  <c:v>0.3</c:v>
                </c:pt>
                <c:pt idx="11">
                  <c:v>0.6</c:v>
                </c:pt>
                <c:pt idx="12">
                  <c:v>1.4</c:v>
                </c:pt>
                <c:pt idx="13">
                  <c:v>0.6</c:v>
                </c:pt>
                <c:pt idx="14">
                  <c:v>0.2</c:v>
                </c:pt>
                <c:pt idx="15">
                  <c:v>0.7</c:v>
                </c:pt>
                <c:pt idx="16">
                  <c:v>0.6</c:v>
                </c:pt>
                <c:pt idx="17">
                  <c:v>0.5</c:v>
                </c:pt>
                <c:pt idx="18">
                  <c:v>0.1</c:v>
                </c:pt>
                <c:pt idx="19">
                  <c:v>0.5</c:v>
                </c:pt>
                <c:pt idx="20">
                  <c:v>0.6</c:v>
                </c:pt>
                <c:pt idx="21">
                  <c:v>0.1</c:v>
                </c:pt>
                <c:pt idx="22">
                  <c:v>0.2</c:v>
                </c:pt>
                <c:pt idx="23">
                  <c:v>0</c:v>
                </c:pt>
                <c:pt idx="24">
                  <c:v>0.4</c:v>
                </c:pt>
                <c:pt idx="25">
                  <c:v>0.6</c:v>
                </c:pt>
                <c:pt idx="26">
                  <c:v>0.3</c:v>
                </c:pt>
                <c:pt idx="27">
                  <c:v>0.4</c:v>
                </c:pt>
                <c:pt idx="28">
                  <c:v>0.5</c:v>
                </c:pt>
                <c:pt idx="29">
                  <c:v>0.3</c:v>
                </c:pt>
                <c:pt idx="30">
                  <c:v>0.2</c:v>
                </c:pt>
                <c:pt idx="31">
                  <c:v>0.9</c:v>
                </c:pt>
                <c:pt idx="32">
                  <c:v>0.2</c:v>
                </c:pt>
                <c:pt idx="33">
                  <c:v>0</c:v>
                </c:pt>
                <c:pt idx="34">
                  <c:v>0.4</c:v>
                </c:pt>
                <c:pt idx="35">
                  <c:v>0.6</c:v>
                </c:pt>
                <c:pt idx="36">
                  <c:v>0.6</c:v>
                </c:pt>
                <c:pt idx="37">
                  <c:v>0.5</c:v>
                </c:pt>
                <c:pt idx="38">
                  <c:v>0.4</c:v>
                </c:pt>
                <c:pt idx="39">
                  <c:v>0</c:v>
                </c:pt>
                <c:pt idx="40">
                  <c:v>0.1</c:v>
                </c:pt>
                <c:pt idx="41">
                  <c:v>0.2</c:v>
                </c:pt>
                <c:pt idx="42">
                  <c:v>0.5</c:v>
                </c:pt>
                <c:pt idx="43">
                  <c:v>0.5</c:v>
                </c:pt>
                <c:pt idx="44">
                  <c:v>0.8</c:v>
                </c:pt>
                <c:pt idx="45">
                  <c:v>0</c:v>
                </c:pt>
                <c:pt idx="46">
                  <c:v>0.5</c:v>
                </c:pt>
                <c:pt idx="47">
                  <c:v>0.5</c:v>
                </c:pt>
                <c:pt idx="48">
                  <c:v>0.2</c:v>
                </c:pt>
                <c:pt idx="49">
                  <c:v>0.8</c:v>
                </c:pt>
                <c:pt idx="50">
                  <c:v>0.3</c:v>
                </c:pt>
                <c:pt idx="51">
                  <c:v>0.1</c:v>
                </c:pt>
                <c:pt idx="52">
                  <c:v>0.4</c:v>
                </c:pt>
                <c:pt idx="53">
                  <c:v>0.5</c:v>
                </c:pt>
                <c:pt idx="54">
                  <c:v>0.6</c:v>
                </c:pt>
                <c:pt idx="55">
                  <c:v>0.2</c:v>
                </c:pt>
                <c:pt idx="56">
                  <c:v>0.4</c:v>
                </c:pt>
                <c:pt idx="57">
                  <c:v>0.2</c:v>
                </c:pt>
                <c:pt idx="58">
                  <c:v>0.4</c:v>
                </c:pt>
                <c:pt idx="59">
                  <c:v>0.3</c:v>
                </c:pt>
                <c:pt idx="60">
                  <c:v>0.1</c:v>
                </c:pt>
                <c:pt idx="61">
                  <c:v>0.04</c:v>
                </c:pt>
                <c:pt idx="62">
                  <c:v>0.15</c:v>
                </c:pt>
                <c:pt idx="63">
                  <c:v>-0.51</c:v>
                </c:pt>
                <c:pt idx="64">
                  <c:v>0.13</c:v>
                </c:pt>
                <c:pt idx="65">
                  <c:v>0.28000000000000003</c:v>
                </c:pt>
                <c:pt idx="66">
                  <c:v>-0.11</c:v>
                </c:pt>
                <c:pt idx="67">
                  <c:v>-0.35</c:v>
                </c:pt>
                <c:pt idx="68">
                  <c:v>0.2</c:v>
                </c:pt>
                <c:pt idx="69">
                  <c:v>0.02</c:v>
                </c:pt>
                <c:pt idx="70">
                  <c:v>-0.2</c:v>
                </c:pt>
                <c:pt idx="71">
                  <c:v>-0.31</c:v>
                </c:pt>
                <c:pt idx="72">
                  <c:v>-0.31</c:v>
                </c:pt>
                <c:pt idx="73">
                  <c:v>-0.28000000000000003</c:v>
                </c:pt>
                <c:pt idx="74">
                  <c:v>-0.27</c:v>
                </c:pt>
                <c:pt idx="75">
                  <c:v>-0.16</c:v>
                </c:pt>
                <c:pt idx="76">
                  <c:v>0.34</c:v>
                </c:pt>
                <c:pt idx="77">
                  <c:v>-0.09</c:v>
                </c:pt>
                <c:pt idx="78">
                  <c:v>-0.3</c:v>
                </c:pt>
                <c:pt idx="79">
                  <c:v>-0.67</c:v>
                </c:pt>
                <c:pt idx="80">
                  <c:v>-7.0000000000000007E-2</c:v>
                </c:pt>
                <c:pt idx="81">
                  <c:v>0.12</c:v>
                </c:pt>
                <c:pt idx="82">
                  <c:v>0</c:v>
                </c:pt>
                <c:pt idx="83">
                  <c:v>-0.19</c:v>
                </c:pt>
                <c:pt idx="84">
                  <c:v>-0.11</c:v>
                </c:pt>
                <c:pt idx="85">
                  <c:v>-0.06</c:v>
                </c:pt>
                <c:pt idx="86">
                  <c:v>-0.2</c:v>
                </c:pt>
                <c:pt idx="87">
                  <c:v>-0.14000000000000001</c:v>
                </c:pt>
                <c:pt idx="88">
                  <c:v>0.04</c:v>
                </c:pt>
                <c:pt idx="89">
                  <c:v>0.55000000000000004</c:v>
                </c:pt>
                <c:pt idx="90">
                  <c:v>0.26</c:v>
                </c:pt>
                <c:pt idx="91">
                  <c:v>0.17</c:v>
                </c:pt>
                <c:pt idx="92">
                  <c:v>-0.06</c:v>
                </c:pt>
                <c:pt idx="93">
                  <c:v>0.04</c:v>
                </c:pt>
                <c:pt idx="94">
                  <c:v>0.01</c:v>
                </c:pt>
                <c:pt idx="95">
                  <c:v>0.21</c:v>
                </c:pt>
                <c:pt idx="96">
                  <c:v>0.01</c:v>
                </c:pt>
                <c:pt idx="97">
                  <c:v>0.13</c:v>
                </c:pt>
                <c:pt idx="98">
                  <c:v>-0.18</c:v>
                </c:pt>
                <c:pt idx="99">
                  <c:v>0.42</c:v>
                </c:pt>
                <c:pt idx="100">
                  <c:v>-0.03</c:v>
                </c:pt>
                <c:pt idx="101">
                  <c:v>-0.15</c:v>
                </c:pt>
                <c:pt idx="102">
                  <c:v>0.09</c:v>
                </c:pt>
                <c:pt idx="103">
                  <c:v>0.04</c:v>
                </c:pt>
              </c:numCache>
            </c:numRef>
          </c:val>
          <c:smooth val="0"/>
        </c:ser>
        <c:ser>
          <c:idx val="5"/>
          <c:order val="5"/>
          <c:tx>
            <c:v>BIAS(SH)</c:v>
          </c:tx>
          <c:spPr>
            <a:ln>
              <a:solidFill>
                <a:schemeClr val="accent3"/>
              </a:solidFill>
              <a:prstDash val="sysDash"/>
            </a:ln>
          </c:spPr>
          <c:marker>
            <c:symbol val="none"/>
          </c:marker>
          <c:cat>
            <c:numRef>
              <c:f>IRhigh!$A$2:$A$105</c:f>
              <c:numCache>
                <c:formatCode>mmm\-yy</c:formatCode>
                <c:ptCount val="104"/>
                <c:pt idx="0">
                  <c:v>38534</c:v>
                </c:pt>
                <c:pt idx="1">
                  <c:v>38565</c:v>
                </c:pt>
                <c:pt idx="2">
                  <c:v>38596</c:v>
                </c:pt>
                <c:pt idx="3">
                  <c:v>38626</c:v>
                </c:pt>
                <c:pt idx="4">
                  <c:v>38657</c:v>
                </c:pt>
                <c:pt idx="5">
                  <c:v>38687</c:v>
                </c:pt>
                <c:pt idx="6">
                  <c:v>38718</c:v>
                </c:pt>
                <c:pt idx="7">
                  <c:v>38749</c:v>
                </c:pt>
                <c:pt idx="8">
                  <c:v>38777</c:v>
                </c:pt>
                <c:pt idx="9">
                  <c:v>38808</c:v>
                </c:pt>
                <c:pt idx="10">
                  <c:v>38838</c:v>
                </c:pt>
                <c:pt idx="11">
                  <c:v>38869</c:v>
                </c:pt>
                <c:pt idx="12">
                  <c:v>38899</c:v>
                </c:pt>
                <c:pt idx="13">
                  <c:v>38930</c:v>
                </c:pt>
                <c:pt idx="14">
                  <c:v>38961</c:v>
                </c:pt>
                <c:pt idx="15">
                  <c:v>38991</c:v>
                </c:pt>
                <c:pt idx="16">
                  <c:v>39022</c:v>
                </c:pt>
                <c:pt idx="17">
                  <c:v>39052</c:v>
                </c:pt>
                <c:pt idx="18">
                  <c:v>39083</c:v>
                </c:pt>
                <c:pt idx="19">
                  <c:v>39114</c:v>
                </c:pt>
                <c:pt idx="20">
                  <c:v>39142</c:v>
                </c:pt>
                <c:pt idx="21">
                  <c:v>39173</c:v>
                </c:pt>
                <c:pt idx="22">
                  <c:v>39203</c:v>
                </c:pt>
                <c:pt idx="23">
                  <c:v>39234</c:v>
                </c:pt>
                <c:pt idx="24">
                  <c:v>39264</c:v>
                </c:pt>
                <c:pt idx="25">
                  <c:v>39295</c:v>
                </c:pt>
                <c:pt idx="26">
                  <c:v>39326</c:v>
                </c:pt>
                <c:pt idx="27">
                  <c:v>39356</c:v>
                </c:pt>
                <c:pt idx="28">
                  <c:v>39387</c:v>
                </c:pt>
                <c:pt idx="29">
                  <c:v>39417</c:v>
                </c:pt>
                <c:pt idx="30">
                  <c:v>39448</c:v>
                </c:pt>
                <c:pt idx="31">
                  <c:v>39479</c:v>
                </c:pt>
                <c:pt idx="32">
                  <c:v>39508</c:v>
                </c:pt>
                <c:pt idx="33">
                  <c:v>39539</c:v>
                </c:pt>
                <c:pt idx="34">
                  <c:v>39569</c:v>
                </c:pt>
                <c:pt idx="35">
                  <c:v>39600</c:v>
                </c:pt>
                <c:pt idx="36">
                  <c:v>39630</c:v>
                </c:pt>
                <c:pt idx="37">
                  <c:v>39661</c:v>
                </c:pt>
                <c:pt idx="38">
                  <c:v>39692</c:v>
                </c:pt>
                <c:pt idx="39">
                  <c:v>39722</c:v>
                </c:pt>
                <c:pt idx="40">
                  <c:v>39753</c:v>
                </c:pt>
                <c:pt idx="41">
                  <c:v>39783</c:v>
                </c:pt>
                <c:pt idx="42">
                  <c:v>39814</c:v>
                </c:pt>
                <c:pt idx="43">
                  <c:v>39845</c:v>
                </c:pt>
                <c:pt idx="44">
                  <c:v>39873</c:v>
                </c:pt>
                <c:pt idx="45">
                  <c:v>39904</c:v>
                </c:pt>
                <c:pt idx="46">
                  <c:v>39934</c:v>
                </c:pt>
                <c:pt idx="47">
                  <c:v>39965</c:v>
                </c:pt>
                <c:pt idx="48">
                  <c:v>39995</c:v>
                </c:pt>
                <c:pt idx="49">
                  <c:v>40026</c:v>
                </c:pt>
                <c:pt idx="50">
                  <c:v>40057</c:v>
                </c:pt>
                <c:pt idx="51">
                  <c:v>40087</c:v>
                </c:pt>
                <c:pt idx="52">
                  <c:v>40118</c:v>
                </c:pt>
                <c:pt idx="53">
                  <c:v>40148</c:v>
                </c:pt>
                <c:pt idx="54">
                  <c:v>40179</c:v>
                </c:pt>
                <c:pt idx="55">
                  <c:v>40210</c:v>
                </c:pt>
                <c:pt idx="56">
                  <c:v>40238</c:v>
                </c:pt>
                <c:pt idx="57">
                  <c:v>40269</c:v>
                </c:pt>
                <c:pt idx="58">
                  <c:v>40299</c:v>
                </c:pt>
                <c:pt idx="59">
                  <c:v>40330</c:v>
                </c:pt>
                <c:pt idx="60">
                  <c:v>40360</c:v>
                </c:pt>
                <c:pt idx="61">
                  <c:v>40391</c:v>
                </c:pt>
                <c:pt idx="62">
                  <c:v>40422</c:v>
                </c:pt>
                <c:pt idx="63">
                  <c:v>40452</c:v>
                </c:pt>
                <c:pt idx="64">
                  <c:v>40483</c:v>
                </c:pt>
                <c:pt idx="65">
                  <c:v>40513</c:v>
                </c:pt>
                <c:pt idx="66">
                  <c:v>40544</c:v>
                </c:pt>
                <c:pt idx="67">
                  <c:v>40575</c:v>
                </c:pt>
                <c:pt idx="68">
                  <c:v>40603</c:v>
                </c:pt>
                <c:pt idx="69">
                  <c:v>40634</c:v>
                </c:pt>
                <c:pt idx="70">
                  <c:v>40664</c:v>
                </c:pt>
                <c:pt idx="71">
                  <c:v>40695</c:v>
                </c:pt>
                <c:pt idx="72">
                  <c:v>40725</c:v>
                </c:pt>
                <c:pt idx="73">
                  <c:v>40756</c:v>
                </c:pt>
                <c:pt idx="74">
                  <c:v>40787</c:v>
                </c:pt>
                <c:pt idx="75">
                  <c:v>40817</c:v>
                </c:pt>
                <c:pt idx="76">
                  <c:v>40848</c:v>
                </c:pt>
                <c:pt idx="77">
                  <c:v>40878</c:v>
                </c:pt>
                <c:pt idx="78">
                  <c:v>40909</c:v>
                </c:pt>
                <c:pt idx="79">
                  <c:v>40940</c:v>
                </c:pt>
                <c:pt idx="80">
                  <c:v>40969</c:v>
                </c:pt>
                <c:pt idx="81">
                  <c:v>41000</c:v>
                </c:pt>
                <c:pt idx="82">
                  <c:v>41030</c:v>
                </c:pt>
                <c:pt idx="83">
                  <c:v>41061</c:v>
                </c:pt>
                <c:pt idx="84">
                  <c:v>41091</c:v>
                </c:pt>
                <c:pt idx="85">
                  <c:v>41122</c:v>
                </c:pt>
                <c:pt idx="86">
                  <c:v>41153</c:v>
                </c:pt>
                <c:pt idx="87">
                  <c:v>41183</c:v>
                </c:pt>
                <c:pt idx="88">
                  <c:v>41214</c:v>
                </c:pt>
                <c:pt idx="89">
                  <c:v>41244</c:v>
                </c:pt>
                <c:pt idx="90">
                  <c:v>41275</c:v>
                </c:pt>
                <c:pt idx="91">
                  <c:v>41306</c:v>
                </c:pt>
                <c:pt idx="92">
                  <c:v>41334</c:v>
                </c:pt>
                <c:pt idx="93">
                  <c:v>41365</c:v>
                </c:pt>
                <c:pt idx="94">
                  <c:v>41395</c:v>
                </c:pt>
                <c:pt idx="95">
                  <c:v>41426</c:v>
                </c:pt>
                <c:pt idx="96">
                  <c:v>41456</c:v>
                </c:pt>
                <c:pt idx="97">
                  <c:v>41487</c:v>
                </c:pt>
                <c:pt idx="98">
                  <c:v>41518</c:v>
                </c:pt>
                <c:pt idx="99">
                  <c:v>41548</c:v>
                </c:pt>
                <c:pt idx="100">
                  <c:v>41579</c:v>
                </c:pt>
                <c:pt idx="101">
                  <c:v>41609</c:v>
                </c:pt>
                <c:pt idx="102">
                  <c:v>41640</c:v>
                </c:pt>
                <c:pt idx="103">
                  <c:v>41671</c:v>
                </c:pt>
              </c:numCache>
            </c:numRef>
          </c:cat>
          <c:val>
            <c:numRef>
              <c:f>IRlow!$S$2:$S$105</c:f>
              <c:numCache>
                <c:formatCode>General</c:formatCode>
                <c:ptCount val="104"/>
                <c:pt idx="0">
                  <c:v>-0.1</c:v>
                </c:pt>
                <c:pt idx="1">
                  <c:v>-0.7</c:v>
                </c:pt>
                <c:pt idx="2">
                  <c:v>-0.3</c:v>
                </c:pt>
                <c:pt idx="3">
                  <c:v>-0.9</c:v>
                </c:pt>
                <c:pt idx="4">
                  <c:v>0</c:v>
                </c:pt>
                <c:pt idx="5">
                  <c:v>-0.5</c:v>
                </c:pt>
                <c:pt idx="6">
                  <c:v>-0.2</c:v>
                </c:pt>
                <c:pt idx="7">
                  <c:v>0</c:v>
                </c:pt>
                <c:pt idx="8">
                  <c:v>-0.6</c:v>
                </c:pt>
                <c:pt idx="9">
                  <c:v>0.2</c:v>
                </c:pt>
                <c:pt idx="10">
                  <c:v>0.1</c:v>
                </c:pt>
                <c:pt idx="11">
                  <c:v>0.2</c:v>
                </c:pt>
                <c:pt idx="12">
                  <c:v>0</c:v>
                </c:pt>
                <c:pt idx="13">
                  <c:v>0.7</c:v>
                </c:pt>
                <c:pt idx="14">
                  <c:v>0.6</c:v>
                </c:pt>
                <c:pt idx="15">
                  <c:v>1</c:v>
                </c:pt>
                <c:pt idx="16">
                  <c:v>0.6</c:v>
                </c:pt>
                <c:pt idx="17">
                  <c:v>0.9</c:v>
                </c:pt>
                <c:pt idx="18">
                  <c:v>0.5</c:v>
                </c:pt>
                <c:pt idx="19">
                  <c:v>-0.2</c:v>
                </c:pt>
                <c:pt idx="20">
                  <c:v>0.3</c:v>
                </c:pt>
                <c:pt idx="21">
                  <c:v>0.7</c:v>
                </c:pt>
                <c:pt idx="22">
                  <c:v>0.6</c:v>
                </c:pt>
                <c:pt idx="23">
                  <c:v>-0.2</c:v>
                </c:pt>
                <c:pt idx="24">
                  <c:v>0.4</c:v>
                </c:pt>
                <c:pt idx="25">
                  <c:v>0</c:v>
                </c:pt>
                <c:pt idx="26">
                  <c:v>0.1</c:v>
                </c:pt>
                <c:pt idx="27">
                  <c:v>0.3</c:v>
                </c:pt>
                <c:pt idx="28">
                  <c:v>0.5</c:v>
                </c:pt>
                <c:pt idx="29">
                  <c:v>0.5</c:v>
                </c:pt>
                <c:pt idx="30">
                  <c:v>0.5</c:v>
                </c:pt>
                <c:pt idx="31">
                  <c:v>0.5</c:v>
                </c:pt>
                <c:pt idx="32">
                  <c:v>-0.2</c:v>
                </c:pt>
                <c:pt idx="33">
                  <c:v>-0.1</c:v>
                </c:pt>
                <c:pt idx="34">
                  <c:v>0.7</c:v>
                </c:pt>
                <c:pt idx="35">
                  <c:v>0.5</c:v>
                </c:pt>
                <c:pt idx="36">
                  <c:v>0.6</c:v>
                </c:pt>
                <c:pt idx="37">
                  <c:v>0.1</c:v>
                </c:pt>
                <c:pt idx="38">
                  <c:v>0.8</c:v>
                </c:pt>
                <c:pt idx="39">
                  <c:v>0.7</c:v>
                </c:pt>
                <c:pt idx="40">
                  <c:v>1.1000000000000001</c:v>
                </c:pt>
                <c:pt idx="41">
                  <c:v>1.4</c:v>
                </c:pt>
                <c:pt idx="42">
                  <c:v>1.1000000000000001</c:v>
                </c:pt>
                <c:pt idx="43">
                  <c:v>0.3</c:v>
                </c:pt>
                <c:pt idx="44">
                  <c:v>0.4</c:v>
                </c:pt>
                <c:pt idx="45">
                  <c:v>0.2</c:v>
                </c:pt>
                <c:pt idx="46">
                  <c:v>-0.2</c:v>
                </c:pt>
                <c:pt idx="47">
                  <c:v>0.1</c:v>
                </c:pt>
                <c:pt idx="48">
                  <c:v>-0.2</c:v>
                </c:pt>
                <c:pt idx="49">
                  <c:v>0.4</c:v>
                </c:pt>
                <c:pt idx="50">
                  <c:v>0.3</c:v>
                </c:pt>
                <c:pt idx="51">
                  <c:v>0</c:v>
                </c:pt>
                <c:pt idx="52">
                  <c:v>0.3</c:v>
                </c:pt>
                <c:pt idx="53">
                  <c:v>0.3</c:v>
                </c:pt>
                <c:pt idx="54">
                  <c:v>0.5</c:v>
                </c:pt>
                <c:pt idx="55">
                  <c:v>0.8</c:v>
                </c:pt>
                <c:pt idx="56">
                  <c:v>-0.5</c:v>
                </c:pt>
                <c:pt idx="57">
                  <c:v>0.6</c:v>
                </c:pt>
                <c:pt idx="58">
                  <c:v>-0.1</c:v>
                </c:pt>
                <c:pt idx="59">
                  <c:v>0.6</c:v>
                </c:pt>
                <c:pt idx="60">
                  <c:v>0.3</c:v>
                </c:pt>
                <c:pt idx="61">
                  <c:v>0.1</c:v>
                </c:pt>
                <c:pt idx="62">
                  <c:v>0.17</c:v>
                </c:pt>
                <c:pt idx="63">
                  <c:v>-0.31</c:v>
                </c:pt>
                <c:pt idx="64">
                  <c:v>0.03</c:v>
                </c:pt>
                <c:pt idx="65">
                  <c:v>0.47</c:v>
                </c:pt>
                <c:pt idx="66">
                  <c:v>0.4</c:v>
                </c:pt>
                <c:pt idx="67">
                  <c:v>0.46</c:v>
                </c:pt>
                <c:pt idx="68">
                  <c:v>-0.57999999999999996</c:v>
                </c:pt>
                <c:pt idx="69">
                  <c:v>-0.52</c:v>
                </c:pt>
                <c:pt idx="70">
                  <c:v>-0.39</c:v>
                </c:pt>
                <c:pt idx="71">
                  <c:v>-0.34</c:v>
                </c:pt>
                <c:pt idx="72">
                  <c:v>0.45</c:v>
                </c:pt>
                <c:pt idx="73">
                  <c:v>0.5</c:v>
                </c:pt>
                <c:pt idx="74">
                  <c:v>0.13</c:v>
                </c:pt>
                <c:pt idx="75">
                  <c:v>-0.22</c:v>
                </c:pt>
                <c:pt idx="76">
                  <c:v>-0.25</c:v>
                </c:pt>
                <c:pt idx="77">
                  <c:v>0.38</c:v>
                </c:pt>
                <c:pt idx="78">
                  <c:v>0.74</c:v>
                </c:pt>
                <c:pt idx="79">
                  <c:v>-0.12</c:v>
                </c:pt>
                <c:pt idx="80">
                  <c:v>-0.2</c:v>
                </c:pt>
                <c:pt idx="81">
                  <c:v>-0.32</c:v>
                </c:pt>
                <c:pt idx="82">
                  <c:v>-0.51</c:v>
                </c:pt>
                <c:pt idx="83">
                  <c:v>-0.28000000000000003</c:v>
                </c:pt>
                <c:pt idx="84">
                  <c:v>0.49</c:v>
                </c:pt>
                <c:pt idx="85">
                  <c:v>-0.03</c:v>
                </c:pt>
                <c:pt idx="86">
                  <c:v>0.89</c:v>
                </c:pt>
                <c:pt idx="87">
                  <c:v>0.75</c:v>
                </c:pt>
                <c:pt idx="88">
                  <c:v>0.87</c:v>
                </c:pt>
                <c:pt idx="89">
                  <c:v>0.9</c:v>
                </c:pt>
                <c:pt idx="90">
                  <c:v>1.23</c:v>
                </c:pt>
                <c:pt idx="91">
                  <c:v>0.27</c:v>
                </c:pt>
                <c:pt idx="92">
                  <c:v>-0.05</c:v>
                </c:pt>
                <c:pt idx="93">
                  <c:v>0.48</c:v>
                </c:pt>
                <c:pt idx="94">
                  <c:v>0.03</c:v>
                </c:pt>
                <c:pt idx="95">
                  <c:v>0.21</c:v>
                </c:pt>
                <c:pt idx="96">
                  <c:v>-0.22</c:v>
                </c:pt>
                <c:pt idx="97">
                  <c:v>-0.03</c:v>
                </c:pt>
                <c:pt idx="98">
                  <c:v>0.44</c:v>
                </c:pt>
                <c:pt idx="99">
                  <c:v>1.53</c:v>
                </c:pt>
                <c:pt idx="100">
                  <c:v>1.43</c:v>
                </c:pt>
                <c:pt idx="101">
                  <c:v>1.19</c:v>
                </c:pt>
                <c:pt idx="102">
                  <c:v>0.78</c:v>
                </c:pt>
                <c:pt idx="103">
                  <c:v>0.32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4110336"/>
        <c:axId val="124111872"/>
      </c:lineChart>
      <c:dateAx>
        <c:axId val="124110336"/>
        <c:scaling>
          <c:orientation val="minMax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mmm\-yy" sourceLinked="0"/>
        <c:majorTickMark val="out"/>
        <c:minorTickMark val="none"/>
        <c:tickLblPos val="low"/>
        <c:spPr>
          <a:ln w="19050" cmpd="sng"/>
        </c:spPr>
        <c:crossAx val="124111872"/>
        <c:crosses val="autoZero"/>
        <c:auto val="1"/>
        <c:lblOffset val="100"/>
        <c:baseTimeUnit val="months"/>
      </c:dateAx>
      <c:valAx>
        <c:axId val="12411187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en-US"/>
                  <a:t>(m/s)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411033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100"/>
            </a:pPr>
            <a:r>
              <a:rPr lang="en-US" altLang="en-US" sz="1100"/>
              <a:t>BIAS and RMSVD of WV</a:t>
            </a:r>
            <a:r>
              <a:rPr lang="en-US" altLang="en-US" sz="1100" baseline="0"/>
              <a:t> </a:t>
            </a:r>
            <a:r>
              <a:rPr lang="en-US" altLang="en-US" sz="1100"/>
              <a:t>AMVs (QI&gt;0.85) against radiosonde observation in the operation of MTSAT-1R and MTSAT-2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RMSVD(NH)</c:v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4"/>
          </c:marker>
          <c:cat>
            <c:numRef>
              <c:f>IRhigh!$A$2:$A$105</c:f>
              <c:numCache>
                <c:formatCode>mmm\-yy</c:formatCode>
                <c:ptCount val="104"/>
                <c:pt idx="0">
                  <c:v>38534</c:v>
                </c:pt>
                <c:pt idx="1">
                  <c:v>38565</c:v>
                </c:pt>
                <c:pt idx="2">
                  <c:v>38596</c:v>
                </c:pt>
                <c:pt idx="3">
                  <c:v>38626</c:v>
                </c:pt>
                <c:pt idx="4">
                  <c:v>38657</c:v>
                </c:pt>
                <c:pt idx="5">
                  <c:v>38687</c:v>
                </c:pt>
                <c:pt idx="6">
                  <c:v>38718</c:v>
                </c:pt>
                <c:pt idx="7">
                  <c:v>38749</c:v>
                </c:pt>
                <c:pt idx="8">
                  <c:v>38777</c:v>
                </c:pt>
                <c:pt idx="9">
                  <c:v>38808</c:v>
                </c:pt>
                <c:pt idx="10">
                  <c:v>38838</c:v>
                </c:pt>
                <c:pt idx="11">
                  <c:v>38869</c:v>
                </c:pt>
                <c:pt idx="12">
                  <c:v>38899</c:v>
                </c:pt>
                <c:pt idx="13">
                  <c:v>38930</c:v>
                </c:pt>
                <c:pt idx="14">
                  <c:v>38961</c:v>
                </c:pt>
                <c:pt idx="15">
                  <c:v>38991</c:v>
                </c:pt>
                <c:pt idx="16">
                  <c:v>39022</c:v>
                </c:pt>
                <c:pt idx="17">
                  <c:v>39052</c:v>
                </c:pt>
                <c:pt idx="18">
                  <c:v>39083</c:v>
                </c:pt>
                <c:pt idx="19">
                  <c:v>39114</c:v>
                </c:pt>
                <c:pt idx="20">
                  <c:v>39142</c:v>
                </c:pt>
                <c:pt idx="21">
                  <c:v>39173</c:v>
                </c:pt>
                <c:pt idx="22">
                  <c:v>39203</c:v>
                </c:pt>
                <c:pt idx="23">
                  <c:v>39234</c:v>
                </c:pt>
                <c:pt idx="24">
                  <c:v>39264</c:v>
                </c:pt>
                <c:pt idx="25">
                  <c:v>39295</c:v>
                </c:pt>
                <c:pt idx="26">
                  <c:v>39326</c:v>
                </c:pt>
                <c:pt idx="27">
                  <c:v>39356</c:v>
                </c:pt>
                <c:pt idx="28">
                  <c:v>39387</c:v>
                </c:pt>
                <c:pt idx="29">
                  <c:v>39417</c:v>
                </c:pt>
                <c:pt idx="30">
                  <c:v>39448</c:v>
                </c:pt>
                <c:pt idx="31">
                  <c:v>39479</c:v>
                </c:pt>
                <c:pt idx="32">
                  <c:v>39508</c:v>
                </c:pt>
                <c:pt idx="33">
                  <c:v>39539</c:v>
                </c:pt>
                <c:pt idx="34">
                  <c:v>39569</c:v>
                </c:pt>
                <c:pt idx="35">
                  <c:v>39600</c:v>
                </c:pt>
                <c:pt idx="36">
                  <c:v>39630</c:v>
                </c:pt>
                <c:pt idx="37">
                  <c:v>39661</c:v>
                </c:pt>
                <c:pt idx="38">
                  <c:v>39692</c:v>
                </c:pt>
                <c:pt idx="39">
                  <c:v>39722</c:v>
                </c:pt>
                <c:pt idx="40">
                  <c:v>39753</c:v>
                </c:pt>
                <c:pt idx="41">
                  <c:v>39783</c:v>
                </c:pt>
                <c:pt idx="42">
                  <c:v>39814</c:v>
                </c:pt>
                <c:pt idx="43">
                  <c:v>39845</c:v>
                </c:pt>
                <c:pt idx="44">
                  <c:v>39873</c:v>
                </c:pt>
                <c:pt idx="45">
                  <c:v>39904</c:v>
                </c:pt>
                <c:pt idx="46">
                  <c:v>39934</c:v>
                </c:pt>
                <c:pt idx="47">
                  <c:v>39965</c:v>
                </c:pt>
                <c:pt idx="48">
                  <c:v>39995</c:v>
                </c:pt>
                <c:pt idx="49">
                  <c:v>40026</c:v>
                </c:pt>
                <c:pt idx="50">
                  <c:v>40057</c:v>
                </c:pt>
                <c:pt idx="51">
                  <c:v>40087</c:v>
                </c:pt>
                <c:pt idx="52">
                  <c:v>40118</c:v>
                </c:pt>
                <c:pt idx="53">
                  <c:v>40148</c:v>
                </c:pt>
                <c:pt idx="54">
                  <c:v>40179</c:v>
                </c:pt>
                <c:pt idx="55">
                  <c:v>40210</c:v>
                </c:pt>
                <c:pt idx="56">
                  <c:v>40238</c:v>
                </c:pt>
                <c:pt idx="57">
                  <c:v>40269</c:v>
                </c:pt>
                <c:pt idx="58">
                  <c:v>40299</c:v>
                </c:pt>
                <c:pt idx="59">
                  <c:v>40330</c:v>
                </c:pt>
                <c:pt idx="60">
                  <c:v>40360</c:v>
                </c:pt>
                <c:pt idx="61">
                  <c:v>40391</c:v>
                </c:pt>
                <c:pt idx="62">
                  <c:v>40422</c:v>
                </c:pt>
                <c:pt idx="63">
                  <c:v>40452</c:v>
                </c:pt>
                <c:pt idx="64">
                  <c:v>40483</c:v>
                </c:pt>
                <c:pt idx="65">
                  <c:v>40513</c:v>
                </c:pt>
                <c:pt idx="66">
                  <c:v>40544</c:v>
                </c:pt>
                <c:pt idx="67">
                  <c:v>40575</c:v>
                </c:pt>
                <c:pt idx="68">
                  <c:v>40603</c:v>
                </c:pt>
                <c:pt idx="69">
                  <c:v>40634</c:v>
                </c:pt>
                <c:pt idx="70">
                  <c:v>40664</c:v>
                </c:pt>
                <c:pt idx="71">
                  <c:v>40695</c:v>
                </c:pt>
                <c:pt idx="72">
                  <c:v>40725</c:v>
                </c:pt>
                <c:pt idx="73">
                  <c:v>40756</c:v>
                </c:pt>
                <c:pt idx="74">
                  <c:v>40787</c:v>
                </c:pt>
                <c:pt idx="75">
                  <c:v>40817</c:v>
                </c:pt>
                <c:pt idx="76">
                  <c:v>40848</c:v>
                </c:pt>
                <c:pt idx="77">
                  <c:v>40878</c:v>
                </c:pt>
                <c:pt idx="78">
                  <c:v>40909</c:v>
                </c:pt>
                <c:pt idx="79">
                  <c:v>40940</c:v>
                </c:pt>
                <c:pt idx="80">
                  <c:v>40969</c:v>
                </c:pt>
                <c:pt idx="81">
                  <c:v>41000</c:v>
                </c:pt>
                <c:pt idx="82">
                  <c:v>41030</c:v>
                </c:pt>
                <c:pt idx="83">
                  <c:v>41061</c:v>
                </c:pt>
                <c:pt idx="84">
                  <c:v>41091</c:v>
                </c:pt>
                <c:pt idx="85">
                  <c:v>41122</c:v>
                </c:pt>
                <c:pt idx="86">
                  <c:v>41153</c:v>
                </c:pt>
                <c:pt idx="87">
                  <c:v>41183</c:v>
                </c:pt>
                <c:pt idx="88">
                  <c:v>41214</c:v>
                </c:pt>
                <c:pt idx="89">
                  <c:v>41244</c:v>
                </c:pt>
                <c:pt idx="90">
                  <c:v>41275</c:v>
                </c:pt>
                <c:pt idx="91">
                  <c:v>41306</c:v>
                </c:pt>
                <c:pt idx="92">
                  <c:v>41334</c:v>
                </c:pt>
                <c:pt idx="93">
                  <c:v>41365</c:v>
                </c:pt>
                <c:pt idx="94">
                  <c:v>41395</c:v>
                </c:pt>
                <c:pt idx="95">
                  <c:v>41426</c:v>
                </c:pt>
                <c:pt idx="96">
                  <c:v>41456</c:v>
                </c:pt>
                <c:pt idx="97">
                  <c:v>41487</c:v>
                </c:pt>
                <c:pt idx="98">
                  <c:v>41518</c:v>
                </c:pt>
                <c:pt idx="99">
                  <c:v>41548</c:v>
                </c:pt>
                <c:pt idx="100">
                  <c:v>41579</c:v>
                </c:pt>
                <c:pt idx="101">
                  <c:v>41609</c:v>
                </c:pt>
                <c:pt idx="102">
                  <c:v>41640</c:v>
                </c:pt>
                <c:pt idx="103">
                  <c:v>41671</c:v>
                </c:pt>
              </c:numCache>
            </c:numRef>
          </c:cat>
          <c:val>
            <c:numRef>
              <c:f>WV!$D$2:$D$105</c:f>
              <c:numCache>
                <c:formatCode>General</c:formatCode>
                <c:ptCount val="104"/>
                <c:pt idx="0">
                  <c:v>8.3000000000000007</c:v>
                </c:pt>
                <c:pt idx="1">
                  <c:v>7.4</c:v>
                </c:pt>
                <c:pt idx="2">
                  <c:v>8.1</c:v>
                </c:pt>
                <c:pt idx="3">
                  <c:v>8.3000000000000007</c:v>
                </c:pt>
                <c:pt idx="4">
                  <c:v>9.1</c:v>
                </c:pt>
                <c:pt idx="5">
                  <c:v>10.1</c:v>
                </c:pt>
                <c:pt idx="6">
                  <c:v>9.1999999999999993</c:v>
                </c:pt>
                <c:pt idx="7">
                  <c:v>9.1999999999999993</c:v>
                </c:pt>
                <c:pt idx="8">
                  <c:v>9.5</c:v>
                </c:pt>
                <c:pt idx="9">
                  <c:v>8.9</c:v>
                </c:pt>
                <c:pt idx="10">
                  <c:v>7.7</c:v>
                </c:pt>
                <c:pt idx="11">
                  <c:v>7.8</c:v>
                </c:pt>
                <c:pt idx="12">
                  <c:v>7.5</c:v>
                </c:pt>
                <c:pt idx="13">
                  <c:v>7.4</c:v>
                </c:pt>
                <c:pt idx="14">
                  <c:v>7.9</c:v>
                </c:pt>
                <c:pt idx="15">
                  <c:v>7.9</c:v>
                </c:pt>
                <c:pt idx="16">
                  <c:v>9.1999999999999993</c:v>
                </c:pt>
                <c:pt idx="17">
                  <c:v>9.1999999999999993</c:v>
                </c:pt>
                <c:pt idx="18">
                  <c:v>10.199999999999999</c:v>
                </c:pt>
                <c:pt idx="19">
                  <c:v>9.3000000000000007</c:v>
                </c:pt>
                <c:pt idx="20">
                  <c:v>9.1</c:v>
                </c:pt>
                <c:pt idx="21">
                  <c:v>8.6</c:v>
                </c:pt>
                <c:pt idx="22">
                  <c:v>7.9</c:v>
                </c:pt>
                <c:pt idx="23">
                  <c:v>6.9</c:v>
                </c:pt>
                <c:pt idx="24">
                  <c:v>7.2</c:v>
                </c:pt>
                <c:pt idx="25">
                  <c:v>6.9</c:v>
                </c:pt>
                <c:pt idx="26">
                  <c:v>7.5</c:v>
                </c:pt>
                <c:pt idx="27">
                  <c:v>8.1</c:v>
                </c:pt>
                <c:pt idx="28">
                  <c:v>8.4</c:v>
                </c:pt>
                <c:pt idx="29">
                  <c:v>8.9</c:v>
                </c:pt>
                <c:pt idx="30">
                  <c:v>9.1999999999999993</c:v>
                </c:pt>
                <c:pt idx="31">
                  <c:v>10.199999999999999</c:v>
                </c:pt>
                <c:pt idx="32">
                  <c:v>8.4</c:v>
                </c:pt>
                <c:pt idx="33">
                  <c:v>7.9</c:v>
                </c:pt>
                <c:pt idx="34">
                  <c:v>7.3</c:v>
                </c:pt>
                <c:pt idx="35">
                  <c:v>7.1</c:v>
                </c:pt>
                <c:pt idx="36">
                  <c:v>6.9</c:v>
                </c:pt>
                <c:pt idx="37">
                  <c:v>6.8</c:v>
                </c:pt>
                <c:pt idx="38">
                  <c:v>7.4</c:v>
                </c:pt>
                <c:pt idx="39">
                  <c:v>7.8</c:v>
                </c:pt>
                <c:pt idx="40">
                  <c:v>8</c:v>
                </c:pt>
                <c:pt idx="41">
                  <c:v>8.6999999999999993</c:v>
                </c:pt>
                <c:pt idx="42">
                  <c:v>8.5</c:v>
                </c:pt>
                <c:pt idx="43">
                  <c:v>9.9</c:v>
                </c:pt>
                <c:pt idx="44">
                  <c:v>9.1</c:v>
                </c:pt>
                <c:pt idx="45">
                  <c:v>8.1999999999999993</c:v>
                </c:pt>
                <c:pt idx="46">
                  <c:v>7.8</c:v>
                </c:pt>
                <c:pt idx="47">
                  <c:v>7.5</c:v>
                </c:pt>
                <c:pt idx="48">
                  <c:v>7.4</c:v>
                </c:pt>
                <c:pt idx="49">
                  <c:v>7.1</c:v>
                </c:pt>
                <c:pt idx="50">
                  <c:v>7.4</c:v>
                </c:pt>
                <c:pt idx="51">
                  <c:v>8.1999999999999993</c:v>
                </c:pt>
                <c:pt idx="52">
                  <c:v>9.1</c:v>
                </c:pt>
                <c:pt idx="53">
                  <c:v>8.1999999999999993</c:v>
                </c:pt>
                <c:pt idx="54">
                  <c:v>8.5</c:v>
                </c:pt>
                <c:pt idx="55">
                  <c:v>8.6</c:v>
                </c:pt>
                <c:pt idx="56">
                  <c:v>8.6999999999999993</c:v>
                </c:pt>
                <c:pt idx="57">
                  <c:v>8.5</c:v>
                </c:pt>
                <c:pt idx="58">
                  <c:v>7.5</c:v>
                </c:pt>
                <c:pt idx="59">
                  <c:v>6.9</c:v>
                </c:pt>
                <c:pt idx="60">
                  <c:v>7</c:v>
                </c:pt>
                <c:pt idx="61">
                  <c:v>7.23</c:v>
                </c:pt>
                <c:pt idx="62">
                  <c:v>7.3</c:v>
                </c:pt>
                <c:pt idx="63">
                  <c:v>7.93</c:v>
                </c:pt>
                <c:pt idx="64">
                  <c:v>8.31</c:v>
                </c:pt>
                <c:pt idx="65">
                  <c:v>9.4700000000000006</c:v>
                </c:pt>
                <c:pt idx="66">
                  <c:v>9.2200000000000006</c:v>
                </c:pt>
                <c:pt idx="67">
                  <c:v>7.25</c:v>
                </c:pt>
                <c:pt idx="68">
                  <c:v>8.91</c:v>
                </c:pt>
                <c:pt idx="69">
                  <c:v>8.0299999999999994</c:v>
                </c:pt>
                <c:pt idx="70">
                  <c:v>7.77</c:v>
                </c:pt>
                <c:pt idx="71">
                  <c:v>7.23</c:v>
                </c:pt>
                <c:pt idx="72">
                  <c:v>6.99</c:v>
                </c:pt>
                <c:pt idx="73">
                  <c:v>6.83</c:v>
                </c:pt>
                <c:pt idx="74">
                  <c:v>7.76</c:v>
                </c:pt>
                <c:pt idx="75">
                  <c:v>7.57</c:v>
                </c:pt>
                <c:pt idx="76">
                  <c:v>8.32</c:v>
                </c:pt>
                <c:pt idx="77">
                  <c:v>8.85</c:v>
                </c:pt>
                <c:pt idx="78">
                  <c:v>9.91</c:v>
                </c:pt>
                <c:pt idx="79">
                  <c:v>9.36</c:v>
                </c:pt>
                <c:pt idx="80">
                  <c:v>9.01</c:v>
                </c:pt>
                <c:pt idx="81">
                  <c:v>8.23</c:v>
                </c:pt>
                <c:pt idx="82">
                  <c:v>7.67</c:v>
                </c:pt>
                <c:pt idx="83">
                  <c:v>7.45</c:v>
                </c:pt>
                <c:pt idx="84">
                  <c:v>7.06</c:v>
                </c:pt>
                <c:pt idx="85">
                  <c:v>6.9</c:v>
                </c:pt>
                <c:pt idx="86">
                  <c:v>7.24</c:v>
                </c:pt>
                <c:pt idx="87">
                  <c:v>7.71</c:v>
                </c:pt>
                <c:pt idx="88">
                  <c:v>8.1300000000000008</c:v>
                </c:pt>
                <c:pt idx="89">
                  <c:v>8.36</c:v>
                </c:pt>
                <c:pt idx="90">
                  <c:v>9.5299999999999994</c:v>
                </c:pt>
                <c:pt idx="91">
                  <c:v>9.15</c:v>
                </c:pt>
                <c:pt idx="92">
                  <c:v>8.25</c:v>
                </c:pt>
                <c:pt idx="93">
                  <c:v>8.23</c:v>
                </c:pt>
                <c:pt idx="94">
                  <c:v>7.43</c:v>
                </c:pt>
                <c:pt idx="95">
                  <c:v>6.97</c:v>
                </c:pt>
                <c:pt idx="96">
                  <c:v>7.02</c:v>
                </c:pt>
                <c:pt idx="97">
                  <c:v>6.54</c:v>
                </c:pt>
                <c:pt idx="98">
                  <c:v>7.42</c:v>
                </c:pt>
                <c:pt idx="99">
                  <c:v>7.39</c:v>
                </c:pt>
                <c:pt idx="100">
                  <c:v>7.68</c:v>
                </c:pt>
                <c:pt idx="101">
                  <c:v>8.8000000000000007</c:v>
                </c:pt>
                <c:pt idx="102">
                  <c:v>7.88</c:v>
                </c:pt>
                <c:pt idx="103">
                  <c:v>8.26</c:v>
                </c:pt>
              </c:numCache>
            </c:numRef>
          </c:val>
          <c:smooth val="0"/>
        </c:ser>
        <c:ser>
          <c:idx val="1"/>
          <c:order val="1"/>
          <c:tx>
            <c:v>RMSVD(TR)</c:v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4"/>
          </c:marker>
          <c:cat>
            <c:numRef>
              <c:f>IRhigh!$A$2:$A$105</c:f>
              <c:numCache>
                <c:formatCode>mmm\-yy</c:formatCode>
                <c:ptCount val="104"/>
                <c:pt idx="0">
                  <c:v>38534</c:v>
                </c:pt>
                <c:pt idx="1">
                  <c:v>38565</c:v>
                </c:pt>
                <c:pt idx="2">
                  <c:v>38596</c:v>
                </c:pt>
                <c:pt idx="3">
                  <c:v>38626</c:v>
                </c:pt>
                <c:pt idx="4">
                  <c:v>38657</c:v>
                </c:pt>
                <c:pt idx="5">
                  <c:v>38687</c:v>
                </c:pt>
                <c:pt idx="6">
                  <c:v>38718</c:v>
                </c:pt>
                <c:pt idx="7">
                  <c:v>38749</c:v>
                </c:pt>
                <c:pt idx="8">
                  <c:v>38777</c:v>
                </c:pt>
                <c:pt idx="9">
                  <c:v>38808</c:v>
                </c:pt>
                <c:pt idx="10">
                  <c:v>38838</c:v>
                </c:pt>
                <c:pt idx="11">
                  <c:v>38869</c:v>
                </c:pt>
                <c:pt idx="12">
                  <c:v>38899</c:v>
                </c:pt>
                <c:pt idx="13">
                  <c:v>38930</c:v>
                </c:pt>
                <c:pt idx="14">
                  <c:v>38961</c:v>
                </c:pt>
                <c:pt idx="15">
                  <c:v>38991</c:v>
                </c:pt>
                <c:pt idx="16">
                  <c:v>39022</c:v>
                </c:pt>
                <c:pt idx="17">
                  <c:v>39052</c:v>
                </c:pt>
                <c:pt idx="18">
                  <c:v>39083</c:v>
                </c:pt>
                <c:pt idx="19">
                  <c:v>39114</c:v>
                </c:pt>
                <c:pt idx="20">
                  <c:v>39142</c:v>
                </c:pt>
                <c:pt idx="21">
                  <c:v>39173</c:v>
                </c:pt>
                <c:pt idx="22">
                  <c:v>39203</c:v>
                </c:pt>
                <c:pt idx="23">
                  <c:v>39234</c:v>
                </c:pt>
                <c:pt idx="24">
                  <c:v>39264</c:v>
                </c:pt>
                <c:pt idx="25">
                  <c:v>39295</c:v>
                </c:pt>
                <c:pt idx="26">
                  <c:v>39326</c:v>
                </c:pt>
                <c:pt idx="27">
                  <c:v>39356</c:v>
                </c:pt>
                <c:pt idx="28">
                  <c:v>39387</c:v>
                </c:pt>
                <c:pt idx="29">
                  <c:v>39417</c:v>
                </c:pt>
                <c:pt idx="30">
                  <c:v>39448</c:v>
                </c:pt>
                <c:pt idx="31">
                  <c:v>39479</c:v>
                </c:pt>
                <c:pt idx="32">
                  <c:v>39508</c:v>
                </c:pt>
                <c:pt idx="33">
                  <c:v>39539</c:v>
                </c:pt>
                <c:pt idx="34">
                  <c:v>39569</c:v>
                </c:pt>
                <c:pt idx="35">
                  <c:v>39600</c:v>
                </c:pt>
                <c:pt idx="36">
                  <c:v>39630</c:v>
                </c:pt>
                <c:pt idx="37">
                  <c:v>39661</c:v>
                </c:pt>
                <c:pt idx="38">
                  <c:v>39692</c:v>
                </c:pt>
                <c:pt idx="39">
                  <c:v>39722</c:v>
                </c:pt>
                <c:pt idx="40">
                  <c:v>39753</c:v>
                </c:pt>
                <c:pt idx="41">
                  <c:v>39783</c:v>
                </c:pt>
                <c:pt idx="42">
                  <c:v>39814</c:v>
                </c:pt>
                <c:pt idx="43">
                  <c:v>39845</c:v>
                </c:pt>
                <c:pt idx="44">
                  <c:v>39873</c:v>
                </c:pt>
                <c:pt idx="45">
                  <c:v>39904</c:v>
                </c:pt>
                <c:pt idx="46">
                  <c:v>39934</c:v>
                </c:pt>
                <c:pt idx="47">
                  <c:v>39965</c:v>
                </c:pt>
                <c:pt idx="48">
                  <c:v>39995</c:v>
                </c:pt>
                <c:pt idx="49">
                  <c:v>40026</c:v>
                </c:pt>
                <c:pt idx="50">
                  <c:v>40057</c:v>
                </c:pt>
                <c:pt idx="51">
                  <c:v>40087</c:v>
                </c:pt>
                <c:pt idx="52">
                  <c:v>40118</c:v>
                </c:pt>
                <c:pt idx="53">
                  <c:v>40148</c:v>
                </c:pt>
                <c:pt idx="54">
                  <c:v>40179</c:v>
                </c:pt>
                <c:pt idx="55">
                  <c:v>40210</c:v>
                </c:pt>
                <c:pt idx="56">
                  <c:v>40238</c:v>
                </c:pt>
                <c:pt idx="57">
                  <c:v>40269</c:v>
                </c:pt>
                <c:pt idx="58">
                  <c:v>40299</c:v>
                </c:pt>
                <c:pt idx="59">
                  <c:v>40330</c:v>
                </c:pt>
                <c:pt idx="60">
                  <c:v>40360</c:v>
                </c:pt>
                <c:pt idx="61">
                  <c:v>40391</c:v>
                </c:pt>
                <c:pt idx="62">
                  <c:v>40422</c:v>
                </c:pt>
                <c:pt idx="63">
                  <c:v>40452</c:v>
                </c:pt>
                <c:pt idx="64">
                  <c:v>40483</c:v>
                </c:pt>
                <c:pt idx="65">
                  <c:v>40513</c:v>
                </c:pt>
                <c:pt idx="66">
                  <c:v>40544</c:v>
                </c:pt>
                <c:pt idx="67">
                  <c:v>40575</c:v>
                </c:pt>
                <c:pt idx="68">
                  <c:v>40603</c:v>
                </c:pt>
                <c:pt idx="69">
                  <c:v>40634</c:v>
                </c:pt>
                <c:pt idx="70">
                  <c:v>40664</c:v>
                </c:pt>
                <c:pt idx="71">
                  <c:v>40695</c:v>
                </c:pt>
                <c:pt idx="72">
                  <c:v>40725</c:v>
                </c:pt>
                <c:pt idx="73">
                  <c:v>40756</c:v>
                </c:pt>
                <c:pt idx="74">
                  <c:v>40787</c:v>
                </c:pt>
                <c:pt idx="75">
                  <c:v>40817</c:v>
                </c:pt>
                <c:pt idx="76">
                  <c:v>40848</c:v>
                </c:pt>
                <c:pt idx="77">
                  <c:v>40878</c:v>
                </c:pt>
                <c:pt idx="78">
                  <c:v>40909</c:v>
                </c:pt>
                <c:pt idx="79">
                  <c:v>40940</c:v>
                </c:pt>
                <c:pt idx="80">
                  <c:v>40969</c:v>
                </c:pt>
                <c:pt idx="81">
                  <c:v>41000</c:v>
                </c:pt>
                <c:pt idx="82">
                  <c:v>41030</c:v>
                </c:pt>
                <c:pt idx="83">
                  <c:v>41061</c:v>
                </c:pt>
                <c:pt idx="84">
                  <c:v>41091</c:v>
                </c:pt>
                <c:pt idx="85">
                  <c:v>41122</c:v>
                </c:pt>
                <c:pt idx="86">
                  <c:v>41153</c:v>
                </c:pt>
                <c:pt idx="87">
                  <c:v>41183</c:v>
                </c:pt>
                <c:pt idx="88">
                  <c:v>41214</c:v>
                </c:pt>
                <c:pt idx="89">
                  <c:v>41244</c:v>
                </c:pt>
                <c:pt idx="90">
                  <c:v>41275</c:v>
                </c:pt>
                <c:pt idx="91">
                  <c:v>41306</c:v>
                </c:pt>
                <c:pt idx="92">
                  <c:v>41334</c:v>
                </c:pt>
                <c:pt idx="93">
                  <c:v>41365</c:v>
                </c:pt>
                <c:pt idx="94">
                  <c:v>41395</c:v>
                </c:pt>
                <c:pt idx="95">
                  <c:v>41426</c:v>
                </c:pt>
                <c:pt idx="96">
                  <c:v>41456</c:v>
                </c:pt>
                <c:pt idx="97">
                  <c:v>41487</c:v>
                </c:pt>
                <c:pt idx="98">
                  <c:v>41518</c:v>
                </c:pt>
                <c:pt idx="99">
                  <c:v>41548</c:v>
                </c:pt>
                <c:pt idx="100">
                  <c:v>41579</c:v>
                </c:pt>
                <c:pt idx="101">
                  <c:v>41609</c:v>
                </c:pt>
                <c:pt idx="102">
                  <c:v>41640</c:v>
                </c:pt>
                <c:pt idx="103">
                  <c:v>41671</c:v>
                </c:pt>
              </c:numCache>
            </c:numRef>
          </c:cat>
          <c:val>
            <c:numRef>
              <c:f>WV!$K$2:$K$105</c:f>
              <c:numCache>
                <c:formatCode>General</c:formatCode>
                <c:ptCount val="104"/>
                <c:pt idx="0">
                  <c:v>6.3</c:v>
                </c:pt>
                <c:pt idx="1">
                  <c:v>7</c:v>
                </c:pt>
                <c:pt idx="2">
                  <c:v>6.4</c:v>
                </c:pt>
                <c:pt idx="3">
                  <c:v>5.2</c:v>
                </c:pt>
                <c:pt idx="4">
                  <c:v>5.2</c:v>
                </c:pt>
                <c:pt idx="5">
                  <c:v>5.6</c:v>
                </c:pt>
                <c:pt idx="6">
                  <c:v>6</c:v>
                </c:pt>
                <c:pt idx="7">
                  <c:v>5.7</c:v>
                </c:pt>
                <c:pt idx="8">
                  <c:v>6.1</c:v>
                </c:pt>
                <c:pt idx="9">
                  <c:v>5.6</c:v>
                </c:pt>
                <c:pt idx="10">
                  <c:v>5.8</c:v>
                </c:pt>
                <c:pt idx="11">
                  <c:v>6.1</c:v>
                </c:pt>
                <c:pt idx="12">
                  <c:v>7.1</c:v>
                </c:pt>
                <c:pt idx="13">
                  <c:v>6.9</c:v>
                </c:pt>
                <c:pt idx="14">
                  <c:v>6.6</c:v>
                </c:pt>
                <c:pt idx="15">
                  <c:v>6.3</c:v>
                </c:pt>
                <c:pt idx="16">
                  <c:v>5</c:v>
                </c:pt>
                <c:pt idx="17">
                  <c:v>5.4</c:v>
                </c:pt>
                <c:pt idx="18">
                  <c:v>5.7</c:v>
                </c:pt>
                <c:pt idx="19">
                  <c:v>5.6</c:v>
                </c:pt>
                <c:pt idx="20">
                  <c:v>6.7</c:v>
                </c:pt>
                <c:pt idx="21">
                  <c:v>5.8</c:v>
                </c:pt>
                <c:pt idx="22">
                  <c:v>5.4</c:v>
                </c:pt>
                <c:pt idx="23">
                  <c:v>6.2</c:v>
                </c:pt>
                <c:pt idx="24">
                  <c:v>6.4</c:v>
                </c:pt>
                <c:pt idx="25">
                  <c:v>6.9</c:v>
                </c:pt>
                <c:pt idx="26">
                  <c:v>6.2</c:v>
                </c:pt>
                <c:pt idx="27">
                  <c:v>5.8</c:v>
                </c:pt>
                <c:pt idx="28">
                  <c:v>5.5</c:v>
                </c:pt>
                <c:pt idx="29">
                  <c:v>6</c:v>
                </c:pt>
                <c:pt idx="30">
                  <c:v>5.7</c:v>
                </c:pt>
                <c:pt idx="31">
                  <c:v>6</c:v>
                </c:pt>
                <c:pt idx="32">
                  <c:v>5.2</c:v>
                </c:pt>
                <c:pt idx="33">
                  <c:v>5.4</c:v>
                </c:pt>
                <c:pt idx="34">
                  <c:v>5.8</c:v>
                </c:pt>
                <c:pt idx="35">
                  <c:v>5.8</c:v>
                </c:pt>
                <c:pt idx="36">
                  <c:v>6.3</c:v>
                </c:pt>
                <c:pt idx="37">
                  <c:v>6.1</c:v>
                </c:pt>
                <c:pt idx="38">
                  <c:v>6.2</c:v>
                </c:pt>
                <c:pt idx="39">
                  <c:v>5.6</c:v>
                </c:pt>
                <c:pt idx="40">
                  <c:v>5.3</c:v>
                </c:pt>
                <c:pt idx="41">
                  <c:v>5.5</c:v>
                </c:pt>
                <c:pt idx="42">
                  <c:v>6</c:v>
                </c:pt>
                <c:pt idx="43">
                  <c:v>6.3</c:v>
                </c:pt>
                <c:pt idx="44">
                  <c:v>5.4</c:v>
                </c:pt>
                <c:pt idx="45">
                  <c:v>5.9</c:v>
                </c:pt>
                <c:pt idx="46">
                  <c:v>5.8</c:v>
                </c:pt>
                <c:pt idx="47">
                  <c:v>7</c:v>
                </c:pt>
                <c:pt idx="48">
                  <c:v>6.7</c:v>
                </c:pt>
                <c:pt idx="49">
                  <c:v>7</c:v>
                </c:pt>
                <c:pt idx="50">
                  <c:v>6.8</c:v>
                </c:pt>
                <c:pt idx="51">
                  <c:v>5.2</c:v>
                </c:pt>
                <c:pt idx="52">
                  <c:v>5.8</c:v>
                </c:pt>
                <c:pt idx="53">
                  <c:v>5.2</c:v>
                </c:pt>
                <c:pt idx="54">
                  <c:v>5.9</c:v>
                </c:pt>
                <c:pt idx="55">
                  <c:v>5.5</c:v>
                </c:pt>
                <c:pt idx="56">
                  <c:v>5.4</c:v>
                </c:pt>
                <c:pt idx="57">
                  <c:v>5.0999999999999996</c:v>
                </c:pt>
                <c:pt idx="58">
                  <c:v>5.5</c:v>
                </c:pt>
                <c:pt idx="59">
                  <c:v>5.5</c:v>
                </c:pt>
                <c:pt idx="60">
                  <c:v>6.2</c:v>
                </c:pt>
                <c:pt idx="61">
                  <c:v>5.6</c:v>
                </c:pt>
                <c:pt idx="62">
                  <c:v>5.36</c:v>
                </c:pt>
                <c:pt idx="63">
                  <c:v>5.55</c:v>
                </c:pt>
                <c:pt idx="64">
                  <c:v>5.0999999999999996</c:v>
                </c:pt>
                <c:pt idx="65">
                  <c:v>5.77</c:v>
                </c:pt>
                <c:pt idx="66">
                  <c:v>4.9800000000000004</c:v>
                </c:pt>
                <c:pt idx="67">
                  <c:v>5.72</c:v>
                </c:pt>
                <c:pt idx="68">
                  <c:v>5.31</c:v>
                </c:pt>
                <c:pt idx="69">
                  <c:v>5.04</c:v>
                </c:pt>
                <c:pt idx="70">
                  <c:v>5.16</c:v>
                </c:pt>
                <c:pt idx="71">
                  <c:v>5.37</c:v>
                </c:pt>
                <c:pt idx="72">
                  <c:v>6.06</c:v>
                </c:pt>
                <c:pt idx="73">
                  <c:v>5.67</c:v>
                </c:pt>
                <c:pt idx="74">
                  <c:v>5.83</c:v>
                </c:pt>
                <c:pt idx="75">
                  <c:v>5.0599999999999996</c:v>
                </c:pt>
                <c:pt idx="76">
                  <c:v>4.9400000000000004</c:v>
                </c:pt>
                <c:pt idx="77">
                  <c:v>5.24</c:v>
                </c:pt>
                <c:pt idx="78">
                  <c:v>5.42</c:v>
                </c:pt>
                <c:pt idx="79">
                  <c:v>4.8</c:v>
                </c:pt>
                <c:pt idx="80">
                  <c:v>5.23</c:v>
                </c:pt>
                <c:pt idx="81">
                  <c:v>4.62</c:v>
                </c:pt>
                <c:pt idx="82">
                  <c:v>5.03</c:v>
                </c:pt>
                <c:pt idx="83">
                  <c:v>6.59</c:v>
                </c:pt>
                <c:pt idx="84">
                  <c:v>5.62</c:v>
                </c:pt>
                <c:pt idx="85">
                  <c:v>6.55</c:v>
                </c:pt>
                <c:pt idx="86">
                  <c:v>5.66</c:v>
                </c:pt>
                <c:pt idx="87">
                  <c:v>5.74</c:v>
                </c:pt>
                <c:pt idx="88">
                  <c:v>4.55</c:v>
                </c:pt>
                <c:pt idx="89">
                  <c:v>4.71</c:v>
                </c:pt>
                <c:pt idx="90">
                  <c:v>5.51</c:v>
                </c:pt>
                <c:pt idx="91">
                  <c:v>5.67</c:v>
                </c:pt>
                <c:pt idx="92">
                  <c:v>5.19</c:v>
                </c:pt>
                <c:pt idx="93">
                  <c:v>4.71</c:v>
                </c:pt>
                <c:pt idx="94">
                  <c:v>4.55</c:v>
                </c:pt>
                <c:pt idx="95">
                  <c:v>5.27</c:v>
                </c:pt>
                <c:pt idx="96">
                  <c:v>5.1100000000000003</c:v>
                </c:pt>
                <c:pt idx="97">
                  <c:v>5.75</c:v>
                </c:pt>
                <c:pt idx="98">
                  <c:v>5.89</c:v>
                </c:pt>
                <c:pt idx="99">
                  <c:v>5.24</c:v>
                </c:pt>
                <c:pt idx="100">
                  <c:v>4.57</c:v>
                </c:pt>
                <c:pt idx="101">
                  <c:v>4.3099999999999996</c:v>
                </c:pt>
                <c:pt idx="102">
                  <c:v>5.34</c:v>
                </c:pt>
                <c:pt idx="103">
                  <c:v>5.41</c:v>
                </c:pt>
              </c:numCache>
            </c:numRef>
          </c:val>
          <c:smooth val="0"/>
        </c:ser>
        <c:ser>
          <c:idx val="2"/>
          <c:order val="2"/>
          <c:tx>
            <c:v>RMSVD(SH)</c:v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4"/>
          </c:marker>
          <c:cat>
            <c:numRef>
              <c:f>IRhigh!$A$2:$A$105</c:f>
              <c:numCache>
                <c:formatCode>mmm\-yy</c:formatCode>
                <c:ptCount val="104"/>
                <c:pt idx="0">
                  <c:v>38534</c:v>
                </c:pt>
                <c:pt idx="1">
                  <c:v>38565</c:v>
                </c:pt>
                <c:pt idx="2">
                  <c:v>38596</c:v>
                </c:pt>
                <c:pt idx="3">
                  <c:v>38626</c:v>
                </c:pt>
                <c:pt idx="4">
                  <c:v>38657</c:v>
                </c:pt>
                <c:pt idx="5">
                  <c:v>38687</c:v>
                </c:pt>
                <c:pt idx="6">
                  <c:v>38718</c:v>
                </c:pt>
                <c:pt idx="7">
                  <c:v>38749</c:v>
                </c:pt>
                <c:pt idx="8">
                  <c:v>38777</c:v>
                </c:pt>
                <c:pt idx="9">
                  <c:v>38808</c:v>
                </c:pt>
                <c:pt idx="10">
                  <c:v>38838</c:v>
                </c:pt>
                <c:pt idx="11">
                  <c:v>38869</c:v>
                </c:pt>
                <c:pt idx="12">
                  <c:v>38899</c:v>
                </c:pt>
                <c:pt idx="13">
                  <c:v>38930</c:v>
                </c:pt>
                <c:pt idx="14">
                  <c:v>38961</c:v>
                </c:pt>
                <c:pt idx="15">
                  <c:v>38991</c:v>
                </c:pt>
                <c:pt idx="16">
                  <c:v>39022</c:v>
                </c:pt>
                <c:pt idx="17">
                  <c:v>39052</c:v>
                </c:pt>
                <c:pt idx="18">
                  <c:v>39083</c:v>
                </c:pt>
                <c:pt idx="19">
                  <c:v>39114</c:v>
                </c:pt>
                <c:pt idx="20">
                  <c:v>39142</c:v>
                </c:pt>
                <c:pt idx="21">
                  <c:v>39173</c:v>
                </c:pt>
                <c:pt idx="22">
                  <c:v>39203</c:v>
                </c:pt>
                <c:pt idx="23">
                  <c:v>39234</c:v>
                </c:pt>
                <c:pt idx="24">
                  <c:v>39264</c:v>
                </c:pt>
                <c:pt idx="25">
                  <c:v>39295</c:v>
                </c:pt>
                <c:pt idx="26">
                  <c:v>39326</c:v>
                </c:pt>
                <c:pt idx="27">
                  <c:v>39356</c:v>
                </c:pt>
                <c:pt idx="28">
                  <c:v>39387</c:v>
                </c:pt>
                <c:pt idx="29">
                  <c:v>39417</c:v>
                </c:pt>
                <c:pt idx="30">
                  <c:v>39448</c:v>
                </c:pt>
                <c:pt idx="31">
                  <c:v>39479</c:v>
                </c:pt>
                <c:pt idx="32">
                  <c:v>39508</c:v>
                </c:pt>
                <c:pt idx="33">
                  <c:v>39539</c:v>
                </c:pt>
                <c:pt idx="34">
                  <c:v>39569</c:v>
                </c:pt>
                <c:pt idx="35">
                  <c:v>39600</c:v>
                </c:pt>
                <c:pt idx="36">
                  <c:v>39630</c:v>
                </c:pt>
                <c:pt idx="37">
                  <c:v>39661</c:v>
                </c:pt>
                <c:pt idx="38">
                  <c:v>39692</c:v>
                </c:pt>
                <c:pt idx="39">
                  <c:v>39722</c:v>
                </c:pt>
                <c:pt idx="40">
                  <c:v>39753</c:v>
                </c:pt>
                <c:pt idx="41">
                  <c:v>39783</c:v>
                </c:pt>
                <c:pt idx="42">
                  <c:v>39814</c:v>
                </c:pt>
                <c:pt idx="43">
                  <c:v>39845</c:v>
                </c:pt>
                <c:pt idx="44">
                  <c:v>39873</c:v>
                </c:pt>
                <c:pt idx="45">
                  <c:v>39904</c:v>
                </c:pt>
                <c:pt idx="46">
                  <c:v>39934</c:v>
                </c:pt>
                <c:pt idx="47">
                  <c:v>39965</c:v>
                </c:pt>
                <c:pt idx="48">
                  <c:v>39995</c:v>
                </c:pt>
                <c:pt idx="49">
                  <c:v>40026</c:v>
                </c:pt>
                <c:pt idx="50">
                  <c:v>40057</c:v>
                </c:pt>
                <c:pt idx="51">
                  <c:v>40087</c:v>
                </c:pt>
                <c:pt idx="52">
                  <c:v>40118</c:v>
                </c:pt>
                <c:pt idx="53">
                  <c:v>40148</c:v>
                </c:pt>
                <c:pt idx="54">
                  <c:v>40179</c:v>
                </c:pt>
                <c:pt idx="55">
                  <c:v>40210</c:v>
                </c:pt>
                <c:pt idx="56">
                  <c:v>40238</c:v>
                </c:pt>
                <c:pt idx="57">
                  <c:v>40269</c:v>
                </c:pt>
                <c:pt idx="58">
                  <c:v>40299</c:v>
                </c:pt>
                <c:pt idx="59">
                  <c:v>40330</c:v>
                </c:pt>
                <c:pt idx="60">
                  <c:v>40360</c:v>
                </c:pt>
                <c:pt idx="61">
                  <c:v>40391</c:v>
                </c:pt>
                <c:pt idx="62">
                  <c:v>40422</c:v>
                </c:pt>
                <c:pt idx="63">
                  <c:v>40452</c:v>
                </c:pt>
                <c:pt idx="64">
                  <c:v>40483</c:v>
                </c:pt>
                <c:pt idx="65">
                  <c:v>40513</c:v>
                </c:pt>
                <c:pt idx="66">
                  <c:v>40544</c:v>
                </c:pt>
                <c:pt idx="67">
                  <c:v>40575</c:v>
                </c:pt>
                <c:pt idx="68">
                  <c:v>40603</c:v>
                </c:pt>
                <c:pt idx="69">
                  <c:v>40634</c:v>
                </c:pt>
                <c:pt idx="70">
                  <c:v>40664</c:v>
                </c:pt>
                <c:pt idx="71">
                  <c:v>40695</c:v>
                </c:pt>
                <c:pt idx="72">
                  <c:v>40725</c:v>
                </c:pt>
                <c:pt idx="73">
                  <c:v>40756</c:v>
                </c:pt>
                <c:pt idx="74">
                  <c:v>40787</c:v>
                </c:pt>
                <c:pt idx="75">
                  <c:v>40817</c:v>
                </c:pt>
                <c:pt idx="76">
                  <c:v>40848</c:v>
                </c:pt>
                <c:pt idx="77">
                  <c:v>40878</c:v>
                </c:pt>
                <c:pt idx="78">
                  <c:v>40909</c:v>
                </c:pt>
                <c:pt idx="79">
                  <c:v>40940</c:v>
                </c:pt>
                <c:pt idx="80">
                  <c:v>40969</c:v>
                </c:pt>
                <c:pt idx="81">
                  <c:v>41000</c:v>
                </c:pt>
                <c:pt idx="82">
                  <c:v>41030</c:v>
                </c:pt>
                <c:pt idx="83">
                  <c:v>41061</c:v>
                </c:pt>
                <c:pt idx="84">
                  <c:v>41091</c:v>
                </c:pt>
                <c:pt idx="85">
                  <c:v>41122</c:v>
                </c:pt>
                <c:pt idx="86">
                  <c:v>41153</c:v>
                </c:pt>
                <c:pt idx="87">
                  <c:v>41183</c:v>
                </c:pt>
                <c:pt idx="88">
                  <c:v>41214</c:v>
                </c:pt>
                <c:pt idx="89">
                  <c:v>41244</c:v>
                </c:pt>
                <c:pt idx="90">
                  <c:v>41275</c:v>
                </c:pt>
                <c:pt idx="91">
                  <c:v>41306</c:v>
                </c:pt>
                <c:pt idx="92">
                  <c:v>41334</c:v>
                </c:pt>
                <c:pt idx="93">
                  <c:v>41365</c:v>
                </c:pt>
                <c:pt idx="94">
                  <c:v>41395</c:v>
                </c:pt>
                <c:pt idx="95">
                  <c:v>41426</c:v>
                </c:pt>
                <c:pt idx="96">
                  <c:v>41456</c:v>
                </c:pt>
                <c:pt idx="97">
                  <c:v>41487</c:v>
                </c:pt>
                <c:pt idx="98">
                  <c:v>41518</c:v>
                </c:pt>
                <c:pt idx="99">
                  <c:v>41548</c:v>
                </c:pt>
                <c:pt idx="100">
                  <c:v>41579</c:v>
                </c:pt>
                <c:pt idx="101">
                  <c:v>41609</c:v>
                </c:pt>
                <c:pt idx="102">
                  <c:v>41640</c:v>
                </c:pt>
                <c:pt idx="103">
                  <c:v>41671</c:v>
                </c:pt>
              </c:numCache>
            </c:numRef>
          </c:cat>
          <c:val>
            <c:numRef>
              <c:f>WV!$R$2:$R$105</c:f>
              <c:numCache>
                <c:formatCode>General</c:formatCode>
                <c:ptCount val="104"/>
                <c:pt idx="0">
                  <c:v>8.8000000000000007</c:v>
                </c:pt>
                <c:pt idx="1">
                  <c:v>9.1999999999999993</c:v>
                </c:pt>
                <c:pt idx="2">
                  <c:v>8.8000000000000007</c:v>
                </c:pt>
                <c:pt idx="3">
                  <c:v>9</c:v>
                </c:pt>
                <c:pt idx="4">
                  <c:v>7.4</c:v>
                </c:pt>
                <c:pt idx="5">
                  <c:v>7.8</c:v>
                </c:pt>
                <c:pt idx="6">
                  <c:v>6.9</c:v>
                </c:pt>
                <c:pt idx="7">
                  <c:v>7.5</c:v>
                </c:pt>
                <c:pt idx="8">
                  <c:v>8.1</c:v>
                </c:pt>
                <c:pt idx="9">
                  <c:v>7.9</c:v>
                </c:pt>
                <c:pt idx="10">
                  <c:v>9</c:v>
                </c:pt>
                <c:pt idx="11">
                  <c:v>9.1999999999999993</c:v>
                </c:pt>
                <c:pt idx="12">
                  <c:v>9.1</c:v>
                </c:pt>
                <c:pt idx="13">
                  <c:v>9</c:v>
                </c:pt>
                <c:pt idx="14">
                  <c:v>8.5</c:v>
                </c:pt>
                <c:pt idx="15">
                  <c:v>8.6</c:v>
                </c:pt>
                <c:pt idx="16">
                  <c:v>8.3000000000000007</c:v>
                </c:pt>
                <c:pt idx="17">
                  <c:v>8.1999999999999993</c:v>
                </c:pt>
                <c:pt idx="18">
                  <c:v>7.7</c:v>
                </c:pt>
                <c:pt idx="19">
                  <c:v>7.6</c:v>
                </c:pt>
                <c:pt idx="20">
                  <c:v>7.2</c:v>
                </c:pt>
                <c:pt idx="21">
                  <c:v>8.4</c:v>
                </c:pt>
                <c:pt idx="22">
                  <c:v>7.7</c:v>
                </c:pt>
                <c:pt idx="23">
                  <c:v>8.8000000000000007</c:v>
                </c:pt>
                <c:pt idx="24">
                  <c:v>8.9</c:v>
                </c:pt>
                <c:pt idx="25">
                  <c:v>8.3000000000000007</c:v>
                </c:pt>
                <c:pt idx="26">
                  <c:v>8.6</c:v>
                </c:pt>
                <c:pt idx="27">
                  <c:v>8.4</c:v>
                </c:pt>
                <c:pt idx="28">
                  <c:v>7.7</c:v>
                </c:pt>
                <c:pt idx="29">
                  <c:v>6.8</c:v>
                </c:pt>
                <c:pt idx="30">
                  <c:v>6.5</c:v>
                </c:pt>
                <c:pt idx="31">
                  <c:v>7.2</c:v>
                </c:pt>
                <c:pt idx="32">
                  <c:v>6.7</c:v>
                </c:pt>
                <c:pt idx="33">
                  <c:v>7.8</c:v>
                </c:pt>
                <c:pt idx="34">
                  <c:v>7.1</c:v>
                </c:pt>
                <c:pt idx="35">
                  <c:v>7.7</c:v>
                </c:pt>
                <c:pt idx="36">
                  <c:v>9.3000000000000007</c:v>
                </c:pt>
                <c:pt idx="37">
                  <c:v>7.5</c:v>
                </c:pt>
                <c:pt idx="38">
                  <c:v>7.9</c:v>
                </c:pt>
                <c:pt idx="39">
                  <c:v>7.5</c:v>
                </c:pt>
                <c:pt idx="40">
                  <c:v>7.7</c:v>
                </c:pt>
                <c:pt idx="41">
                  <c:v>7.8</c:v>
                </c:pt>
                <c:pt idx="42">
                  <c:v>6.6</c:v>
                </c:pt>
                <c:pt idx="43">
                  <c:v>7.9</c:v>
                </c:pt>
                <c:pt idx="44">
                  <c:v>7.2</c:v>
                </c:pt>
                <c:pt idx="45">
                  <c:v>7.3</c:v>
                </c:pt>
                <c:pt idx="46">
                  <c:v>8.3000000000000007</c:v>
                </c:pt>
                <c:pt idx="47">
                  <c:v>7.9</c:v>
                </c:pt>
                <c:pt idx="48">
                  <c:v>8.1</c:v>
                </c:pt>
                <c:pt idx="49">
                  <c:v>7.9</c:v>
                </c:pt>
                <c:pt idx="50">
                  <c:v>8.1</c:v>
                </c:pt>
                <c:pt idx="51">
                  <c:v>7.1</c:v>
                </c:pt>
                <c:pt idx="52">
                  <c:v>6.9</c:v>
                </c:pt>
                <c:pt idx="53">
                  <c:v>7.1</c:v>
                </c:pt>
                <c:pt idx="54">
                  <c:v>6.8</c:v>
                </c:pt>
                <c:pt idx="55">
                  <c:v>6.9</c:v>
                </c:pt>
                <c:pt idx="56">
                  <c:v>6.8</c:v>
                </c:pt>
                <c:pt idx="57">
                  <c:v>7.5</c:v>
                </c:pt>
                <c:pt idx="58">
                  <c:v>8</c:v>
                </c:pt>
                <c:pt idx="59">
                  <c:v>9.1</c:v>
                </c:pt>
                <c:pt idx="60">
                  <c:v>8.5</c:v>
                </c:pt>
                <c:pt idx="61">
                  <c:v>8.25</c:v>
                </c:pt>
                <c:pt idx="62">
                  <c:v>8.2899999999999991</c:v>
                </c:pt>
                <c:pt idx="63">
                  <c:v>7.78</c:v>
                </c:pt>
                <c:pt idx="64">
                  <c:v>7.39</c:v>
                </c:pt>
                <c:pt idx="65">
                  <c:v>7.21</c:v>
                </c:pt>
                <c:pt idx="66">
                  <c:v>7.04</c:v>
                </c:pt>
                <c:pt idx="67">
                  <c:v>7.1</c:v>
                </c:pt>
                <c:pt idx="68">
                  <c:v>7.9</c:v>
                </c:pt>
                <c:pt idx="69">
                  <c:v>7.46</c:v>
                </c:pt>
                <c:pt idx="70">
                  <c:v>7.5</c:v>
                </c:pt>
                <c:pt idx="71">
                  <c:v>8.2200000000000006</c:v>
                </c:pt>
                <c:pt idx="72">
                  <c:v>7.73</c:v>
                </c:pt>
                <c:pt idx="73">
                  <c:v>8.11</c:v>
                </c:pt>
                <c:pt idx="74">
                  <c:v>7.86</c:v>
                </c:pt>
                <c:pt idx="75">
                  <c:v>7.14</c:v>
                </c:pt>
                <c:pt idx="76">
                  <c:v>7.8</c:v>
                </c:pt>
                <c:pt idx="77">
                  <c:v>7.35</c:v>
                </c:pt>
                <c:pt idx="78">
                  <c:v>7.05</c:v>
                </c:pt>
                <c:pt idx="79">
                  <c:v>7.16</c:v>
                </c:pt>
                <c:pt idx="80">
                  <c:v>6.92</c:v>
                </c:pt>
                <c:pt idx="81">
                  <c:v>6.63</c:v>
                </c:pt>
                <c:pt idx="82">
                  <c:v>7.74</c:v>
                </c:pt>
                <c:pt idx="83">
                  <c:v>7.57</c:v>
                </c:pt>
                <c:pt idx="84">
                  <c:v>7.48</c:v>
                </c:pt>
                <c:pt idx="85">
                  <c:v>6.65</c:v>
                </c:pt>
                <c:pt idx="86">
                  <c:v>7.25</c:v>
                </c:pt>
                <c:pt idx="87">
                  <c:v>7.56</c:v>
                </c:pt>
                <c:pt idx="88">
                  <c:v>7.58</c:v>
                </c:pt>
                <c:pt idx="89">
                  <c:v>7.67</c:v>
                </c:pt>
                <c:pt idx="90">
                  <c:v>6.79</c:v>
                </c:pt>
                <c:pt idx="91">
                  <c:v>6.84</c:v>
                </c:pt>
                <c:pt idx="92">
                  <c:v>6.32</c:v>
                </c:pt>
                <c:pt idx="93">
                  <c:v>6.71</c:v>
                </c:pt>
                <c:pt idx="94">
                  <c:v>7.59</c:v>
                </c:pt>
                <c:pt idx="95">
                  <c:v>8.01</c:v>
                </c:pt>
                <c:pt idx="96">
                  <c:v>6.97</c:v>
                </c:pt>
                <c:pt idx="97">
                  <c:v>8.0500000000000007</c:v>
                </c:pt>
                <c:pt idx="98">
                  <c:v>7.96</c:v>
                </c:pt>
                <c:pt idx="99">
                  <c:v>6.68</c:v>
                </c:pt>
                <c:pt idx="100">
                  <c:v>6.77</c:v>
                </c:pt>
                <c:pt idx="101">
                  <c:v>8.1999999999999993</c:v>
                </c:pt>
                <c:pt idx="102">
                  <c:v>7.22</c:v>
                </c:pt>
                <c:pt idx="103">
                  <c:v>7.42</c:v>
                </c:pt>
              </c:numCache>
            </c:numRef>
          </c:val>
          <c:smooth val="0"/>
        </c:ser>
        <c:ser>
          <c:idx val="3"/>
          <c:order val="3"/>
          <c:tx>
            <c:v>BIAS(NH)</c:v>
          </c:tx>
          <c:spPr>
            <a:ln>
              <a:solidFill>
                <a:schemeClr val="accent1"/>
              </a:solidFill>
              <a:prstDash val="sysDash"/>
            </a:ln>
          </c:spPr>
          <c:marker>
            <c:symbol val="none"/>
          </c:marker>
          <c:cat>
            <c:numRef>
              <c:f>IRhigh!$A$2:$A$105</c:f>
              <c:numCache>
                <c:formatCode>mmm\-yy</c:formatCode>
                <c:ptCount val="104"/>
                <c:pt idx="0">
                  <c:v>38534</c:v>
                </c:pt>
                <c:pt idx="1">
                  <c:v>38565</c:v>
                </c:pt>
                <c:pt idx="2">
                  <c:v>38596</c:v>
                </c:pt>
                <c:pt idx="3">
                  <c:v>38626</c:v>
                </c:pt>
                <c:pt idx="4">
                  <c:v>38657</c:v>
                </c:pt>
                <c:pt idx="5">
                  <c:v>38687</c:v>
                </c:pt>
                <c:pt idx="6">
                  <c:v>38718</c:v>
                </c:pt>
                <c:pt idx="7">
                  <c:v>38749</c:v>
                </c:pt>
                <c:pt idx="8">
                  <c:v>38777</c:v>
                </c:pt>
                <c:pt idx="9">
                  <c:v>38808</c:v>
                </c:pt>
                <c:pt idx="10">
                  <c:v>38838</c:v>
                </c:pt>
                <c:pt idx="11">
                  <c:v>38869</c:v>
                </c:pt>
                <c:pt idx="12">
                  <c:v>38899</c:v>
                </c:pt>
                <c:pt idx="13">
                  <c:v>38930</c:v>
                </c:pt>
                <c:pt idx="14">
                  <c:v>38961</c:v>
                </c:pt>
                <c:pt idx="15">
                  <c:v>38991</c:v>
                </c:pt>
                <c:pt idx="16">
                  <c:v>39022</c:v>
                </c:pt>
                <c:pt idx="17">
                  <c:v>39052</c:v>
                </c:pt>
                <c:pt idx="18">
                  <c:v>39083</c:v>
                </c:pt>
                <c:pt idx="19">
                  <c:v>39114</c:v>
                </c:pt>
                <c:pt idx="20">
                  <c:v>39142</c:v>
                </c:pt>
                <c:pt idx="21">
                  <c:v>39173</c:v>
                </c:pt>
                <c:pt idx="22">
                  <c:v>39203</c:v>
                </c:pt>
                <c:pt idx="23">
                  <c:v>39234</c:v>
                </c:pt>
                <c:pt idx="24">
                  <c:v>39264</c:v>
                </c:pt>
                <c:pt idx="25">
                  <c:v>39295</c:v>
                </c:pt>
                <c:pt idx="26">
                  <c:v>39326</c:v>
                </c:pt>
                <c:pt idx="27">
                  <c:v>39356</c:v>
                </c:pt>
                <c:pt idx="28">
                  <c:v>39387</c:v>
                </c:pt>
                <c:pt idx="29">
                  <c:v>39417</c:v>
                </c:pt>
                <c:pt idx="30">
                  <c:v>39448</c:v>
                </c:pt>
                <c:pt idx="31">
                  <c:v>39479</c:v>
                </c:pt>
                <c:pt idx="32">
                  <c:v>39508</c:v>
                </c:pt>
                <c:pt idx="33">
                  <c:v>39539</c:v>
                </c:pt>
                <c:pt idx="34">
                  <c:v>39569</c:v>
                </c:pt>
                <c:pt idx="35">
                  <c:v>39600</c:v>
                </c:pt>
                <c:pt idx="36">
                  <c:v>39630</c:v>
                </c:pt>
                <c:pt idx="37">
                  <c:v>39661</c:v>
                </c:pt>
                <c:pt idx="38">
                  <c:v>39692</c:v>
                </c:pt>
                <c:pt idx="39">
                  <c:v>39722</c:v>
                </c:pt>
                <c:pt idx="40">
                  <c:v>39753</c:v>
                </c:pt>
                <c:pt idx="41">
                  <c:v>39783</c:v>
                </c:pt>
                <c:pt idx="42">
                  <c:v>39814</c:v>
                </c:pt>
                <c:pt idx="43">
                  <c:v>39845</c:v>
                </c:pt>
                <c:pt idx="44">
                  <c:v>39873</c:v>
                </c:pt>
                <c:pt idx="45">
                  <c:v>39904</c:v>
                </c:pt>
                <c:pt idx="46">
                  <c:v>39934</c:v>
                </c:pt>
                <c:pt idx="47">
                  <c:v>39965</c:v>
                </c:pt>
                <c:pt idx="48">
                  <c:v>39995</c:v>
                </c:pt>
                <c:pt idx="49">
                  <c:v>40026</c:v>
                </c:pt>
                <c:pt idx="50">
                  <c:v>40057</c:v>
                </c:pt>
                <c:pt idx="51">
                  <c:v>40087</c:v>
                </c:pt>
                <c:pt idx="52">
                  <c:v>40118</c:v>
                </c:pt>
                <c:pt idx="53">
                  <c:v>40148</c:v>
                </c:pt>
                <c:pt idx="54">
                  <c:v>40179</c:v>
                </c:pt>
                <c:pt idx="55">
                  <c:v>40210</c:v>
                </c:pt>
                <c:pt idx="56">
                  <c:v>40238</c:v>
                </c:pt>
                <c:pt idx="57">
                  <c:v>40269</c:v>
                </c:pt>
                <c:pt idx="58">
                  <c:v>40299</c:v>
                </c:pt>
                <c:pt idx="59">
                  <c:v>40330</c:v>
                </c:pt>
                <c:pt idx="60">
                  <c:v>40360</c:v>
                </c:pt>
                <c:pt idx="61">
                  <c:v>40391</c:v>
                </c:pt>
                <c:pt idx="62">
                  <c:v>40422</c:v>
                </c:pt>
                <c:pt idx="63">
                  <c:v>40452</c:v>
                </c:pt>
                <c:pt idx="64">
                  <c:v>40483</c:v>
                </c:pt>
                <c:pt idx="65">
                  <c:v>40513</c:v>
                </c:pt>
                <c:pt idx="66">
                  <c:v>40544</c:v>
                </c:pt>
                <c:pt idx="67">
                  <c:v>40575</c:v>
                </c:pt>
                <c:pt idx="68">
                  <c:v>40603</c:v>
                </c:pt>
                <c:pt idx="69">
                  <c:v>40634</c:v>
                </c:pt>
                <c:pt idx="70">
                  <c:v>40664</c:v>
                </c:pt>
                <c:pt idx="71">
                  <c:v>40695</c:v>
                </c:pt>
                <c:pt idx="72">
                  <c:v>40725</c:v>
                </c:pt>
                <c:pt idx="73">
                  <c:v>40756</c:v>
                </c:pt>
                <c:pt idx="74">
                  <c:v>40787</c:v>
                </c:pt>
                <c:pt idx="75">
                  <c:v>40817</c:v>
                </c:pt>
                <c:pt idx="76">
                  <c:v>40848</c:v>
                </c:pt>
                <c:pt idx="77">
                  <c:v>40878</c:v>
                </c:pt>
                <c:pt idx="78">
                  <c:v>40909</c:v>
                </c:pt>
                <c:pt idx="79">
                  <c:v>40940</c:v>
                </c:pt>
                <c:pt idx="80">
                  <c:v>40969</c:v>
                </c:pt>
                <c:pt idx="81">
                  <c:v>41000</c:v>
                </c:pt>
                <c:pt idx="82">
                  <c:v>41030</c:v>
                </c:pt>
                <c:pt idx="83">
                  <c:v>41061</c:v>
                </c:pt>
                <c:pt idx="84">
                  <c:v>41091</c:v>
                </c:pt>
                <c:pt idx="85">
                  <c:v>41122</c:v>
                </c:pt>
                <c:pt idx="86">
                  <c:v>41153</c:v>
                </c:pt>
                <c:pt idx="87">
                  <c:v>41183</c:v>
                </c:pt>
                <c:pt idx="88">
                  <c:v>41214</c:v>
                </c:pt>
                <c:pt idx="89">
                  <c:v>41244</c:v>
                </c:pt>
                <c:pt idx="90">
                  <c:v>41275</c:v>
                </c:pt>
                <c:pt idx="91">
                  <c:v>41306</c:v>
                </c:pt>
                <c:pt idx="92">
                  <c:v>41334</c:v>
                </c:pt>
                <c:pt idx="93">
                  <c:v>41365</c:v>
                </c:pt>
                <c:pt idx="94">
                  <c:v>41395</c:v>
                </c:pt>
                <c:pt idx="95">
                  <c:v>41426</c:v>
                </c:pt>
                <c:pt idx="96">
                  <c:v>41456</c:v>
                </c:pt>
                <c:pt idx="97">
                  <c:v>41487</c:v>
                </c:pt>
                <c:pt idx="98">
                  <c:v>41518</c:v>
                </c:pt>
                <c:pt idx="99">
                  <c:v>41548</c:v>
                </c:pt>
                <c:pt idx="100">
                  <c:v>41579</c:v>
                </c:pt>
                <c:pt idx="101">
                  <c:v>41609</c:v>
                </c:pt>
                <c:pt idx="102">
                  <c:v>41640</c:v>
                </c:pt>
                <c:pt idx="103">
                  <c:v>41671</c:v>
                </c:pt>
              </c:numCache>
            </c:numRef>
          </c:cat>
          <c:val>
            <c:numRef>
              <c:f>WV!$E$2:$E$105</c:f>
              <c:numCache>
                <c:formatCode>General</c:formatCode>
                <c:ptCount val="104"/>
                <c:pt idx="0">
                  <c:v>2.5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  <c:pt idx="4">
                  <c:v>-0.2</c:v>
                </c:pt>
                <c:pt idx="5">
                  <c:v>-1.6</c:v>
                </c:pt>
                <c:pt idx="6">
                  <c:v>0</c:v>
                </c:pt>
                <c:pt idx="7">
                  <c:v>0.5</c:v>
                </c:pt>
                <c:pt idx="8">
                  <c:v>-0.4</c:v>
                </c:pt>
                <c:pt idx="9">
                  <c:v>0.5</c:v>
                </c:pt>
                <c:pt idx="10">
                  <c:v>0.9</c:v>
                </c:pt>
                <c:pt idx="11">
                  <c:v>1.2</c:v>
                </c:pt>
                <c:pt idx="12">
                  <c:v>0.7</c:v>
                </c:pt>
                <c:pt idx="13">
                  <c:v>1.1000000000000001</c:v>
                </c:pt>
                <c:pt idx="14">
                  <c:v>1.2</c:v>
                </c:pt>
                <c:pt idx="15">
                  <c:v>0.1</c:v>
                </c:pt>
                <c:pt idx="16">
                  <c:v>-0.4</c:v>
                </c:pt>
                <c:pt idx="17">
                  <c:v>-0.8</c:v>
                </c:pt>
                <c:pt idx="18">
                  <c:v>-0.9</c:v>
                </c:pt>
                <c:pt idx="19">
                  <c:v>-1.9</c:v>
                </c:pt>
                <c:pt idx="20">
                  <c:v>-0.8</c:v>
                </c:pt>
                <c:pt idx="21">
                  <c:v>1.1000000000000001</c:v>
                </c:pt>
                <c:pt idx="22">
                  <c:v>0.3</c:v>
                </c:pt>
                <c:pt idx="23">
                  <c:v>1</c:v>
                </c:pt>
                <c:pt idx="24">
                  <c:v>0.2</c:v>
                </c:pt>
                <c:pt idx="25">
                  <c:v>-0.4</c:v>
                </c:pt>
                <c:pt idx="26">
                  <c:v>0.2</c:v>
                </c:pt>
                <c:pt idx="27">
                  <c:v>-0.2</c:v>
                </c:pt>
                <c:pt idx="28">
                  <c:v>-1.2</c:v>
                </c:pt>
                <c:pt idx="29">
                  <c:v>-1.5</c:v>
                </c:pt>
                <c:pt idx="30">
                  <c:v>-0.9</c:v>
                </c:pt>
                <c:pt idx="31">
                  <c:v>-2.2999999999999998</c:v>
                </c:pt>
                <c:pt idx="32">
                  <c:v>0</c:v>
                </c:pt>
                <c:pt idx="33">
                  <c:v>0.9</c:v>
                </c:pt>
                <c:pt idx="34">
                  <c:v>0.5</c:v>
                </c:pt>
                <c:pt idx="35">
                  <c:v>0.8</c:v>
                </c:pt>
                <c:pt idx="36">
                  <c:v>0.3</c:v>
                </c:pt>
                <c:pt idx="37">
                  <c:v>0.3</c:v>
                </c:pt>
                <c:pt idx="38">
                  <c:v>0.3</c:v>
                </c:pt>
                <c:pt idx="39">
                  <c:v>0.6</c:v>
                </c:pt>
                <c:pt idx="40">
                  <c:v>-0.3</c:v>
                </c:pt>
                <c:pt idx="41">
                  <c:v>-0.3</c:v>
                </c:pt>
                <c:pt idx="42">
                  <c:v>0.1</c:v>
                </c:pt>
                <c:pt idx="43">
                  <c:v>-0.1</c:v>
                </c:pt>
                <c:pt idx="44">
                  <c:v>0.7</c:v>
                </c:pt>
                <c:pt idx="45">
                  <c:v>1.3</c:v>
                </c:pt>
                <c:pt idx="46">
                  <c:v>1.2</c:v>
                </c:pt>
                <c:pt idx="47">
                  <c:v>1.4</c:v>
                </c:pt>
                <c:pt idx="48">
                  <c:v>1.5</c:v>
                </c:pt>
                <c:pt idx="49">
                  <c:v>1.4</c:v>
                </c:pt>
                <c:pt idx="50">
                  <c:v>1.3</c:v>
                </c:pt>
                <c:pt idx="51">
                  <c:v>1</c:v>
                </c:pt>
                <c:pt idx="52">
                  <c:v>1.7</c:v>
                </c:pt>
                <c:pt idx="53">
                  <c:v>1.8</c:v>
                </c:pt>
                <c:pt idx="54">
                  <c:v>1</c:v>
                </c:pt>
                <c:pt idx="55">
                  <c:v>0.9</c:v>
                </c:pt>
                <c:pt idx="56">
                  <c:v>1.6</c:v>
                </c:pt>
                <c:pt idx="57">
                  <c:v>2</c:v>
                </c:pt>
                <c:pt idx="58">
                  <c:v>1.4</c:v>
                </c:pt>
                <c:pt idx="59">
                  <c:v>1.7</c:v>
                </c:pt>
                <c:pt idx="60">
                  <c:v>1.4</c:v>
                </c:pt>
                <c:pt idx="61">
                  <c:v>0.98</c:v>
                </c:pt>
                <c:pt idx="62">
                  <c:v>1.06</c:v>
                </c:pt>
                <c:pt idx="63">
                  <c:v>1.43</c:v>
                </c:pt>
                <c:pt idx="64">
                  <c:v>1.23</c:v>
                </c:pt>
                <c:pt idx="65">
                  <c:v>0.8</c:v>
                </c:pt>
                <c:pt idx="66">
                  <c:v>0.45</c:v>
                </c:pt>
                <c:pt idx="67">
                  <c:v>0.82</c:v>
                </c:pt>
                <c:pt idx="68">
                  <c:v>1.77</c:v>
                </c:pt>
                <c:pt idx="69">
                  <c:v>2.09</c:v>
                </c:pt>
                <c:pt idx="70">
                  <c:v>1.92</c:v>
                </c:pt>
                <c:pt idx="71">
                  <c:v>1.32</c:v>
                </c:pt>
                <c:pt idx="72">
                  <c:v>1.29</c:v>
                </c:pt>
                <c:pt idx="73">
                  <c:v>1.21</c:v>
                </c:pt>
                <c:pt idx="74">
                  <c:v>1.1200000000000001</c:v>
                </c:pt>
                <c:pt idx="75">
                  <c:v>1.79</c:v>
                </c:pt>
                <c:pt idx="76">
                  <c:v>1.47</c:v>
                </c:pt>
                <c:pt idx="77">
                  <c:v>1.21</c:v>
                </c:pt>
                <c:pt idx="78">
                  <c:v>1.07</c:v>
                </c:pt>
                <c:pt idx="79">
                  <c:v>0.9</c:v>
                </c:pt>
                <c:pt idx="80">
                  <c:v>2.2599999999999998</c:v>
                </c:pt>
                <c:pt idx="81">
                  <c:v>1.84</c:v>
                </c:pt>
                <c:pt idx="82">
                  <c:v>1.79</c:v>
                </c:pt>
                <c:pt idx="83">
                  <c:v>1.57</c:v>
                </c:pt>
                <c:pt idx="84">
                  <c:v>1.1399999999999999</c:v>
                </c:pt>
                <c:pt idx="85">
                  <c:v>0.72</c:v>
                </c:pt>
                <c:pt idx="86">
                  <c:v>0.88</c:v>
                </c:pt>
                <c:pt idx="87">
                  <c:v>1.7</c:v>
                </c:pt>
                <c:pt idx="88">
                  <c:v>0.99</c:v>
                </c:pt>
                <c:pt idx="89">
                  <c:v>1.03</c:v>
                </c:pt>
                <c:pt idx="90">
                  <c:v>1.84</c:v>
                </c:pt>
                <c:pt idx="91">
                  <c:v>1.29</c:v>
                </c:pt>
                <c:pt idx="92">
                  <c:v>1.57</c:v>
                </c:pt>
                <c:pt idx="93">
                  <c:v>2.02</c:v>
                </c:pt>
                <c:pt idx="94">
                  <c:v>1.92</c:v>
                </c:pt>
                <c:pt idx="95">
                  <c:v>1.1499999999999999</c:v>
                </c:pt>
                <c:pt idx="96">
                  <c:v>0.97</c:v>
                </c:pt>
                <c:pt idx="97">
                  <c:v>0.42</c:v>
                </c:pt>
                <c:pt idx="98">
                  <c:v>1.37</c:v>
                </c:pt>
                <c:pt idx="99">
                  <c:v>1.17</c:v>
                </c:pt>
                <c:pt idx="100">
                  <c:v>0.9</c:v>
                </c:pt>
                <c:pt idx="101">
                  <c:v>0.82</c:v>
                </c:pt>
                <c:pt idx="102">
                  <c:v>1.27</c:v>
                </c:pt>
                <c:pt idx="103">
                  <c:v>1.76</c:v>
                </c:pt>
              </c:numCache>
            </c:numRef>
          </c:val>
          <c:smooth val="0"/>
        </c:ser>
        <c:ser>
          <c:idx val="4"/>
          <c:order val="4"/>
          <c:tx>
            <c:v>BIAS(TR)</c:v>
          </c:tx>
          <c:spPr>
            <a:ln>
              <a:solidFill>
                <a:schemeClr val="accent2"/>
              </a:solidFill>
              <a:prstDash val="sysDash"/>
            </a:ln>
          </c:spPr>
          <c:marker>
            <c:symbol val="none"/>
          </c:marker>
          <c:cat>
            <c:numRef>
              <c:f>IRhigh!$A$2:$A$105</c:f>
              <c:numCache>
                <c:formatCode>mmm\-yy</c:formatCode>
                <c:ptCount val="104"/>
                <c:pt idx="0">
                  <c:v>38534</c:v>
                </c:pt>
                <c:pt idx="1">
                  <c:v>38565</c:v>
                </c:pt>
                <c:pt idx="2">
                  <c:v>38596</c:v>
                </c:pt>
                <c:pt idx="3">
                  <c:v>38626</c:v>
                </c:pt>
                <c:pt idx="4">
                  <c:v>38657</c:v>
                </c:pt>
                <c:pt idx="5">
                  <c:v>38687</c:v>
                </c:pt>
                <c:pt idx="6">
                  <c:v>38718</c:v>
                </c:pt>
                <c:pt idx="7">
                  <c:v>38749</c:v>
                </c:pt>
                <c:pt idx="8">
                  <c:v>38777</c:v>
                </c:pt>
                <c:pt idx="9">
                  <c:v>38808</c:v>
                </c:pt>
                <c:pt idx="10">
                  <c:v>38838</c:v>
                </c:pt>
                <c:pt idx="11">
                  <c:v>38869</c:v>
                </c:pt>
                <c:pt idx="12">
                  <c:v>38899</c:v>
                </c:pt>
                <c:pt idx="13">
                  <c:v>38930</c:v>
                </c:pt>
                <c:pt idx="14">
                  <c:v>38961</c:v>
                </c:pt>
                <c:pt idx="15">
                  <c:v>38991</c:v>
                </c:pt>
                <c:pt idx="16">
                  <c:v>39022</c:v>
                </c:pt>
                <c:pt idx="17">
                  <c:v>39052</c:v>
                </c:pt>
                <c:pt idx="18">
                  <c:v>39083</c:v>
                </c:pt>
                <c:pt idx="19">
                  <c:v>39114</c:v>
                </c:pt>
                <c:pt idx="20">
                  <c:v>39142</c:v>
                </c:pt>
                <c:pt idx="21">
                  <c:v>39173</c:v>
                </c:pt>
                <c:pt idx="22">
                  <c:v>39203</c:v>
                </c:pt>
                <c:pt idx="23">
                  <c:v>39234</c:v>
                </c:pt>
                <c:pt idx="24">
                  <c:v>39264</c:v>
                </c:pt>
                <c:pt idx="25">
                  <c:v>39295</c:v>
                </c:pt>
                <c:pt idx="26">
                  <c:v>39326</c:v>
                </c:pt>
                <c:pt idx="27">
                  <c:v>39356</c:v>
                </c:pt>
                <c:pt idx="28">
                  <c:v>39387</c:v>
                </c:pt>
                <c:pt idx="29">
                  <c:v>39417</c:v>
                </c:pt>
                <c:pt idx="30">
                  <c:v>39448</c:v>
                </c:pt>
                <c:pt idx="31">
                  <c:v>39479</c:v>
                </c:pt>
                <c:pt idx="32">
                  <c:v>39508</c:v>
                </c:pt>
                <c:pt idx="33">
                  <c:v>39539</c:v>
                </c:pt>
                <c:pt idx="34">
                  <c:v>39569</c:v>
                </c:pt>
                <c:pt idx="35">
                  <c:v>39600</c:v>
                </c:pt>
                <c:pt idx="36">
                  <c:v>39630</c:v>
                </c:pt>
                <c:pt idx="37">
                  <c:v>39661</c:v>
                </c:pt>
                <c:pt idx="38">
                  <c:v>39692</c:v>
                </c:pt>
                <c:pt idx="39">
                  <c:v>39722</c:v>
                </c:pt>
                <c:pt idx="40">
                  <c:v>39753</c:v>
                </c:pt>
                <c:pt idx="41">
                  <c:v>39783</c:v>
                </c:pt>
                <c:pt idx="42">
                  <c:v>39814</c:v>
                </c:pt>
                <c:pt idx="43">
                  <c:v>39845</c:v>
                </c:pt>
                <c:pt idx="44">
                  <c:v>39873</c:v>
                </c:pt>
                <c:pt idx="45">
                  <c:v>39904</c:v>
                </c:pt>
                <c:pt idx="46">
                  <c:v>39934</c:v>
                </c:pt>
                <c:pt idx="47">
                  <c:v>39965</c:v>
                </c:pt>
                <c:pt idx="48">
                  <c:v>39995</c:v>
                </c:pt>
                <c:pt idx="49">
                  <c:v>40026</c:v>
                </c:pt>
                <c:pt idx="50">
                  <c:v>40057</c:v>
                </c:pt>
                <c:pt idx="51">
                  <c:v>40087</c:v>
                </c:pt>
                <c:pt idx="52">
                  <c:v>40118</c:v>
                </c:pt>
                <c:pt idx="53">
                  <c:v>40148</c:v>
                </c:pt>
                <c:pt idx="54">
                  <c:v>40179</c:v>
                </c:pt>
                <c:pt idx="55">
                  <c:v>40210</c:v>
                </c:pt>
                <c:pt idx="56">
                  <c:v>40238</c:v>
                </c:pt>
                <c:pt idx="57">
                  <c:v>40269</c:v>
                </c:pt>
                <c:pt idx="58">
                  <c:v>40299</c:v>
                </c:pt>
                <c:pt idx="59">
                  <c:v>40330</c:v>
                </c:pt>
                <c:pt idx="60">
                  <c:v>40360</c:v>
                </c:pt>
                <c:pt idx="61">
                  <c:v>40391</c:v>
                </c:pt>
                <c:pt idx="62">
                  <c:v>40422</c:v>
                </c:pt>
                <c:pt idx="63">
                  <c:v>40452</c:v>
                </c:pt>
                <c:pt idx="64">
                  <c:v>40483</c:v>
                </c:pt>
                <c:pt idx="65">
                  <c:v>40513</c:v>
                </c:pt>
                <c:pt idx="66">
                  <c:v>40544</c:v>
                </c:pt>
                <c:pt idx="67">
                  <c:v>40575</c:v>
                </c:pt>
                <c:pt idx="68">
                  <c:v>40603</c:v>
                </c:pt>
                <c:pt idx="69">
                  <c:v>40634</c:v>
                </c:pt>
                <c:pt idx="70">
                  <c:v>40664</c:v>
                </c:pt>
                <c:pt idx="71">
                  <c:v>40695</c:v>
                </c:pt>
                <c:pt idx="72">
                  <c:v>40725</c:v>
                </c:pt>
                <c:pt idx="73">
                  <c:v>40756</c:v>
                </c:pt>
                <c:pt idx="74">
                  <c:v>40787</c:v>
                </c:pt>
                <c:pt idx="75">
                  <c:v>40817</c:v>
                </c:pt>
                <c:pt idx="76">
                  <c:v>40848</c:v>
                </c:pt>
                <c:pt idx="77">
                  <c:v>40878</c:v>
                </c:pt>
                <c:pt idx="78">
                  <c:v>40909</c:v>
                </c:pt>
                <c:pt idx="79">
                  <c:v>40940</c:v>
                </c:pt>
                <c:pt idx="80">
                  <c:v>40969</c:v>
                </c:pt>
                <c:pt idx="81">
                  <c:v>41000</c:v>
                </c:pt>
                <c:pt idx="82">
                  <c:v>41030</c:v>
                </c:pt>
                <c:pt idx="83">
                  <c:v>41061</c:v>
                </c:pt>
                <c:pt idx="84">
                  <c:v>41091</c:v>
                </c:pt>
                <c:pt idx="85">
                  <c:v>41122</c:v>
                </c:pt>
                <c:pt idx="86">
                  <c:v>41153</c:v>
                </c:pt>
                <c:pt idx="87">
                  <c:v>41183</c:v>
                </c:pt>
                <c:pt idx="88">
                  <c:v>41214</c:v>
                </c:pt>
                <c:pt idx="89">
                  <c:v>41244</c:v>
                </c:pt>
                <c:pt idx="90">
                  <c:v>41275</c:v>
                </c:pt>
                <c:pt idx="91">
                  <c:v>41306</c:v>
                </c:pt>
                <c:pt idx="92">
                  <c:v>41334</c:v>
                </c:pt>
                <c:pt idx="93">
                  <c:v>41365</c:v>
                </c:pt>
                <c:pt idx="94">
                  <c:v>41395</c:v>
                </c:pt>
                <c:pt idx="95">
                  <c:v>41426</c:v>
                </c:pt>
                <c:pt idx="96">
                  <c:v>41456</c:v>
                </c:pt>
                <c:pt idx="97">
                  <c:v>41487</c:v>
                </c:pt>
                <c:pt idx="98">
                  <c:v>41518</c:v>
                </c:pt>
                <c:pt idx="99">
                  <c:v>41548</c:v>
                </c:pt>
                <c:pt idx="100">
                  <c:v>41579</c:v>
                </c:pt>
                <c:pt idx="101">
                  <c:v>41609</c:v>
                </c:pt>
                <c:pt idx="102">
                  <c:v>41640</c:v>
                </c:pt>
                <c:pt idx="103">
                  <c:v>41671</c:v>
                </c:pt>
              </c:numCache>
            </c:numRef>
          </c:cat>
          <c:val>
            <c:numRef>
              <c:f>WV!$L$2:$L$105</c:f>
              <c:numCache>
                <c:formatCode>General</c:formatCode>
                <c:ptCount val="104"/>
                <c:pt idx="0">
                  <c:v>0.8</c:v>
                </c:pt>
                <c:pt idx="1">
                  <c:v>1.3</c:v>
                </c:pt>
                <c:pt idx="2">
                  <c:v>0.7</c:v>
                </c:pt>
                <c:pt idx="3">
                  <c:v>0.7</c:v>
                </c:pt>
                <c:pt idx="4">
                  <c:v>0.1</c:v>
                </c:pt>
                <c:pt idx="5">
                  <c:v>0.8</c:v>
                </c:pt>
                <c:pt idx="6">
                  <c:v>0.8</c:v>
                </c:pt>
                <c:pt idx="7">
                  <c:v>0.6</c:v>
                </c:pt>
                <c:pt idx="8">
                  <c:v>1.1000000000000001</c:v>
                </c:pt>
                <c:pt idx="9">
                  <c:v>1.2</c:v>
                </c:pt>
                <c:pt idx="10">
                  <c:v>1</c:v>
                </c:pt>
                <c:pt idx="11">
                  <c:v>0.7</c:v>
                </c:pt>
                <c:pt idx="12">
                  <c:v>0.5</c:v>
                </c:pt>
                <c:pt idx="13">
                  <c:v>0.7</c:v>
                </c:pt>
                <c:pt idx="14">
                  <c:v>0.9</c:v>
                </c:pt>
                <c:pt idx="15">
                  <c:v>1</c:v>
                </c:pt>
                <c:pt idx="16">
                  <c:v>0.4</c:v>
                </c:pt>
                <c:pt idx="17">
                  <c:v>0.5</c:v>
                </c:pt>
                <c:pt idx="18">
                  <c:v>0.6</c:v>
                </c:pt>
                <c:pt idx="19">
                  <c:v>0.8</c:v>
                </c:pt>
                <c:pt idx="20">
                  <c:v>1</c:v>
                </c:pt>
                <c:pt idx="21">
                  <c:v>0.3</c:v>
                </c:pt>
                <c:pt idx="22">
                  <c:v>-0.1</c:v>
                </c:pt>
                <c:pt idx="23">
                  <c:v>0.4</c:v>
                </c:pt>
                <c:pt idx="24">
                  <c:v>0.8</c:v>
                </c:pt>
                <c:pt idx="25">
                  <c:v>1</c:v>
                </c:pt>
                <c:pt idx="26">
                  <c:v>1</c:v>
                </c:pt>
                <c:pt idx="27">
                  <c:v>1.1000000000000001</c:v>
                </c:pt>
                <c:pt idx="28">
                  <c:v>0.4</c:v>
                </c:pt>
                <c:pt idx="29">
                  <c:v>0.3</c:v>
                </c:pt>
                <c:pt idx="30">
                  <c:v>0.4</c:v>
                </c:pt>
                <c:pt idx="31">
                  <c:v>0.3</c:v>
                </c:pt>
                <c:pt idx="32">
                  <c:v>0.4</c:v>
                </c:pt>
                <c:pt idx="33">
                  <c:v>0.1</c:v>
                </c:pt>
                <c:pt idx="34">
                  <c:v>0.6</c:v>
                </c:pt>
                <c:pt idx="35">
                  <c:v>0.6</c:v>
                </c:pt>
                <c:pt idx="36">
                  <c:v>0.9</c:v>
                </c:pt>
                <c:pt idx="37">
                  <c:v>0.3</c:v>
                </c:pt>
                <c:pt idx="38">
                  <c:v>0.6</c:v>
                </c:pt>
                <c:pt idx="39">
                  <c:v>0.7</c:v>
                </c:pt>
                <c:pt idx="40">
                  <c:v>0.5</c:v>
                </c:pt>
                <c:pt idx="41">
                  <c:v>0.8</c:v>
                </c:pt>
                <c:pt idx="42">
                  <c:v>1.2</c:v>
                </c:pt>
                <c:pt idx="43">
                  <c:v>0.9</c:v>
                </c:pt>
                <c:pt idx="44">
                  <c:v>0.5</c:v>
                </c:pt>
                <c:pt idx="45">
                  <c:v>0.4</c:v>
                </c:pt>
                <c:pt idx="46">
                  <c:v>0.7</c:v>
                </c:pt>
                <c:pt idx="47">
                  <c:v>1.7</c:v>
                </c:pt>
                <c:pt idx="48">
                  <c:v>1.8</c:v>
                </c:pt>
                <c:pt idx="49">
                  <c:v>1.7</c:v>
                </c:pt>
                <c:pt idx="50">
                  <c:v>1.5</c:v>
                </c:pt>
                <c:pt idx="51">
                  <c:v>0.9</c:v>
                </c:pt>
                <c:pt idx="52">
                  <c:v>0.3</c:v>
                </c:pt>
                <c:pt idx="53">
                  <c:v>1</c:v>
                </c:pt>
                <c:pt idx="54">
                  <c:v>1</c:v>
                </c:pt>
                <c:pt idx="55">
                  <c:v>0.6</c:v>
                </c:pt>
                <c:pt idx="56">
                  <c:v>0.3</c:v>
                </c:pt>
                <c:pt idx="57">
                  <c:v>0.5</c:v>
                </c:pt>
                <c:pt idx="58">
                  <c:v>0.4</c:v>
                </c:pt>
                <c:pt idx="59">
                  <c:v>0.7</c:v>
                </c:pt>
                <c:pt idx="60">
                  <c:v>1.1000000000000001</c:v>
                </c:pt>
                <c:pt idx="61">
                  <c:v>0.8</c:v>
                </c:pt>
                <c:pt idx="62">
                  <c:v>0.71</c:v>
                </c:pt>
                <c:pt idx="63">
                  <c:v>1.34</c:v>
                </c:pt>
                <c:pt idx="64">
                  <c:v>0.76</c:v>
                </c:pt>
                <c:pt idx="65">
                  <c:v>1.37</c:v>
                </c:pt>
                <c:pt idx="66">
                  <c:v>1.07</c:v>
                </c:pt>
                <c:pt idx="67">
                  <c:v>1.03</c:v>
                </c:pt>
                <c:pt idx="68">
                  <c:v>0.69</c:v>
                </c:pt>
                <c:pt idx="69">
                  <c:v>0.72</c:v>
                </c:pt>
                <c:pt idx="70">
                  <c:v>0.17</c:v>
                </c:pt>
                <c:pt idx="71">
                  <c:v>0.7</c:v>
                </c:pt>
                <c:pt idx="72">
                  <c:v>0.63</c:v>
                </c:pt>
                <c:pt idx="73">
                  <c:v>1.05</c:v>
                </c:pt>
                <c:pt idx="74">
                  <c:v>0.39</c:v>
                </c:pt>
                <c:pt idx="75">
                  <c:v>0.53</c:v>
                </c:pt>
                <c:pt idx="76">
                  <c:v>0.71</c:v>
                </c:pt>
                <c:pt idx="77">
                  <c:v>1.04</c:v>
                </c:pt>
                <c:pt idx="78">
                  <c:v>0.66</c:v>
                </c:pt>
                <c:pt idx="79">
                  <c:v>0.38</c:v>
                </c:pt>
                <c:pt idx="80">
                  <c:v>0.55000000000000004</c:v>
                </c:pt>
                <c:pt idx="81">
                  <c:v>0.22</c:v>
                </c:pt>
                <c:pt idx="82">
                  <c:v>0.69</c:v>
                </c:pt>
                <c:pt idx="83">
                  <c:v>1.1399999999999999</c:v>
                </c:pt>
                <c:pt idx="84">
                  <c:v>0.91</c:v>
                </c:pt>
                <c:pt idx="85">
                  <c:v>0.89</c:v>
                </c:pt>
                <c:pt idx="86">
                  <c:v>1.05</c:v>
                </c:pt>
                <c:pt idx="87">
                  <c:v>1.3</c:v>
                </c:pt>
                <c:pt idx="88">
                  <c:v>0.76</c:v>
                </c:pt>
                <c:pt idx="89">
                  <c:v>0.57999999999999996</c:v>
                </c:pt>
                <c:pt idx="90">
                  <c:v>0.54</c:v>
                </c:pt>
                <c:pt idx="91">
                  <c:v>1.0900000000000001</c:v>
                </c:pt>
                <c:pt idx="92">
                  <c:v>0.68</c:v>
                </c:pt>
                <c:pt idx="93">
                  <c:v>0.3</c:v>
                </c:pt>
                <c:pt idx="94">
                  <c:v>0.28000000000000003</c:v>
                </c:pt>
                <c:pt idx="95">
                  <c:v>0.67</c:v>
                </c:pt>
                <c:pt idx="96">
                  <c:v>0.66</c:v>
                </c:pt>
                <c:pt idx="97">
                  <c:v>0.84</c:v>
                </c:pt>
                <c:pt idx="98">
                  <c:v>0.81</c:v>
                </c:pt>
                <c:pt idx="99">
                  <c:v>0.56000000000000005</c:v>
                </c:pt>
                <c:pt idx="100">
                  <c:v>0.65</c:v>
                </c:pt>
                <c:pt idx="101">
                  <c:v>0.5</c:v>
                </c:pt>
                <c:pt idx="102">
                  <c:v>0.77</c:v>
                </c:pt>
                <c:pt idx="103">
                  <c:v>0.72</c:v>
                </c:pt>
              </c:numCache>
            </c:numRef>
          </c:val>
          <c:smooth val="0"/>
        </c:ser>
        <c:ser>
          <c:idx val="5"/>
          <c:order val="5"/>
          <c:tx>
            <c:v>BIAS(SH)</c:v>
          </c:tx>
          <c:spPr>
            <a:ln>
              <a:solidFill>
                <a:schemeClr val="accent3"/>
              </a:solidFill>
              <a:prstDash val="sysDash"/>
            </a:ln>
          </c:spPr>
          <c:marker>
            <c:symbol val="none"/>
          </c:marker>
          <c:cat>
            <c:numRef>
              <c:f>IRhigh!$A$2:$A$105</c:f>
              <c:numCache>
                <c:formatCode>mmm\-yy</c:formatCode>
                <c:ptCount val="104"/>
                <c:pt idx="0">
                  <c:v>38534</c:v>
                </c:pt>
                <c:pt idx="1">
                  <c:v>38565</c:v>
                </c:pt>
                <c:pt idx="2">
                  <c:v>38596</c:v>
                </c:pt>
                <c:pt idx="3">
                  <c:v>38626</c:v>
                </c:pt>
                <c:pt idx="4">
                  <c:v>38657</c:v>
                </c:pt>
                <c:pt idx="5">
                  <c:v>38687</c:v>
                </c:pt>
                <c:pt idx="6">
                  <c:v>38718</c:v>
                </c:pt>
                <c:pt idx="7">
                  <c:v>38749</c:v>
                </c:pt>
                <c:pt idx="8">
                  <c:v>38777</c:v>
                </c:pt>
                <c:pt idx="9">
                  <c:v>38808</c:v>
                </c:pt>
                <c:pt idx="10">
                  <c:v>38838</c:v>
                </c:pt>
                <c:pt idx="11">
                  <c:v>38869</c:v>
                </c:pt>
                <c:pt idx="12">
                  <c:v>38899</c:v>
                </c:pt>
                <c:pt idx="13">
                  <c:v>38930</c:v>
                </c:pt>
                <c:pt idx="14">
                  <c:v>38961</c:v>
                </c:pt>
                <c:pt idx="15">
                  <c:v>38991</c:v>
                </c:pt>
                <c:pt idx="16">
                  <c:v>39022</c:v>
                </c:pt>
                <c:pt idx="17">
                  <c:v>39052</c:v>
                </c:pt>
                <c:pt idx="18">
                  <c:v>39083</c:v>
                </c:pt>
                <c:pt idx="19">
                  <c:v>39114</c:v>
                </c:pt>
                <c:pt idx="20">
                  <c:v>39142</c:v>
                </c:pt>
                <c:pt idx="21">
                  <c:v>39173</c:v>
                </c:pt>
                <c:pt idx="22">
                  <c:v>39203</c:v>
                </c:pt>
                <c:pt idx="23">
                  <c:v>39234</c:v>
                </c:pt>
                <c:pt idx="24">
                  <c:v>39264</c:v>
                </c:pt>
                <c:pt idx="25">
                  <c:v>39295</c:v>
                </c:pt>
                <c:pt idx="26">
                  <c:v>39326</c:v>
                </c:pt>
                <c:pt idx="27">
                  <c:v>39356</c:v>
                </c:pt>
                <c:pt idx="28">
                  <c:v>39387</c:v>
                </c:pt>
                <c:pt idx="29">
                  <c:v>39417</c:v>
                </c:pt>
                <c:pt idx="30">
                  <c:v>39448</c:v>
                </c:pt>
                <c:pt idx="31">
                  <c:v>39479</c:v>
                </c:pt>
                <c:pt idx="32">
                  <c:v>39508</c:v>
                </c:pt>
                <c:pt idx="33">
                  <c:v>39539</c:v>
                </c:pt>
                <c:pt idx="34">
                  <c:v>39569</c:v>
                </c:pt>
                <c:pt idx="35">
                  <c:v>39600</c:v>
                </c:pt>
                <c:pt idx="36">
                  <c:v>39630</c:v>
                </c:pt>
                <c:pt idx="37">
                  <c:v>39661</c:v>
                </c:pt>
                <c:pt idx="38">
                  <c:v>39692</c:v>
                </c:pt>
                <c:pt idx="39">
                  <c:v>39722</c:v>
                </c:pt>
                <c:pt idx="40">
                  <c:v>39753</c:v>
                </c:pt>
                <c:pt idx="41">
                  <c:v>39783</c:v>
                </c:pt>
                <c:pt idx="42">
                  <c:v>39814</c:v>
                </c:pt>
                <c:pt idx="43">
                  <c:v>39845</c:v>
                </c:pt>
                <c:pt idx="44">
                  <c:v>39873</c:v>
                </c:pt>
                <c:pt idx="45">
                  <c:v>39904</c:v>
                </c:pt>
                <c:pt idx="46">
                  <c:v>39934</c:v>
                </c:pt>
                <c:pt idx="47">
                  <c:v>39965</c:v>
                </c:pt>
                <c:pt idx="48">
                  <c:v>39995</c:v>
                </c:pt>
                <c:pt idx="49">
                  <c:v>40026</c:v>
                </c:pt>
                <c:pt idx="50">
                  <c:v>40057</c:v>
                </c:pt>
                <c:pt idx="51">
                  <c:v>40087</c:v>
                </c:pt>
                <c:pt idx="52">
                  <c:v>40118</c:v>
                </c:pt>
                <c:pt idx="53">
                  <c:v>40148</c:v>
                </c:pt>
                <c:pt idx="54">
                  <c:v>40179</c:v>
                </c:pt>
                <c:pt idx="55">
                  <c:v>40210</c:v>
                </c:pt>
                <c:pt idx="56">
                  <c:v>40238</c:v>
                </c:pt>
                <c:pt idx="57">
                  <c:v>40269</c:v>
                </c:pt>
                <c:pt idx="58">
                  <c:v>40299</c:v>
                </c:pt>
                <c:pt idx="59">
                  <c:v>40330</c:v>
                </c:pt>
                <c:pt idx="60">
                  <c:v>40360</c:v>
                </c:pt>
                <c:pt idx="61">
                  <c:v>40391</c:v>
                </c:pt>
                <c:pt idx="62">
                  <c:v>40422</c:v>
                </c:pt>
                <c:pt idx="63">
                  <c:v>40452</c:v>
                </c:pt>
                <c:pt idx="64">
                  <c:v>40483</c:v>
                </c:pt>
                <c:pt idx="65">
                  <c:v>40513</c:v>
                </c:pt>
                <c:pt idx="66">
                  <c:v>40544</c:v>
                </c:pt>
                <c:pt idx="67">
                  <c:v>40575</c:v>
                </c:pt>
                <c:pt idx="68">
                  <c:v>40603</c:v>
                </c:pt>
                <c:pt idx="69">
                  <c:v>40634</c:v>
                </c:pt>
                <c:pt idx="70">
                  <c:v>40664</c:v>
                </c:pt>
                <c:pt idx="71">
                  <c:v>40695</c:v>
                </c:pt>
                <c:pt idx="72">
                  <c:v>40725</c:v>
                </c:pt>
                <c:pt idx="73">
                  <c:v>40756</c:v>
                </c:pt>
                <c:pt idx="74">
                  <c:v>40787</c:v>
                </c:pt>
                <c:pt idx="75">
                  <c:v>40817</c:v>
                </c:pt>
                <c:pt idx="76">
                  <c:v>40848</c:v>
                </c:pt>
                <c:pt idx="77">
                  <c:v>40878</c:v>
                </c:pt>
                <c:pt idx="78">
                  <c:v>40909</c:v>
                </c:pt>
                <c:pt idx="79">
                  <c:v>40940</c:v>
                </c:pt>
                <c:pt idx="80">
                  <c:v>40969</c:v>
                </c:pt>
                <c:pt idx="81">
                  <c:v>41000</c:v>
                </c:pt>
                <c:pt idx="82">
                  <c:v>41030</c:v>
                </c:pt>
                <c:pt idx="83">
                  <c:v>41061</c:v>
                </c:pt>
                <c:pt idx="84">
                  <c:v>41091</c:v>
                </c:pt>
                <c:pt idx="85">
                  <c:v>41122</c:v>
                </c:pt>
                <c:pt idx="86">
                  <c:v>41153</c:v>
                </c:pt>
                <c:pt idx="87">
                  <c:v>41183</c:v>
                </c:pt>
                <c:pt idx="88">
                  <c:v>41214</c:v>
                </c:pt>
                <c:pt idx="89">
                  <c:v>41244</c:v>
                </c:pt>
                <c:pt idx="90">
                  <c:v>41275</c:v>
                </c:pt>
                <c:pt idx="91">
                  <c:v>41306</c:v>
                </c:pt>
                <c:pt idx="92">
                  <c:v>41334</c:v>
                </c:pt>
                <c:pt idx="93">
                  <c:v>41365</c:v>
                </c:pt>
                <c:pt idx="94">
                  <c:v>41395</c:v>
                </c:pt>
                <c:pt idx="95">
                  <c:v>41426</c:v>
                </c:pt>
                <c:pt idx="96">
                  <c:v>41456</c:v>
                </c:pt>
                <c:pt idx="97">
                  <c:v>41487</c:v>
                </c:pt>
                <c:pt idx="98">
                  <c:v>41518</c:v>
                </c:pt>
                <c:pt idx="99">
                  <c:v>41548</c:v>
                </c:pt>
                <c:pt idx="100">
                  <c:v>41579</c:v>
                </c:pt>
                <c:pt idx="101">
                  <c:v>41609</c:v>
                </c:pt>
                <c:pt idx="102">
                  <c:v>41640</c:v>
                </c:pt>
                <c:pt idx="103">
                  <c:v>41671</c:v>
                </c:pt>
              </c:numCache>
            </c:numRef>
          </c:cat>
          <c:val>
            <c:numRef>
              <c:f>WV!$S$2:$S$105</c:f>
              <c:numCache>
                <c:formatCode>General</c:formatCode>
                <c:ptCount val="104"/>
                <c:pt idx="0">
                  <c:v>-3.5</c:v>
                </c:pt>
                <c:pt idx="1">
                  <c:v>-2.4</c:v>
                </c:pt>
                <c:pt idx="2">
                  <c:v>-2.7</c:v>
                </c:pt>
                <c:pt idx="3">
                  <c:v>-1.5</c:v>
                </c:pt>
                <c:pt idx="4">
                  <c:v>0</c:v>
                </c:pt>
                <c:pt idx="5">
                  <c:v>0</c:v>
                </c:pt>
                <c:pt idx="6">
                  <c:v>-0.3</c:v>
                </c:pt>
                <c:pt idx="7">
                  <c:v>0.8</c:v>
                </c:pt>
                <c:pt idx="8">
                  <c:v>1.3</c:v>
                </c:pt>
                <c:pt idx="9">
                  <c:v>-0.2</c:v>
                </c:pt>
                <c:pt idx="10">
                  <c:v>-0.5</c:v>
                </c:pt>
                <c:pt idx="11">
                  <c:v>0.3</c:v>
                </c:pt>
                <c:pt idx="12">
                  <c:v>-0.9</c:v>
                </c:pt>
                <c:pt idx="13">
                  <c:v>-1.2</c:v>
                </c:pt>
                <c:pt idx="14">
                  <c:v>-0.3</c:v>
                </c:pt>
                <c:pt idx="15">
                  <c:v>0.7</c:v>
                </c:pt>
                <c:pt idx="16">
                  <c:v>0.5</c:v>
                </c:pt>
                <c:pt idx="17">
                  <c:v>2.1</c:v>
                </c:pt>
                <c:pt idx="18">
                  <c:v>0.8</c:v>
                </c:pt>
                <c:pt idx="19">
                  <c:v>1.7</c:v>
                </c:pt>
                <c:pt idx="20">
                  <c:v>0.9</c:v>
                </c:pt>
                <c:pt idx="21">
                  <c:v>1.9</c:v>
                </c:pt>
                <c:pt idx="22">
                  <c:v>1.4</c:v>
                </c:pt>
                <c:pt idx="23">
                  <c:v>0.2</c:v>
                </c:pt>
                <c:pt idx="24">
                  <c:v>-0.4</c:v>
                </c:pt>
                <c:pt idx="25">
                  <c:v>0.2</c:v>
                </c:pt>
                <c:pt idx="26">
                  <c:v>0.1</c:v>
                </c:pt>
                <c:pt idx="27">
                  <c:v>-0.1</c:v>
                </c:pt>
                <c:pt idx="28">
                  <c:v>-0.2</c:v>
                </c:pt>
                <c:pt idx="29">
                  <c:v>1</c:v>
                </c:pt>
                <c:pt idx="30">
                  <c:v>0.5</c:v>
                </c:pt>
                <c:pt idx="31">
                  <c:v>0.9</c:v>
                </c:pt>
                <c:pt idx="32">
                  <c:v>0.6</c:v>
                </c:pt>
                <c:pt idx="33">
                  <c:v>0.3</c:v>
                </c:pt>
                <c:pt idx="34">
                  <c:v>0.7</c:v>
                </c:pt>
                <c:pt idx="35">
                  <c:v>-0.3</c:v>
                </c:pt>
                <c:pt idx="36">
                  <c:v>-0.3</c:v>
                </c:pt>
                <c:pt idx="37">
                  <c:v>0.1</c:v>
                </c:pt>
                <c:pt idx="38">
                  <c:v>0.3</c:v>
                </c:pt>
                <c:pt idx="39">
                  <c:v>1.5</c:v>
                </c:pt>
                <c:pt idx="40">
                  <c:v>1.7</c:v>
                </c:pt>
                <c:pt idx="41">
                  <c:v>1.4</c:v>
                </c:pt>
                <c:pt idx="42">
                  <c:v>1.6</c:v>
                </c:pt>
                <c:pt idx="43">
                  <c:v>1.4</c:v>
                </c:pt>
                <c:pt idx="44">
                  <c:v>1.6</c:v>
                </c:pt>
                <c:pt idx="45">
                  <c:v>1.9</c:v>
                </c:pt>
                <c:pt idx="46">
                  <c:v>1.6</c:v>
                </c:pt>
                <c:pt idx="47">
                  <c:v>1</c:v>
                </c:pt>
                <c:pt idx="48">
                  <c:v>1.1000000000000001</c:v>
                </c:pt>
                <c:pt idx="49">
                  <c:v>1.2</c:v>
                </c:pt>
                <c:pt idx="50">
                  <c:v>1.8</c:v>
                </c:pt>
                <c:pt idx="51">
                  <c:v>1.5</c:v>
                </c:pt>
                <c:pt idx="52">
                  <c:v>1.2</c:v>
                </c:pt>
                <c:pt idx="53">
                  <c:v>1.7</c:v>
                </c:pt>
                <c:pt idx="54">
                  <c:v>1.3</c:v>
                </c:pt>
                <c:pt idx="55">
                  <c:v>2.1</c:v>
                </c:pt>
                <c:pt idx="56">
                  <c:v>1.9</c:v>
                </c:pt>
                <c:pt idx="57">
                  <c:v>1.9</c:v>
                </c:pt>
                <c:pt idx="58">
                  <c:v>1.5</c:v>
                </c:pt>
                <c:pt idx="59">
                  <c:v>2.7</c:v>
                </c:pt>
                <c:pt idx="60">
                  <c:v>1.9</c:v>
                </c:pt>
                <c:pt idx="61">
                  <c:v>1.1100000000000001</c:v>
                </c:pt>
                <c:pt idx="62">
                  <c:v>1.68</c:v>
                </c:pt>
                <c:pt idx="63">
                  <c:v>2.09</c:v>
                </c:pt>
                <c:pt idx="64">
                  <c:v>2.06</c:v>
                </c:pt>
                <c:pt idx="65">
                  <c:v>1.55</c:v>
                </c:pt>
                <c:pt idx="66">
                  <c:v>1.37</c:v>
                </c:pt>
                <c:pt idx="67">
                  <c:v>1.24</c:v>
                </c:pt>
                <c:pt idx="68">
                  <c:v>1.91</c:v>
                </c:pt>
                <c:pt idx="69">
                  <c:v>1.38</c:v>
                </c:pt>
                <c:pt idx="70">
                  <c:v>0.7</c:v>
                </c:pt>
                <c:pt idx="71">
                  <c:v>1.42</c:v>
                </c:pt>
                <c:pt idx="72">
                  <c:v>0.94</c:v>
                </c:pt>
                <c:pt idx="73">
                  <c:v>1.1000000000000001</c:v>
                </c:pt>
                <c:pt idx="74">
                  <c:v>0.26</c:v>
                </c:pt>
                <c:pt idx="75">
                  <c:v>1.89</c:v>
                </c:pt>
                <c:pt idx="76">
                  <c:v>1.84</c:v>
                </c:pt>
                <c:pt idx="77">
                  <c:v>1.8</c:v>
                </c:pt>
                <c:pt idx="78">
                  <c:v>1.5</c:v>
                </c:pt>
                <c:pt idx="79">
                  <c:v>2.04</c:v>
                </c:pt>
                <c:pt idx="80">
                  <c:v>1.64</c:v>
                </c:pt>
                <c:pt idx="81">
                  <c:v>1.57</c:v>
                </c:pt>
                <c:pt idx="82">
                  <c:v>0.75</c:v>
                </c:pt>
                <c:pt idx="83">
                  <c:v>0.4</c:v>
                </c:pt>
                <c:pt idx="84">
                  <c:v>1.8</c:v>
                </c:pt>
                <c:pt idx="85">
                  <c:v>0.5</c:v>
                </c:pt>
                <c:pt idx="86">
                  <c:v>0.54</c:v>
                </c:pt>
                <c:pt idx="87">
                  <c:v>0.2</c:v>
                </c:pt>
                <c:pt idx="88">
                  <c:v>1.83</c:v>
                </c:pt>
                <c:pt idx="89">
                  <c:v>2.25</c:v>
                </c:pt>
                <c:pt idx="90">
                  <c:v>2.29</c:v>
                </c:pt>
                <c:pt idx="91">
                  <c:v>1.1200000000000001</c:v>
                </c:pt>
                <c:pt idx="92">
                  <c:v>1.33</c:v>
                </c:pt>
                <c:pt idx="93">
                  <c:v>1.54</c:v>
                </c:pt>
                <c:pt idx="94">
                  <c:v>1.0900000000000001</c:v>
                </c:pt>
                <c:pt idx="95">
                  <c:v>1.75</c:v>
                </c:pt>
                <c:pt idx="96">
                  <c:v>1.22</c:v>
                </c:pt>
                <c:pt idx="97">
                  <c:v>0.54</c:v>
                </c:pt>
                <c:pt idx="98">
                  <c:v>0.51</c:v>
                </c:pt>
                <c:pt idx="99">
                  <c:v>1.36</c:v>
                </c:pt>
                <c:pt idx="100">
                  <c:v>1.54</c:v>
                </c:pt>
                <c:pt idx="101">
                  <c:v>1.47</c:v>
                </c:pt>
                <c:pt idx="102">
                  <c:v>1.71</c:v>
                </c:pt>
                <c:pt idx="103">
                  <c:v>2.2200000000000002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5964288"/>
        <c:axId val="125965824"/>
      </c:lineChart>
      <c:dateAx>
        <c:axId val="125964288"/>
        <c:scaling>
          <c:orientation val="minMax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mmm\-yy" sourceLinked="0"/>
        <c:majorTickMark val="out"/>
        <c:minorTickMark val="none"/>
        <c:tickLblPos val="low"/>
        <c:spPr>
          <a:ln w="19050" cmpd="sng"/>
        </c:spPr>
        <c:crossAx val="125965824"/>
        <c:crosses val="autoZero"/>
        <c:auto val="1"/>
        <c:lblOffset val="100"/>
        <c:baseTimeUnit val="months"/>
      </c:dateAx>
      <c:valAx>
        <c:axId val="12596582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en-US"/>
                  <a:t>(m/s)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596428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54459-2111-4D9B-94BC-69F0A47D5313}" type="datetimeFigureOut">
              <a:rPr kumimoji="1" lang="ja-JP" altLang="en-US" smtClean="0"/>
              <a:t>2014/6/16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B3EE8-505C-4231-818F-7105905B4C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852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6E656-7BCA-47BA-932F-B9CCCDF33D5D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66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ja-JP" dirty="0" smtClean="0"/>
              <a:t>This is a introduce</a:t>
            </a:r>
            <a:r>
              <a:rPr lang="en-US" altLang="ja-JP" baseline="0" dirty="0" smtClean="0"/>
              <a:t> of himawari-8 specification.</a:t>
            </a:r>
          </a:p>
          <a:p>
            <a:r>
              <a:rPr lang="en-US" altLang="ja-JP" baseline="0" dirty="0" smtClean="0"/>
              <a:t>As you can see, number of bands will be increased from 5 to 16.</a:t>
            </a:r>
          </a:p>
          <a:p>
            <a:r>
              <a:rPr lang="en-US" altLang="ja-JP" baseline="0" dirty="0" smtClean="0"/>
              <a:t>Spatial and time resolution will be 2 km and 10minutes.</a:t>
            </a:r>
          </a:p>
          <a:p>
            <a:endParaRPr lang="ja-JP" altLang="en-US" dirty="0" smtClean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17F53A-CB84-4200-8A72-A9C4828EC4A4}" type="slidenum">
              <a:rPr lang="ja-JP" altLang="en-US" smtClean="0"/>
              <a:pPr>
                <a:defRPr/>
              </a:pPr>
              <a:t>4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BC2B3C-1417-4679-A170-BE9969A05B9F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4239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BC2B3C-1417-4679-A170-BE9969A05B9F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6050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594BD8-2327-41E5-A437-86953D573446}" type="slidenum">
              <a:rPr lang="en-US" altLang="ja-JP" smtClean="0"/>
              <a:pPr>
                <a:defRPr/>
              </a:pPr>
              <a:t>18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594BD8-2327-41E5-A437-86953D573446}" type="slidenum">
              <a:rPr lang="en-US" altLang="ja-JP" smtClean="0"/>
              <a:pPr>
                <a:defRPr/>
              </a:pPr>
              <a:t>19</a:t>
            </a:fld>
            <a:endParaRPr lang="en-US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5951F-9872-489B-ABEE-8B5C7AFAE55D}" type="datetimeFigureOut">
              <a:rPr kumimoji="1" lang="ja-JP" altLang="en-US" smtClean="0"/>
              <a:t>2014/6/16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BA8-FC49-48CA-8FDA-CE72947167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7736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5951F-9872-489B-ABEE-8B5C7AFAE55D}" type="datetimeFigureOut">
              <a:rPr kumimoji="1" lang="ja-JP" altLang="en-US" smtClean="0"/>
              <a:t>2014/6/16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BA8-FC49-48CA-8FDA-CE72947167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0132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5951F-9872-489B-ABEE-8B5C7AFAE55D}" type="datetimeFigureOut">
              <a:rPr kumimoji="1" lang="ja-JP" altLang="en-US" smtClean="0"/>
              <a:t>2014/6/16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BA8-FC49-48CA-8FDA-CE72947167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334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5951F-9872-489B-ABEE-8B5C7AFAE55D}" type="datetimeFigureOut">
              <a:rPr kumimoji="1" lang="ja-JP" altLang="en-US" smtClean="0"/>
              <a:t>2014/6/16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BA8-FC49-48CA-8FDA-CE72947167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7075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5951F-9872-489B-ABEE-8B5C7AFAE55D}" type="datetimeFigureOut">
              <a:rPr kumimoji="1" lang="ja-JP" altLang="en-US" smtClean="0"/>
              <a:t>2014/6/16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BA8-FC49-48CA-8FDA-CE72947167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2680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5951F-9872-489B-ABEE-8B5C7AFAE55D}" type="datetimeFigureOut">
              <a:rPr kumimoji="1" lang="ja-JP" altLang="en-US" smtClean="0"/>
              <a:t>2014/6/16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BA8-FC49-48CA-8FDA-CE72947167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8569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5951F-9872-489B-ABEE-8B5C7AFAE55D}" type="datetimeFigureOut">
              <a:rPr kumimoji="1" lang="ja-JP" altLang="en-US" smtClean="0"/>
              <a:t>2014/6/16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BA8-FC49-48CA-8FDA-CE72947167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0428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5951F-9872-489B-ABEE-8B5C7AFAE55D}" type="datetimeFigureOut">
              <a:rPr kumimoji="1" lang="ja-JP" altLang="en-US" smtClean="0"/>
              <a:t>2014/6/16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BA8-FC49-48CA-8FDA-CE72947167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1100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5951F-9872-489B-ABEE-8B5C7AFAE55D}" type="datetimeFigureOut">
              <a:rPr kumimoji="1" lang="ja-JP" altLang="en-US" smtClean="0"/>
              <a:t>2014/6/16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BA8-FC49-48CA-8FDA-CE72947167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3799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5951F-9872-489B-ABEE-8B5C7AFAE55D}" type="datetimeFigureOut">
              <a:rPr kumimoji="1" lang="ja-JP" altLang="en-US" smtClean="0"/>
              <a:t>2014/6/16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BA8-FC49-48CA-8FDA-CE72947167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8876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5951F-9872-489B-ABEE-8B5C7AFAE55D}" type="datetimeFigureOut">
              <a:rPr kumimoji="1" lang="ja-JP" altLang="en-US" smtClean="0"/>
              <a:t>2014/6/16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BA8-FC49-48CA-8FDA-CE72947167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4487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5951F-9872-489B-ABEE-8B5C7AFAE55D}" type="datetimeFigureOut">
              <a:rPr kumimoji="1" lang="ja-JP" altLang="en-US" smtClean="0"/>
              <a:t>2014/6/16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52BA8-FC49-48CA-8FDA-CE72947167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6372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4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014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387920" y="1052736"/>
            <a:ext cx="8368160" cy="1974081"/>
          </a:xfrm>
          <a:solidFill>
            <a:schemeClr val="tx1">
              <a:alpha val="42000"/>
            </a:schemeClr>
          </a:solidFill>
        </p:spPr>
        <p:txBody>
          <a:bodyPr>
            <a:normAutofit/>
          </a:bodyPr>
          <a:lstStyle/>
          <a:p>
            <a:r>
              <a:rPr lang="en-GB" altLang="ja-JP" b="1" dirty="0">
                <a:solidFill>
                  <a:schemeClr val="bg1"/>
                </a:solidFill>
              </a:rPr>
              <a:t>Current status and plans of JMA operational wind product</a:t>
            </a:r>
            <a:endParaRPr lang="ja-JP" altLang="ja-JP" b="1" dirty="0">
              <a:solidFill>
                <a:schemeClr val="bg1"/>
              </a:solidFill>
            </a:endParaRPr>
          </a:p>
        </p:txBody>
      </p:sp>
      <p:sp>
        <p:nvSpPr>
          <p:cNvPr id="6" name="サブタイトル 2"/>
          <p:cNvSpPr txBox="1">
            <a:spLocks/>
          </p:cNvSpPr>
          <p:nvPr/>
        </p:nvSpPr>
        <p:spPr>
          <a:xfrm>
            <a:off x="1479873" y="4293096"/>
            <a:ext cx="6400800" cy="1752600"/>
          </a:xfrm>
          <a:prstGeom prst="rect">
            <a:avLst/>
          </a:prstGeom>
          <a:solidFill>
            <a:schemeClr val="tx1">
              <a:alpha val="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b="1" dirty="0" err="1" smtClean="0">
                <a:solidFill>
                  <a:schemeClr val="bg1"/>
                </a:solidFill>
              </a:rPr>
              <a:t>Kazuki</a:t>
            </a:r>
            <a:r>
              <a:rPr lang="en-US" altLang="ja-JP" b="1" dirty="0" smtClean="0">
                <a:solidFill>
                  <a:schemeClr val="bg1"/>
                </a:solidFill>
              </a:rPr>
              <a:t> </a:t>
            </a:r>
            <a:r>
              <a:rPr lang="en-US" altLang="ja-JP" b="1" dirty="0" err="1" smtClean="0">
                <a:solidFill>
                  <a:schemeClr val="bg1"/>
                </a:solidFill>
              </a:rPr>
              <a:t>Shimoji</a:t>
            </a:r>
            <a:endParaRPr lang="en-US" altLang="ja-JP" b="1" dirty="0" smtClean="0">
              <a:solidFill>
                <a:schemeClr val="bg1"/>
              </a:solidFill>
            </a:endParaRPr>
          </a:p>
          <a:p>
            <a:r>
              <a:rPr lang="en-US" altLang="ja-JP" b="1" dirty="0" smtClean="0">
                <a:solidFill>
                  <a:schemeClr val="bg1"/>
                </a:solidFill>
              </a:rPr>
              <a:t>Meteorological Satellite Center</a:t>
            </a:r>
          </a:p>
          <a:p>
            <a:r>
              <a:rPr lang="en-US" altLang="ja-JP" sz="3600" b="1" dirty="0" smtClean="0">
                <a:solidFill>
                  <a:schemeClr val="bg1"/>
                </a:solidFill>
              </a:rPr>
              <a:t>Japan Meteorological Agency</a:t>
            </a:r>
            <a:endParaRPr lang="ja-JP" alt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71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-63134" y="0"/>
            <a:ext cx="9126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 smtClean="0"/>
              <a:t>Historical statistic for </a:t>
            </a:r>
            <a:r>
              <a:rPr kumimoji="1" lang="en-US" altLang="ja-JP" sz="3200" b="1" dirty="0" smtClean="0"/>
              <a:t>WV MTSAT AMV (cloudy)</a:t>
            </a:r>
            <a:endParaRPr kumimoji="1" lang="ja-JP" altLang="en-US" sz="3200" b="1" dirty="0"/>
          </a:p>
        </p:txBody>
      </p:sp>
      <p:graphicFrame>
        <p:nvGraphicFramePr>
          <p:cNvPr id="5" name="グラフ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6798660"/>
              </p:ext>
            </p:extLst>
          </p:nvPr>
        </p:nvGraphicFramePr>
        <p:xfrm>
          <a:off x="0" y="552957"/>
          <a:ext cx="6677025" cy="3143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414" y="911207"/>
            <a:ext cx="2715047" cy="2978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315" y="3688155"/>
            <a:ext cx="2771800" cy="3170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910336"/>
            <a:ext cx="2648830" cy="2956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30500" y="3889245"/>
            <a:ext cx="42534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2400" b="1" dirty="0" smtClean="0"/>
              <a:t>positive wind speed BIAS in all season globally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400" b="1" dirty="0" smtClean="0"/>
              <a:t>negative wind speed BIAS around jet in winter season</a:t>
            </a:r>
            <a:endParaRPr kumimoji="1" lang="ja-JP" altLang="en-US" sz="2400" b="1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220072" y="3786378"/>
            <a:ext cx="279778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/>
              <a:t>O-B</a:t>
            </a:r>
            <a:r>
              <a:rPr lang="en-US" altLang="ja-JP" dirty="0"/>
              <a:t> </a:t>
            </a:r>
            <a:r>
              <a:rPr lang="en-US" altLang="ja-JP" dirty="0" smtClean="0"/>
              <a:t>statistic for Jan. 2013</a:t>
            </a:r>
            <a:endParaRPr kumimoji="1" lang="ja-JP" altLang="en-US" dirty="0"/>
          </a:p>
        </p:txBody>
      </p:sp>
      <p:cxnSp>
        <p:nvCxnSpPr>
          <p:cNvPr id="9" name="直線コネクタ 8"/>
          <p:cNvCxnSpPr/>
          <p:nvPr/>
        </p:nvCxnSpPr>
        <p:spPr>
          <a:xfrm>
            <a:off x="3491880" y="1196752"/>
            <a:ext cx="0" cy="2376264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矢印コネクタ 9"/>
          <p:cNvCxnSpPr/>
          <p:nvPr/>
        </p:nvCxnSpPr>
        <p:spPr>
          <a:xfrm>
            <a:off x="3495679" y="3137760"/>
            <a:ext cx="1940417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/>
          <p:cNvCxnSpPr/>
          <p:nvPr/>
        </p:nvCxnSpPr>
        <p:spPr>
          <a:xfrm>
            <a:off x="611560" y="3128655"/>
            <a:ext cx="288032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/>
          <p:cNvSpPr txBox="1"/>
          <p:nvPr/>
        </p:nvSpPr>
        <p:spPr>
          <a:xfrm>
            <a:off x="3517032" y="2832185"/>
            <a:ext cx="8408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smtClean="0"/>
              <a:t>MTSAT-2</a:t>
            </a:r>
            <a:endParaRPr kumimoji="1" lang="ja-JP" altLang="en-US" sz="1400" b="1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328465" y="2832186"/>
            <a:ext cx="9417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smtClean="0"/>
              <a:t>MTSAT-1R</a:t>
            </a:r>
            <a:endParaRPr kumimoji="1" lang="ja-JP" altLang="en-US" sz="1400" b="1" dirty="0"/>
          </a:p>
        </p:txBody>
      </p:sp>
      <p:cxnSp>
        <p:nvCxnSpPr>
          <p:cNvPr id="14" name="直線コネクタ 13"/>
          <p:cNvCxnSpPr/>
          <p:nvPr/>
        </p:nvCxnSpPr>
        <p:spPr>
          <a:xfrm>
            <a:off x="578107" y="2485243"/>
            <a:ext cx="48468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429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42702_ひまわり広報用画像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solidFill>
            <a:schemeClr val="tx1">
              <a:alpha val="6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4" name="テキスト ボックス 3"/>
          <p:cNvSpPr txBox="1"/>
          <p:nvPr/>
        </p:nvSpPr>
        <p:spPr>
          <a:xfrm>
            <a:off x="755576" y="332656"/>
            <a:ext cx="7632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b="1" dirty="0" smtClean="0">
                <a:solidFill>
                  <a:schemeClr val="bg1"/>
                </a:solidFill>
              </a:rPr>
              <a:t>Contents</a:t>
            </a:r>
            <a:endParaRPr kumimoji="1" lang="ja-JP" altLang="en-US" sz="4400" b="1" dirty="0">
              <a:solidFill>
                <a:schemeClr val="bg1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1225689"/>
            <a:ext cx="9144000" cy="6494085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altLang="ja-JP" sz="2800" dirty="0">
                <a:latin typeface="+mj-lt"/>
              </a:rPr>
              <a:t>Planning of JMA satellite systems</a:t>
            </a:r>
            <a:endParaRPr lang="en-US" altLang="ja-JP" sz="2800" dirty="0" smtClean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endParaRPr kumimoji="1" lang="en-US" altLang="ja-JP" sz="2800" dirty="0" smtClean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ja-JP" sz="2800" dirty="0" smtClean="0">
                <a:latin typeface="+mj-lt"/>
              </a:rPr>
              <a:t>Statistics of MTSAT-1R/2 AMV </a:t>
            </a:r>
          </a:p>
          <a:p>
            <a:pPr marL="342900" indent="-342900">
              <a:buFont typeface="+mj-lt"/>
              <a:buAutoNum type="arabicPeriod"/>
            </a:pPr>
            <a:endParaRPr kumimoji="1" lang="en-US" altLang="ja-JP" sz="2800" dirty="0" smtClean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ja-JP" sz="2800" dirty="0" smtClean="0">
                <a:solidFill>
                  <a:schemeClr val="bg1"/>
                </a:solidFill>
                <a:latin typeface="+mj-lt"/>
              </a:rPr>
              <a:t>Plan for switching over from MTSAT to Himawari-8</a:t>
            </a:r>
          </a:p>
          <a:p>
            <a:pPr marL="342900" indent="-342900">
              <a:buFont typeface="+mj-lt"/>
              <a:buAutoNum type="arabicPeriod"/>
            </a:pPr>
            <a:endParaRPr lang="en-US" altLang="ja-JP" sz="2800" dirty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ja-JP" sz="2800" dirty="0" smtClean="0">
                <a:solidFill>
                  <a:schemeClr val="bg1"/>
                </a:solidFill>
                <a:latin typeface="+mj-lt"/>
              </a:rPr>
              <a:t>Overview of Himawari-8 AMV </a:t>
            </a:r>
          </a:p>
          <a:p>
            <a:pPr marL="342900" indent="-342900">
              <a:buFont typeface="+mj-lt"/>
              <a:buAutoNum type="arabicPeriod"/>
            </a:pPr>
            <a:endParaRPr lang="en-US" altLang="ja-JP" sz="2800" dirty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ja-JP" sz="2800" dirty="0" smtClean="0">
                <a:latin typeface="+mj-lt"/>
              </a:rPr>
              <a:t>Summary</a:t>
            </a:r>
          </a:p>
          <a:p>
            <a:endParaRPr kumimoji="1" lang="en-US" altLang="ja-JP" sz="2800" dirty="0" smtClean="0">
              <a:solidFill>
                <a:schemeClr val="bg1"/>
              </a:solidFill>
              <a:latin typeface="Sylfae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kumimoji="1" lang="en-US" altLang="ja-JP" sz="2800" dirty="0" smtClean="0">
              <a:solidFill>
                <a:schemeClr val="bg1"/>
              </a:solidFill>
              <a:latin typeface="Sylfae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altLang="ja-JP" sz="2800" dirty="0" smtClean="0">
              <a:solidFill>
                <a:schemeClr val="bg1"/>
              </a:solidFill>
              <a:latin typeface="Sylfae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altLang="ja-JP" sz="2800" dirty="0" smtClean="0">
              <a:solidFill>
                <a:schemeClr val="bg1"/>
              </a:solidFill>
              <a:latin typeface="Sylfae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kumimoji="1" lang="en-US" altLang="ja-JP" sz="2800" dirty="0" smtClean="0">
              <a:solidFill>
                <a:schemeClr val="bg1"/>
              </a:solidFill>
              <a:latin typeface="Sylfae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kumimoji="1" lang="ja-JP" altLang="en-US" sz="2400" dirty="0">
              <a:solidFill>
                <a:schemeClr val="bg1"/>
              </a:solidFill>
              <a:latin typeface="Sylfae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50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-1066" y="30534"/>
            <a:ext cx="9122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600" b="1" dirty="0" smtClean="0"/>
              <a:t>dissemination schedule for Himawari-8 AMV</a:t>
            </a:r>
            <a:endParaRPr kumimoji="1" lang="ja-JP" altLang="en-US" sz="3600" b="1" dirty="0"/>
          </a:p>
        </p:txBody>
      </p:sp>
      <p:cxnSp>
        <p:nvCxnSpPr>
          <p:cNvPr id="3" name="直線コネクタ 2"/>
          <p:cNvCxnSpPr/>
          <p:nvPr/>
        </p:nvCxnSpPr>
        <p:spPr>
          <a:xfrm>
            <a:off x="558575" y="1298116"/>
            <a:ext cx="0" cy="304729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/>
          <p:nvPr/>
        </p:nvCxnSpPr>
        <p:spPr>
          <a:xfrm>
            <a:off x="2709282" y="1298116"/>
            <a:ext cx="0" cy="3117455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>
            <a:endCxn id="24" idx="0"/>
          </p:cNvCxnSpPr>
          <p:nvPr/>
        </p:nvCxnSpPr>
        <p:spPr>
          <a:xfrm>
            <a:off x="5688833" y="1279840"/>
            <a:ext cx="46423" cy="3065566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/>
          <p:cNvCxnSpPr/>
          <p:nvPr/>
        </p:nvCxnSpPr>
        <p:spPr>
          <a:xfrm flipH="1">
            <a:off x="8344886" y="1360155"/>
            <a:ext cx="46656" cy="3042086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右矢印 12"/>
          <p:cNvSpPr/>
          <p:nvPr/>
        </p:nvSpPr>
        <p:spPr>
          <a:xfrm>
            <a:off x="2786159" y="1041158"/>
            <a:ext cx="2850097" cy="1554559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Himawari-8 AMV </a:t>
            </a:r>
          </a:p>
          <a:p>
            <a:pPr algn="ctr"/>
            <a:r>
              <a:rPr lang="en-US" altLang="ja-JP" dirty="0" smtClean="0">
                <a:solidFill>
                  <a:schemeClr val="tx1"/>
                </a:solidFill>
              </a:rPr>
              <a:t>for evaluation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6" name="右矢印 15"/>
          <p:cNvSpPr/>
          <p:nvPr/>
        </p:nvSpPr>
        <p:spPr>
          <a:xfrm>
            <a:off x="-27022" y="2831836"/>
            <a:ext cx="5663277" cy="1024138"/>
          </a:xfrm>
          <a:prstGeom prst="right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Operational MTSAT AMV</a:t>
            </a:r>
          </a:p>
        </p:txBody>
      </p:sp>
      <p:sp>
        <p:nvSpPr>
          <p:cNvPr id="17" name="右矢印 16"/>
          <p:cNvSpPr/>
          <p:nvPr/>
        </p:nvSpPr>
        <p:spPr>
          <a:xfrm>
            <a:off x="5744862" y="2831836"/>
            <a:ext cx="3373132" cy="1024138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Operational Himawari-8 AMV</a:t>
            </a:r>
          </a:p>
        </p:txBody>
      </p:sp>
      <p:sp>
        <p:nvSpPr>
          <p:cNvPr id="22" name="右矢印 21"/>
          <p:cNvSpPr/>
          <p:nvPr/>
        </p:nvSpPr>
        <p:spPr>
          <a:xfrm>
            <a:off x="5735256" y="1041157"/>
            <a:ext cx="2619904" cy="1562675"/>
          </a:xfrm>
          <a:prstGeom prst="rightArrow">
            <a:avLst/>
          </a:prstGeom>
          <a:solidFill>
            <a:srgbClr val="0070C0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MTSAT AMV</a:t>
            </a:r>
          </a:p>
          <a:p>
            <a:pPr algn="ctr"/>
            <a:r>
              <a:rPr lang="en-US" altLang="ja-JP" dirty="0" smtClean="0"/>
              <a:t>for backup</a:t>
            </a:r>
            <a:endParaRPr kumimoji="1" lang="ja-JP" altLang="en-US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1878805" y="4390270"/>
            <a:ext cx="2257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/>
              <a:t>April 2015</a:t>
            </a:r>
            <a:endParaRPr lang="en-US" altLang="ja-JP" dirty="0" smtClean="0"/>
          </a:p>
          <a:p>
            <a:pPr algn="ctr"/>
            <a:r>
              <a:rPr lang="en-US" altLang="ja-JP" dirty="0" smtClean="0"/>
              <a:t>p</a:t>
            </a:r>
            <a:r>
              <a:rPr kumimoji="1" lang="en-US" altLang="ja-JP" dirty="0" smtClean="0"/>
              <a:t>arallel dissemination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4438418" y="4345406"/>
            <a:ext cx="2593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July 2015</a:t>
            </a:r>
          </a:p>
          <a:p>
            <a:pPr algn="ctr"/>
            <a:r>
              <a:rPr lang="en-US" altLang="ja-JP" dirty="0" smtClean="0"/>
              <a:t>Switchover to Himawari-8 </a:t>
            </a:r>
            <a:endParaRPr kumimoji="1" lang="ja-JP" altLang="en-US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-120666" y="4415571"/>
            <a:ext cx="1851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/>
              <a:t>launch</a:t>
            </a:r>
          </a:p>
          <a:p>
            <a:pPr algn="ctr"/>
            <a:r>
              <a:rPr lang="en-US" altLang="ja-JP" dirty="0" smtClean="0"/>
              <a:t>summer</a:t>
            </a:r>
            <a:r>
              <a:rPr kumimoji="1" lang="en-US" altLang="ja-JP" dirty="0" smtClean="0"/>
              <a:t> 2014</a:t>
            </a:r>
            <a:endParaRPr kumimoji="1" lang="ja-JP" altLang="en-US" dirty="0"/>
          </a:p>
        </p:txBody>
      </p:sp>
      <p:sp>
        <p:nvSpPr>
          <p:cNvPr id="28" name="円/楕円 27"/>
          <p:cNvSpPr/>
          <p:nvPr/>
        </p:nvSpPr>
        <p:spPr>
          <a:xfrm>
            <a:off x="690868" y="1279840"/>
            <a:ext cx="1901619" cy="100811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tx1"/>
                </a:solidFill>
              </a:rPr>
              <a:t>Test</a:t>
            </a:r>
          </a:p>
          <a:p>
            <a:pPr algn="ctr"/>
            <a:r>
              <a:rPr lang="en-US" altLang="ja-JP" dirty="0" smtClean="0">
                <a:solidFill>
                  <a:schemeClr val="tx1"/>
                </a:solidFill>
              </a:rPr>
              <a:t>Tuning </a:t>
            </a:r>
            <a:r>
              <a:rPr lang="en-US" altLang="ja-JP" dirty="0" smtClean="0">
                <a:solidFill>
                  <a:schemeClr val="tx1"/>
                </a:solidFill>
              </a:rPr>
              <a:t> </a:t>
            </a:r>
            <a:endParaRPr lang="en-US" altLang="ja-JP" dirty="0" smtClean="0">
              <a:solidFill>
                <a:schemeClr val="tx1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606452" y="935583"/>
            <a:ext cx="5995730" cy="1668051"/>
          </a:xfrm>
          <a:prstGeom prst="rect">
            <a:avLst/>
          </a:prstGeom>
          <a:noFill/>
          <a:ln w="508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877734" y="676865"/>
            <a:ext cx="5517044" cy="461665"/>
          </a:xfrm>
          <a:prstGeom prst="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0000"/>
                </a:solidFill>
              </a:rPr>
              <a:t>parallel dissemination via JMA FTP server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-479696" y="2923931"/>
            <a:ext cx="10025253" cy="1070609"/>
          </a:xfrm>
          <a:prstGeom prst="rect">
            <a:avLst/>
          </a:prstGeom>
          <a:noFill/>
          <a:ln w="5080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7237684" y="4483906"/>
            <a:ext cx="1851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/>
              <a:t>October</a:t>
            </a:r>
            <a:r>
              <a:rPr kumimoji="1" lang="en-US" altLang="ja-JP" dirty="0" smtClean="0"/>
              <a:t> 2015</a:t>
            </a: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1622224" y="3763688"/>
            <a:ext cx="5517044" cy="461665"/>
          </a:xfrm>
          <a:prstGeom prst="rect">
            <a:avLst/>
          </a:prstGeom>
          <a:solidFill>
            <a:schemeClr val="bg1"/>
          </a:solidFill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>
                <a:solidFill>
                  <a:srgbClr val="00B0F0"/>
                </a:solidFill>
              </a:rPr>
              <a:t>operational AMV via GTS</a:t>
            </a:r>
            <a:endParaRPr kumimoji="1" lang="ja-JP" altLang="en-US" sz="2400" b="1" dirty="0">
              <a:solidFill>
                <a:srgbClr val="00B0F0"/>
              </a:solidFill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395536" y="5234299"/>
            <a:ext cx="2880320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1600" b="1" dirty="0" smtClean="0"/>
              <a:t>Produced wind </a:t>
            </a:r>
          </a:p>
          <a:p>
            <a:r>
              <a:rPr lang="en-US" altLang="ja-JP" sz="1600" b="1" dirty="0"/>
              <a:t> </a:t>
            </a:r>
            <a:r>
              <a:rPr lang="en-US" altLang="ja-JP" sz="1600" b="1" dirty="0" smtClean="0"/>
              <a:t>       VIS, IR and WV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1600" b="1" dirty="0" smtClean="0"/>
              <a:t>Dissemination frequency</a:t>
            </a:r>
          </a:p>
          <a:p>
            <a:r>
              <a:rPr lang="en-US" altLang="ja-JP" sz="1600" b="1" dirty="0" smtClean="0"/>
              <a:t>        hourly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1600" b="1" dirty="0" smtClean="0"/>
              <a:t>Data format</a:t>
            </a:r>
          </a:p>
          <a:p>
            <a:r>
              <a:rPr lang="en-US" altLang="ja-JP" sz="1600" b="1" dirty="0"/>
              <a:t> </a:t>
            </a:r>
            <a:r>
              <a:rPr lang="en-US" altLang="ja-JP" sz="1600" b="1" dirty="0" smtClean="0"/>
              <a:t>       BUFR EDITION 4</a:t>
            </a: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4932040" y="5234299"/>
            <a:ext cx="3997852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1600" b="1" dirty="0" smtClean="0"/>
              <a:t>Produced wind </a:t>
            </a:r>
          </a:p>
          <a:p>
            <a:r>
              <a:rPr lang="en-US" altLang="ja-JP" sz="1600" b="1" dirty="0"/>
              <a:t> </a:t>
            </a:r>
            <a:r>
              <a:rPr lang="en-US" altLang="ja-JP" sz="1600" b="1" dirty="0" smtClean="0"/>
              <a:t>       VIS(0.64), WV(6.2,</a:t>
            </a:r>
            <a:r>
              <a:rPr lang="en-US" altLang="ja-JP" sz="1600" b="1" dirty="0" smtClean="0">
                <a:solidFill>
                  <a:srgbClr val="FF0000"/>
                </a:solidFill>
              </a:rPr>
              <a:t>7.0,7.3</a:t>
            </a:r>
            <a:r>
              <a:rPr lang="en-US" altLang="ja-JP" sz="1600" b="1" dirty="0" smtClean="0"/>
              <a:t>) and 10.4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1600" b="1" dirty="0" smtClean="0"/>
              <a:t>Dissemination frequency</a:t>
            </a:r>
          </a:p>
          <a:p>
            <a:r>
              <a:rPr lang="en-US" altLang="ja-JP" sz="1600" b="1" dirty="0" smtClean="0"/>
              <a:t>        </a:t>
            </a:r>
            <a:r>
              <a:rPr lang="en-US" altLang="ja-JP" sz="1600" b="1" dirty="0" smtClean="0"/>
              <a:t>hourly </a:t>
            </a:r>
            <a:endParaRPr lang="en-US" altLang="ja-JP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1600" b="1" dirty="0" smtClean="0"/>
              <a:t>Data format</a:t>
            </a:r>
          </a:p>
          <a:p>
            <a:r>
              <a:rPr lang="en-US" altLang="ja-JP" sz="1600" b="1" dirty="0"/>
              <a:t>        BUFR EDITION </a:t>
            </a:r>
            <a:r>
              <a:rPr lang="en-US" altLang="ja-JP" sz="1600" b="1" dirty="0" smtClean="0"/>
              <a:t>4</a:t>
            </a:r>
            <a:endParaRPr lang="en-US" altLang="ja-JP" sz="1600" b="1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04833" y="4945082"/>
            <a:ext cx="2081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MTSAT</a:t>
            </a:r>
            <a:endParaRPr kumimoji="1"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5890303" y="4927740"/>
            <a:ext cx="2081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Himawari-8 ANV</a:t>
            </a:r>
            <a:endParaRPr kumimoji="1" lang="ja-JP" altLang="en-US" dirty="0"/>
          </a:p>
        </p:txBody>
      </p:sp>
      <p:pic>
        <p:nvPicPr>
          <p:cNvPr id="31" name="Picture 1" descr="C:\Documents and Settings\JMA4025\デスクトップ\himawari_8_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790" y="1193986"/>
            <a:ext cx="1089536" cy="10895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235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3161" y="0"/>
            <a:ext cx="9122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600" b="1" dirty="0" smtClean="0"/>
              <a:t>algorithm c</a:t>
            </a:r>
            <a:r>
              <a:rPr kumimoji="1" lang="en-US" altLang="ja-JP" sz="3600" b="1" dirty="0" smtClean="0"/>
              <a:t>hanges </a:t>
            </a:r>
            <a:r>
              <a:rPr lang="en-US" altLang="ja-JP" sz="3600" b="1" dirty="0" smtClean="0"/>
              <a:t>for </a:t>
            </a:r>
            <a:r>
              <a:rPr kumimoji="1" lang="en-US" altLang="ja-JP" sz="3600" b="1" dirty="0" smtClean="0"/>
              <a:t>Himawari-8 AMV</a:t>
            </a:r>
            <a:endParaRPr kumimoji="1" lang="ja-JP" altLang="en-US" sz="3600" b="1" dirty="0"/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353233"/>
              </p:ext>
            </p:extLst>
          </p:nvPr>
        </p:nvGraphicFramePr>
        <p:xfrm>
          <a:off x="140866" y="2708920"/>
          <a:ext cx="8846885" cy="4038731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769377"/>
                <a:gridCol w="1769377"/>
                <a:gridCol w="1769377"/>
                <a:gridCol w="1769377"/>
                <a:gridCol w="1769377"/>
              </a:tblGrid>
              <a:tr h="795943"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solidFill>
                            <a:schemeClr val="tx1"/>
                          </a:solidFill>
                        </a:rPr>
                        <a:t>target selection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solidFill>
                            <a:schemeClr val="tx1"/>
                          </a:solidFill>
                        </a:rPr>
                        <a:t>tracking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solidFill>
                            <a:schemeClr val="tx1"/>
                          </a:solidFill>
                        </a:rPr>
                        <a:t>height assignment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solidFill>
                            <a:schemeClr val="tx1"/>
                          </a:solidFill>
                        </a:rPr>
                        <a:t>quality control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2651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1" dirty="0" smtClean="0">
                          <a:solidFill>
                            <a:schemeClr val="bg1"/>
                          </a:solidFill>
                        </a:rPr>
                        <a:t>MTSAT AMV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1" dirty="0" smtClean="0">
                          <a:solidFill>
                            <a:schemeClr val="bg1"/>
                          </a:solidFill>
                        </a:rPr>
                        <a:t>cloud analysis module for MTSAT AMV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800" b="1" dirty="0" smtClean="0">
                          <a:solidFill>
                            <a:schemeClr val="bg1"/>
                          </a:solidFill>
                        </a:rPr>
                        <a:t>cross-correlation method</a:t>
                      </a:r>
                      <a:endParaRPr kumimoji="1" lang="ja-JP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800" b="1" dirty="0" smtClean="0">
                          <a:solidFill>
                            <a:schemeClr val="bg1"/>
                          </a:solidFill>
                        </a:rPr>
                        <a:t>IR-WV intercept and EBBT methods </a:t>
                      </a:r>
                      <a:endParaRPr kumimoji="1" lang="ja-JP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1" dirty="0" smtClean="0">
                          <a:solidFill>
                            <a:schemeClr val="bg1"/>
                          </a:solidFill>
                        </a:rPr>
                        <a:t>EUMETSAT QI</a:t>
                      </a:r>
                      <a:endParaRPr lang="ja-JP" altLang="en-US" sz="18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kumimoji="1" lang="ja-JP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231627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="1" dirty="0" smtClean="0">
                          <a:solidFill>
                            <a:schemeClr val="bg1"/>
                          </a:solidFill>
                        </a:rPr>
                        <a:t>Himawari-8 AMV</a:t>
                      </a:r>
                      <a:endParaRPr kumimoji="1" lang="ja-JP" alt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800" b="1" dirty="0" smtClean="0">
                          <a:solidFill>
                            <a:schemeClr val="bg1"/>
                          </a:solidFill>
                        </a:rPr>
                        <a:t>Himawari-8 cloud mask product </a:t>
                      </a:r>
                    </a:p>
                    <a:p>
                      <a:pPr algn="ctr"/>
                      <a:r>
                        <a:rPr lang="en-US" altLang="ja-JP" sz="1800" b="1" dirty="0" smtClean="0">
                          <a:solidFill>
                            <a:schemeClr val="bg1"/>
                          </a:solidFill>
                        </a:rPr>
                        <a:t>based on NWCSAF and goes-R algorithm</a:t>
                      </a:r>
                    </a:p>
                    <a:p>
                      <a:pPr algn="ctr"/>
                      <a:endParaRPr kumimoji="1" lang="ja-JP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1" dirty="0" smtClean="0">
                          <a:solidFill>
                            <a:schemeClr val="bg1"/>
                          </a:solidFill>
                        </a:rPr>
                        <a:t>Maximum Likelihood Estimation method using multiple cross-correlation surface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1" dirty="0" smtClean="0">
                          <a:solidFill>
                            <a:schemeClr val="bg1"/>
                          </a:solidFill>
                        </a:rPr>
                        <a:t>Maximum Likelihood Estimation </a:t>
                      </a:r>
                      <a:endParaRPr kumimoji="1" lang="ja-JP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1" dirty="0" smtClean="0">
                          <a:solidFill>
                            <a:schemeClr val="bg1"/>
                          </a:solidFill>
                        </a:rPr>
                        <a:t>EUMETSAT QI</a:t>
                      </a:r>
                      <a:endParaRPr lang="ja-JP" altLang="en-US" sz="18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kumimoji="1" lang="ja-JP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279833" y="1052736"/>
            <a:ext cx="8568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2000" b="1" dirty="0" smtClean="0"/>
              <a:t>simultaneous utilization of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000" b="1" dirty="0" smtClean="0"/>
              <a:t>wind vector and height are retrieved by maximizing likelihood function</a:t>
            </a:r>
          </a:p>
        </p:txBody>
      </p:sp>
    </p:spTree>
    <p:extLst>
      <p:ext uri="{BB962C8B-B14F-4D97-AF65-F5344CB8AC3E}">
        <p14:creationId xmlns:p14="http://schemas.microsoft.com/office/powerpoint/2010/main" val="63733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円/楕円 4"/>
          <p:cNvSpPr/>
          <p:nvPr/>
        </p:nvSpPr>
        <p:spPr>
          <a:xfrm>
            <a:off x="539552" y="670096"/>
            <a:ext cx="8064896" cy="381642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1979712" y="1174152"/>
            <a:ext cx="3096344" cy="2880320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4374771" y="1189632"/>
            <a:ext cx="3096344" cy="2880320"/>
          </a:xfrm>
          <a:prstGeom prst="ellipse">
            <a:avLst/>
          </a:prstGeom>
          <a:solidFill>
            <a:srgbClr val="00B0F0">
              <a:alpha val="3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" name="直線矢印コネクタ 3"/>
          <p:cNvCxnSpPr>
            <a:stCxn id="18" idx="0"/>
          </p:cNvCxnSpPr>
          <p:nvPr/>
        </p:nvCxnSpPr>
        <p:spPr>
          <a:xfrm flipH="1" flipV="1">
            <a:off x="4728830" y="2982482"/>
            <a:ext cx="3960" cy="71664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/>
          <p:cNvSpPr txBox="1"/>
          <p:nvPr/>
        </p:nvSpPr>
        <p:spPr>
          <a:xfrm>
            <a:off x="107504" y="0"/>
            <a:ext cx="8928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600" dirty="0" smtClean="0"/>
              <a:t>improvement to tracking accuracy</a:t>
            </a:r>
            <a:endParaRPr kumimoji="1" lang="ja-JP" altLang="en-US" sz="3600" dirty="0"/>
          </a:p>
        </p:txBody>
      </p:sp>
      <p:pic>
        <p:nvPicPr>
          <p:cNvPr id="14" name="Picture 2" descr="C:\Users\kazuki\Dropbox\研究開発\海外出張\IWWG\材料\IWW\CorrBC5x5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5"/>
          <a:stretch/>
        </p:blipFill>
        <p:spPr bwMode="auto">
          <a:xfrm>
            <a:off x="59679" y="3731793"/>
            <a:ext cx="2492592" cy="2187773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テキスト ボックス 14"/>
          <p:cNvSpPr txBox="1"/>
          <p:nvPr/>
        </p:nvSpPr>
        <p:spPr>
          <a:xfrm>
            <a:off x="207200" y="5949280"/>
            <a:ext cx="2194472" cy="830997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" b="1" dirty="0" smtClean="0">
                <a:solidFill>
                  <a:srgbClr val="FFFF00"/>
                </a:solidFill>
              </a:rPr>
              <a:t>prior information</a:t>
            </a:r>
          </a:p>
          <a:p>
            <a:pPr algn="ctr"/>
            <a:r>
              <a:rPr kumimoji="1" lang="en-US" altLang="ja-JP" sz="1600" dirty="0" smtClean="0">
                <a:solidFill>
                  <a:srgbClr val="FFFF00"/>
                </a:solidFill>
              </a:rPr>
              <a:t>correlation surface from forward matching</a:t>
            </a:r>
            <a:endParaRPr kumimoji="1" lang="ja-JP" altLang="en-US" sz="1600" dirty="0">
              <a:solidFill>
                <a:srgbClr val="FFFF00"/>
              </a:solidFill>
            </a:endParaRPr>
          </a:p>
        </p:txBody>
      </p:sp>
      <p:pic>
        <p:nvPicPr>
          <p:cNvPr id="17" name="Picture 3" descr="C:\Users\kazuki\Dropbox\研究開発\海外出張\IWWG\材料\IWW\CorrAB5x5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6"/>
          <a:stretch/>
        </p:blipFill>
        <p:spPr bwMode="auto">
          <a:xfrm>
            <a:off x="6509421" y="3731793"/>
            <a:ext cx="2555776" cy="2244689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:\Users\kazuki\Dropbox\研究開発\海外出張\IWWG\材料\IWW\CorrABC5x5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26"/>
          <a:stretch/>
        </p:blipFill>
        <p:spPr bwMode="auto">
          <a:xfrm>
            <a:off x="3315488" y="3699122"/>
            <a:ext cx="2834604" cy="227115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テキスト ボックス 21"/>
          <p:cNvSpPr txBox="1"/>
          <p:nvPr/>
        </p:nvSpPr>
        <p:spPr>
          <a:xfrm>
            <a:off x="6732240" y="5976482"/>
            <a:ext cx="2332957" cy="830997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" b="1" dirty="0">
                <a:solidFill>
                  <a:srgbClr val="FFFF00"/>
                </a:solidFill>
              </a:rPr>
              <a:t>auxiliary information</a:t>
            </a:r>
          </a:p>
          <a:p>
            <a:pPr algn="ctr"/>
            <a:r>
              <a:rPr kumimoji="1" lang="en-US" altLang="ja-JP" sz="1600" dirty="0" smtClean="0">
                <a:solidFill>
                  <a:srgbClr val="FFFF00"/>
                </a:solidFill>
              </a:rPr>
              <a:t>correlation surface from backward matching</a:t>
            </a:r>
            <a:endParaRPr kumimoji="1" lang="ja-JP" altLang="en-US" sz="1600" dirty="0">
              <a:solidFill>
                <a:srgbClr val="FFFF00"/>
              </a:solidFill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3261570" y="6151527"/>
            <a:ext cx="2980084" cy="646331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 smtClean="0">
                <a:solidFill>
                  <a:srgbClr val="FFFF00"/>
                </a:solidFill>
              </a:rPr>
              <a:t>posterior</a:t>
            </a:r>
            <a:r>
              <a:rPr kumimoji="1" lang="en-US" altLang="ja-JP" b="1" dirty="0" smtClean="0">
                <a:solidFill>
                  <a:srgbClr val="FFFF00"/>
                </a:solidFill>
              </a:rPr>
              <a:t> information</a:t>
            </a:r>
          </a:p>
          <a:p>
            <a:pPr algn="ctr"/>
            <a:r>
              <a:rPr lang="en-US" altLang="ja-JP" dirty="0" smtClean="0">
                <a:solidFill>
                  <a:srgbClr val="FFFF00"/>
                </a:solidFill>
              </a:rPr>
              <a:t>averaged c</a:t>
            </a:r>
            <a:r>
              <a:rPr kumimoji="1" lang="en-US" altLang="ja-JP" dirty="0" smtClean="0">
                <a:solidFill>
                  <a:srgbClr val="FFFF00"/>
                </a:solidFill>
              </a:rPr>
              <a:t>orrelation surfaces</a:t>
            </a:r>
            <a:endParaRPr kumimoji="1" lang="ja-JP" altLang="en-US" dirty="0">
              <a:solidFill>
                <a:srgbClr val="FFFF00"/>
              </a:solidFill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2233326" y="1776221"/>
            <a:ext cx="21414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/>
              <a:t>set of </a:t>
            </a:r>
          </a:p>
          <a:p>
            <a:pPr algn="ctr"/>
            <a:r>
              <a:rPr lang="en-US" altLang="ja-JP" dirty="0" smtClean="0"/>
              <a:t>probable motion vectors</a:t>
            </a:r>
          </a:p>
          <a:p>
            <a:pPr algn="ctr"/>
            <a:r>
              <a:rPr lang="en-US" altLang="ja-JP" dirty="0" smtClean="0"/>
              <a:t>in forward matching</a:t>
            </a:r>
            <a:endParaRPr kumimoji="1" lang="en-US" altLang="ja-JP" dirty="0" smtClean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2122113" y="642311"/>
            <a:ext cx="501048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/>
              <a:t>set of potential motion vector</a:t>
            </a:r>
            <a:endParaRPr kumimoji="1" lang="ja-JP" altLang="en-US" sz="2400" b="1" dirty="0"/>
          </a:p>
        </p:txBody>
      </p:sp>
      <p:cxnSp>
        <p:nvCxnSpPr>
          <p:cNvPr id="28" name="直線矢印コネクタ 27"/>
          <p:cNvCxnSpPr>
            <a:endCxn id="12" idx="2"/>
          </p:cNvCxnSpPr>
          <p:nvPr/>
        </p:nvCxnSpPr>
        <p:spPr>
          <a:xfrm flipV="1">
            <a:off x="1304436" y="2614312"/>
            <a:ext cx="675276" cy="1084810"/>
          </a:xfrm>
          <a:prstGeom prst="straightConnector1">
            <a:avLst/>
          </a:prstGeom>
          <a:ln w="508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/>
          <p:cNvCxnSpPr>
            <a:stCxn id="17" idx="0"/>
            <a:endCxn id="13" idx="6"/>
          </p:cNvCxnSpPr>
          <p:nvPr/>
        </p:nvCxnSpPr>
        <p:spPr>
          <a:xfrm flipH="1" flipV="1">
            <a:off x="7471115" y="2629792"/>
            <a:ext cx="316194" cy="1102001"/>
          </a:xfrm>
          <a:prstGeom prst="straightConnector1">
            <a:avLst/>
          </a:prstGeom>
          <a:ln w="50800">
            <a:solidFill>
              <a:srgbClr val="0070C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/>
          <p:cNvSpPr txBox="1"/>
          <p:nvPr/>
        </p:nvSpPr>
        <p:spPr>
          <a:xfrm>
            <a:off x="5004049" y="1798033"/>
            <a:ext cx="2308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/>
              <a:t>set of </a:t>
            </a:r>
          </a:p>
          <a:p>
            <a:pPr algn="ctr"/>
            <a:r>
              <a:rPr lang="en-US" altLang="ja-JP" dirty="0" smtClean="0"/>
              <a:t>probable motion vectors</a:t>
            </a:r>
          </a:p>
          <a:p>
            <a:pPr algn="ctr"/>
            <a:r>
              <a:rPr lang="en-US" altLang="ja-JP" dirty="0" smtClean="0"/>
              <a:t>in backward matching</a:t>
            </a:r>
            <a:endParaRPr kumimoji="1"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419049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正方形/長方形 1026"/>
          <p:cNvSpPr/>
          <p:nvPr/>
        </p:nvSpPr>
        <p:spPr>
          <a:xfrm>
            <a:off x="-23639" y="6128742"/>
            <a:ext cx="9144000" cy="72008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-23639" y="11663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 smtClean="0">
                <a:solidFill>
                  <a:schemeClr val="bg1"/>
                </a:solidFill>
              </a:rPr>
              <a:t> </a:t>
            </a:r>
            <a:r>
              <a:rPr lang="en-US" altLang="ja-JP" sz="3200" b="1" dirty="0" smtClean="0">
                <a:solidFill>
                  <a:schemeClr val="bg1"/>
                </a:solidFill>
              </a:rPr>
              <a:t>optimal estimation for cloud height assignment</a:t>
            </a:r>
            <a:endParaRPr kumimoji="1" lang="ja-JP" altLang="en-US" sz="3200" b="1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63879" y="6227172"/>
            <a:ext cx="2245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chemeClr val="bg1"/>
                </a:solidFill>
              </a:rPr>
              <a:t>ground</a:t>
            </a:r>
            <a:endParaRPr kumimoji="1"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12" name="雲形吹き出し 11"/>
          <p:cNvSpPr/>
          <p:nvPr/>
        </p:nvSpPr>
        <p:spPr>
          <a:xfrm>
            <a:off x="1763688" y="2725362"/>
            <a:ext cx="2167535" cy="648072"/>
          </a:xfrm>
          <a:prstGeom prst="cloudCallou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4" name="雲形吹き出し 13"/>
          <p:cNvSpPr/>
          <p:nvPr/>
        </p:nvSpPr>
        <p:spPr>
          <a:xfrm>
            <a:off x="1401777" y="3829981"/>
            <a:ext cx="2137397" cy="648072"/>
          </a:xfrm>
          <a:prstGeom prst="cloudCallou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6" name="雲形吹き出し 15"/>
          <p:cNvSpPr/>
          <p:nvPr/>
        </p:nvSpPr>
        <p:spPr>
          <a:xfrm>
            <a:off x="1061457" y="4865370"/>
            <a:ext cx="2113758" cy="648072"/>
          </a:xfrm>
          <a:prstGeom prst="cloudCallou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21" name="直線矢印コネクタ 20"/>
          <p:cNvCxnSpPr/>
          <p:nvPr/>
        </p:nvCxnSpPr>
        <p:spPr>
          <a:xfrm flipV="1">
            <a:off x="951810" y="2132856"/>
            <a:ext cx="0" cy="4042323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矢印コネクタ 23"/>
          <p:cNvCxnSpPr/>
          <p:nvPr/>
        </p:nvCxnSpPr>
        <p:spPr>
          <a:xfrm flipV="1">
            <a:off x="1311850" y="2132856"/>
            <a:ext cx="0" cy="2849545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/>
          <p:cNvCxnSpPr/>
          <p:nvPr/>
        </p:nvCxnSpPr>
        <p:spPr>
          <a:xfrm flipV="1">
            <a:off x="1652297" y="2132856"/>
            <a:ext cx="0" cy="1792834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矢印コネクタ 30"/>
          <p:cNvCxnSpPr/>
          <p:nvPr/>
        </p:nvCxnSpPr>
        <p:spPr>
          <a:xfrm flipV="1">
            <a:off x="2047731" y="2132856"/>
            <a:ext cx="0" cy="592506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正方形/長方形 21"/>
              <p:cNvSpPr/>
              <p:nvPr/>
            </p:nvSpPr>
            <p:spPr>
              <a:xfrm>
                <a:off x="3846204" y="4904541"/>
                <a:ext cx="5305486" cy="4153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ja-JP" i="1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altLang="ja-JP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ja-JP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1−</m:t>
                        </m:r>
                        <m:r>
                          <a:rPr lang="en-US" altLang="ja-JP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altLang="ja-JP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ja-JP" altLang="en-US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𝜌</m:t>
                            </m:r>
                          </m:e>
                          <m:sub>
                            <m:r>
                              <a:rPr lang="en-US" altLang="ja-JP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h𝑖𝑔h</m:t>
                            </m:r>
                          </m:sub>
                        </m:sSub>
                        <m:r>
                          <a:rPr lang="en-US" altLang="ja-JP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altLang="ja-JP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ja-JP" altLang="en-US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𝜌</m:t>
                            </m:r>
                          </m:e>
                          <m:sub>
                            <m:r>
                              <a:rPr lang="en-US" altLang="ja-JP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𝑚𝑖𝑑</m:t>
                            </m:r>
                          </m:sub>
                        </m:sSub>
                        <m:r>
                          <a:rPr lang="en-US" altLang="ja-JP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altLang="ja-JP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ja-JP" altLang="en-US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𝜌</m:t>
                            </m:r>
                          </m:e>
                          <m:sub>
                            <m:r>
                              <a:rPr lang="en-US" altLang="ja-JP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𝑙𝑜𝑤</m:t>
                            </m:r>
                          </m:sub>
                        </m:sSub>
                        <m:r>
                          <a:rPr lang="en-US" altLang="ja-JP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)</m:t>
                        </m:r>
                      </m:e>
                    </m:d>
                    <m:sSub>
                      <m:sSubPr>
                        <m:ctrlPr>
                          <a:rPr lang="en-US" altLang="ja-JP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ja-JP" altLang="en-US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𝜀</m:t>
                        </m:r>
                      </m:e>
                      <m:sub>
                        <m:r>
                          <a:rPr lang="en-US" altLang="ja-JP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𝑔𝑟𝑜𝑢𝑛𝑑</m:t>
                        </m:r>
                      </m:sub>
                    </m:sSub>
                    <m:d>
                      <m:dPr>
                        <m:ctrlPr>
                          <a:rPr lang="en-US" altLang="ja-JP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ja-JP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𝑐h</m:t>
                        </m:r>
                      </m:e>
                    </m:d>
                    <m:r>
                      <m:rPr>
                        <m:sty m:val="p"/>
                      </m:rPr>
                      <a:rPr lang="en-US" altLang="ja-JP" b="0" i="0" smtClean="0">
                        <a:solidFill>
                          <a:schemeClr val="bg1"/>
                        </a:solidFill>
                        <a:latin typeface="Cambria Math"/>
                      </a:rPr>
                      <m:t>Rad</m:t>
                    </m:r>
                    <m:r>
                      <a:rPr lang="en-US" altLang="ja-JP" b="0" i="0" smtClean="0">
                        <a:solidFill>
                          <a:schemeClr val="bg1"/>
                        </a:solidFill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altLang="ja-JP" b="0" i="0" smtClean="0">
                        <a:solidFill>
                          <a:schemeClr val="bg1"/>
                        </a:solidFill>
                        <a:latin typeface="Cambria Math"/>
                      </a:rPr>
                      <m:t>ground</m:t>
                    </m:r>
                    <m:r>
                      <a:rPr lang="en-US" altLang="ja-JP" b="0" i="0" smtClean="0">
                        <a:solidFill>
                          <a:schemeClr val="bg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altLang="ja-JP" dirty="0" smtClean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22" name="正方形/長方形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6204" y="4904541"/>
                <a:ext cx="5305486" cy="415307"/>
              </a:xfrm>
              <a:prstGeom prst="rect">
                <a:avLst/>
              </a:prstGeom>
              <a:blipFill rotWithShape="1">
                <a:blip r:embed="rId3"/>
                <a:stretch>
                  <a:fillRect r="-2299" b="-882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正方形/長方形 22"/>
              <p:cNvSpPr/>
              <p:nvPr/>
            </p:nvSpPr>
            <p:spPr>
              <a:xfrm>
                <a:off x="5180335" y="4483758"/>
                <a:ext cx="330051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0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ja-JP" altLang="en-US" sz="20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𝑙𝑜𝑤</m:t>
                          </m:r>
                        </m:sub>
                      </m:sSub>
                      <m:r>
                        <a:rPr lang="en-US" altLang="ja-JP" sz="2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altLang="ja-JP" sz="2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ja-JP" altLang="en-US" sz="2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𝜀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𝑙𝑜𝑤</m:t>
                          </m:r>
                        </m:sub>
                      </m:sSub>
                      <m:d>
                        <m:dPr>
                          <m:ctrlPr>
                            <a:rPr lang="en-US" altLang="ja-JP" sz="2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ja-JP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𝑐h</m:t>
                          </m:r>
                        </m:e>
                      </m:d>
                      <m:r>
                        <a:rPr lang="en-US" altLang="ja-JP" sz="2000" i="1">
                          <a:solidFill>
                            <a:schemeClr val="bg1"/>
                          </a:solidFill>
                          <a:latin typeface="Cambria Math"/>
                        </a:rPr>
                        <m:t>𝑅𝑎𝑑</m:t>
                      </m:r>
                      <m:d>
                        <m:dPr>
                          <m:ctrlPr>
                            <a:rPr lang="en-US" altLang="ja-JP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altLang="ja-JP" sz="20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𝑙𝑜𝑤</m:t>
                              </m:r>
                            </m:sub>
                          </m:sSub>
                        </m:e>
                      </m:d>
                      <m:r>
                        <a:rPr lang="en-US" altLang="ja-JP" sz="2000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en-US" altLang="ja-JP" sz="2000" dirty="0" smtClean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3" name="正方形/長方形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0335" y="4483758"/>
                <a:ext cx="3300512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テキスト ボックス 25"/>
          <p:cNvSpPr txBox="1"/>
          <p:nvPr/>
        </p:nvSpPr>
        <p:spPr>
          <a:xfrm>
            <a:off x="1968764" y="836712"/>
            <a:ext cx="70726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000" dirty="0" smtClean="0">
                <a:solidFill>
                  <a:schemeClr val="bg1"/>
                </a:solidFill>
              </a:rPr>
              <a:t>To formulate forward model which gives a relationship between latent variable and observables </a:t>
            </a:r>
            <a:endParaRPr lang="en-US" altLang="ja-JP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 smtClean="0">
                <a:solidFill>
                  <a:schemeClr val="bg1"/>
                </a:solidFill>
              </a:rPr>
              <a:t>Conversion from the forward model to likelihood functions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 smtClean="0">
                <a:solidFill>
                  <a:schemeClr val="bg1"/>
                </a:solidFill>
              </a:rPr>
              <a:t>maximizing  sum of log likelihood functions</a:t>
            </a:r>
            <a:endParaRPr lang="en-US" altLang="ja-JP" sz="2000" dirty="0" smtClean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正方形/長方形 16"/>
              <p:cNvSpPr/>
              <p:nvPr/>
            </p:nvSpPr>
            <p:spPr>
              <a:xfrm>
                <a:off x="5190898" y="3987451"/>
                <a:ext cx="330051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0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ja-JP" altLang="en-US" sz="20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𝑚𝑖𝑑</m:t>
                          </m:r>
                        </m:sub>
                      </m:sSub>
                      <m:r>
                        <a:rPr lang="en-US" altLang="ja-JP" sz="2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altLang="ja-JP" sz="2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ja-JP" altLang="en-US" sz="2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𝜀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𝑚𝑖𝑑</m:t>
                          </m:r>
                        </m:sub>
                      </m:sSub>
                      <m:d>
                        <m:dPr>
                          <m:ctrlPr>
                            <a:rPr lang="en-US" altLang="ja-JP" sz="2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ja-JP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𝑐h</m:t>
                          </m:r>
                        </m:e>
                      </m:d>
                      <m:r>
                        <a:rPr lang="en-US" altLang="ja-JP" sz="2000" i="1">
                          <a:solidFill>
                            <a:schemeClr val="bg1"/>
                          </a:solidFill>
                          <a:latin typeface="Cambria Math"/>
                        </a:rPr>
                        <m:t>𝑅𝑎𝑑</m:t>
                      </m:r>
                      <m:d>
                        <m:dPr>
                          <m:ctrlPr>
                            <a:rPr lang="en-US" altLang="ja-JP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altLang="ja-JP" sz="20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𝑚𝑖𝑑</m:t>
                              </m:r>
                            </m:sub>
                          </m:sSub>
                        </m:e>
                      </m:d>
                      <m:r>
                        <a:rPr lang="en-US" altLang="ja-JP" sz="2000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en-US" altLang="ja-JP" sz="2000" dirty="0" smtClean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7" name="正方形/長方形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0898" y="3987451"/>
                <a:ext cx="3300512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正方形/長方形 17"/>
              <p:cNvSpPr/>
              <p:nvPr/>
            </p:nvSpPr>
            <p:spPr>
              <a:xfrm>
                <a:off x="5190898" y="3481648"/>
                <a:ext cx="3668862" cy="4471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0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ja-JP" altLang="en-US" sz="20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h𝑖𝑔h</m:t>
                          </m:r>
                        </m:sub>
                      </m:sSub>
                      <m:r>
                        <a:rPr lang="en-US" altLang="ja-JP" sz="2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altLang="ja-JP" sz="2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ja-JP" altLang="en-US" sz="2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𝜀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h𝑖𝑔h</m:t>
                          </m:r>
                        </m:sub>
                      </m:sSub>
                      <m:d>
                        <m:dPr>
                          <m:ctrlPr>
                            <a:rPr lang="en-US" altLang="ja-JP" sz="2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ja-JP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𝑐h</m:t>
                          </m:r>
                        </m:e>
                      </m:d>
                      <m:r>
                        <a:rPr lang="en-US" altLang="ja-JP" sz="2000" i="1">
                          <a:solidFill>
                            <a:schemeClr val="bg1"/>
                          </a:solidFill>
                          <a:latin typeface="Cambria Math"/>
                        </a:rPr>
                        <m:t>𝑅𝑎𝑑</m:t>
                      </m:r>
                      <m:d>
                        <m:dPr>
                          <m:ctrlPr>
                            <a:rPr lang="en-US" altLang="ja-JP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altLang="ja-JP" sz="20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h𝑖𝑔h</m:t>
                              </m:r>
                            </m:sub>
                          </m:sSub>
                        </m:e>
                      </m:d>
                      <m:r>
                        <a:rPr lang="en-US" altLang="ja-JP" sz="2000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en-US" altLang="ja-JP" sz="2000" dirty="0" smtClean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8" name="正方形/長方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0898" y="3481648"/>
                <a:ext cx="3668862" cy="447174"/>
              </a:xfrm>
              <a:prstGeom prst="rect">
                <a:avLst/>
              </a:prstGeom>
              <a:blipFill rotWithShape="1">
                <a:blip r:embed="rId6"/>
                <a:stretch>
                  <a:fillRect b="-821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正方形/長方形 18"/>
              <p:cNvSpPr/>
              <p:nvPr/>
            </p:nvSpPr>
            <p:spPr>
              <a:xfrm>
                <a:off x="4138951" y="3044551"/>
                <a:ext cx="4963394" cy="4250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ja-JP" sz="2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𝑅</m:t>
                      </m:r>
                      <m:r>
                        <a:rPr lang="en-US" altLang="ja-JP" sz="2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(</m:t>
                      </m:r>
                      <m:sSub>
                        <m:sSubPr>
                          <m:ctrlPr>
                            <a:rPr lang="en-US" altLang="ja-JP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ja-JP" alt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en-US" altLang="ja-JP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h𝑖𝑔h</m:t>
                          </m:r>
                        </m:sub>
                      </m:sSub>
                      <m:r>
                        <a:rPr lang="en-US" altLang="ja-JP" sz="2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altLang="ja-JP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ja-JP" alt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𝑚𝑖𝑑</m:t>
                          </m:r>
                        </m:sub>
                      </m:sSub>
                      <m:r>
                        <a:rPr lang="en-US" altLang="ja-JP" sz="2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altLang="ja-JP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ja-JP" alt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𝑙𝑜𝑤</m:t>
                          </m:r>
                        </m:sub>
                      </m:sSub>
                      <m:r>
                        <a:rPr lang="en-US" altLang="ja-JP" sz="2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altLang="ja-JP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ja-JP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altLang="ja-JP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h𝑖𝑔h</m:t>
                          </m:r>
                        </m:sub>
                      </m:sSub>
                      <m:r>
                        <a:rPr lang="en-US" altLang="ja-JP" sz="2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altLang="ja-JP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ja-JP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𝑚𝑖𝑑</m:t>
                          </m:r>
                        </m:sub>
                      </m:sSub>
                      <m:r>
                        <a:rPr lang="en-US" altLang="ja-JP" sz="2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altLang="ja-JP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ja-JP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𝑙𝑜𝑤</m:t>
                          </m:r>
                        </m:sub>
                      </m:sSub>
                      <m:r>
                        <a:rPr lang="en-US" altLang="ja-JP" sz="20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)=</m:t>
                      </m:r>
                    </m:oMath>
                  </m:oMathPara>
                </a14:m>
                <a:endParaRPr lang="en-US" altLang="ja-JP" sz="2000" dirty="0" smtClean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9" name="正方形/長方形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951" y="3044551"/>
                <a:ext cx="4963394" cy="425053"/>
              </a:xfrm>
              <a:prstGeom prst="rect">
                <a:avLst/>
              </a:prstGeom>
              <a:blipFill rotWithShape="1">
                <a:blip r:embed="rId7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正方形/長方形 26"/>
              <p:cNvSpPr/>
              <p:nvPr/>
            </p:nvSpPr>
            <p:spPr>
              <a:xfrm>
                <a:off x="3040688" y="5549448"/>
                <a:ext cx="5974253" cy="1158587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∏"/>
                          <m:ctrlPr>
                            <a:rPr lang="en-US" altLang="ja-JP" sz="24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ja-JP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𝑐</m:t>
                          </m:r>
                          <m:r>
                            <a:rPr lang="en-US" altLang="ja-JP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h</m:t>
                          </m:r>
                        </m:sub>
                        <m:sup>
                          <m:r>
                            <a:rPr lang="en-US" altLang="ja-JP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𝑁</m:t>
                          </m:r>
                        </m:sup>
                        <m:e>
                          <m:sSup>
                            <m:sSupPr>
                              <m:ctrlPr>
                                <a:rPr lang="en-US" altLang="ja-JP" sz="24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ja-JP" sz="24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ja-JP" sz="24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ja-JP" sz="2400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ja-JP" sz="2400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ja-JP" sz="2400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𝑅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2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𝑜𝑏𝑠</m:t>
                                          </m:r>
                                        </m:sub>
                                      </m:sSub>
                                      <m:r>
                                        <a:rPr lang="en-US" altLang="ja-JP" sz="2400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altLang="ja-JP" sz="2400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𝑅</m:t>
                                      </m:r>
                                      <m:r>
                                        <a:rPr lang="en-US" altLang="ja-JP" sz="2400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 (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ja-JP" altLang="en-US" sz="2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𝜌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2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h𝑖𝑔h</m:t>
                                          </m:r>
                                        </m:sub>
                                      </m:sSub>
                                      <m:r>
                                        <a:rPr lang="en-US" altLang="ja-JP" sz="2400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ja-JP" altLang="en-US" sz="2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𝜌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2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𝑚𝑖𝑑</m:t>
                                          </m:r>
                                        </m:sub>
                                      </m:sSub>
                                      <m:r>
                                        <a:rPr lang="en-US" altLang="ja-JP" sz="2400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ja-JP" altLang="en-US" sz="2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𝜌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2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𝑙𝑜𝑤</m:t>
                                          </m:r>
                                        </m:sub>
                                      </m:sSub>
                                      <m:r>
                                        <a:rPr lang="en-US" altLang="ja-JP" sz="2400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h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2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h𝑖𝑔h</m:t>
                                          </m:r>
                                        </m:sub>
                                      </m:sSub>
                                      <m:r>
                                        <a:rPr lang="en-US" altLang="ja-JP" sz="2400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h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2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𝑚𝑖𝑑</m:t>
                                          </m:r>
                                        </m:sub>
                                      </m:sSub>
                                      <m:r>
                                        <a:rPr lang="en-US" altLang="ja-JP" sz="2400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h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2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𝑙𝑜𝑤</m:t>
                                          </m:r>
                                        </m:sub>
                                      </m:sSub>
                                      <m:r>
                                        <a:rPr lang="en-US" altLang="ja-JP" sz="2400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)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altLang="ja-JP" sz="240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)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altLang="ja-JP" sz="2400" dirty="0">
                                          <a:solidFill>
                                            <a:schemeClr val="bg1"/>
                                          </a:solidFill>
                                        </a:rPr>
                                        <m:t> </m:t>
                                      </m:r>
                                    </m:e>
                                    <m:sup>
                                      <m:r>
                                        <a:rPr lang="en-US" altLang="ja-JP" sz="2400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altLang="ja-JP" sz="2400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2 </m:t>
                                  </m:r>
                                  <m:sSup>
                                    <m:sSupPr>
                                      <m:ctrlPr>
                                        <a:rPr lang="en-US" altLang="ja-JP" sz="2400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ja-JP" altLang="en-US" sz="2400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𝜎</m:t>
                                      </m:r>
                                    </m:e>
                                    <m:sup>
                                      <m:r>
                                        <a:rPr lang="en-US" altLang="ja-JP" sz="2400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sup>
                          </m:sSup>
                        </m:e>
                      </m:nary>
                    </m:oMath>
                  </m:oMathPara>
                </a14:m>
                <a:endParaRPr lang="en-US" altLang="ja-JP" sz="2000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7" name="正方形/長方形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0688" y="5549448"/>
                <a:ext cx="5974253" cy="115858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447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1" y="4202288"/>
            <a:ext cx="3005832" cy="2655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" y="1116531"/>
            <a:ext cx="3002721" cy="3087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221087"/>
            <a:ext cx="3294331" cy="2655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050" y="1124743"/>
            <a:ext cx="3303805" cy="3096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285" y="4221087"/>
            <a:ext cx="3298850" cy="2655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877" y="1125224"/>
            <a:ext cx="3304590" cy="3150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テキスト ボックス 7"/>
          <p:cNvSpPr txBox="1"/>
          <p:nvPr/>
        </p:nvSpPr>
        <p:spPr>
          <a:xfrm>
            <a:off x="3161" y="0"/>
            <a:ext cx="9122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 smtClean="0"/>
              <a:t>Comparison of MTSAT and Himawari-8 algorithm </a:t>
            </a:r>
            <a:endParaRPr lang="en-US" altLang="ja-JP" sz="2800" b="1" dirty="0"/>
          </a:p>
          <a:p>
            <a:pPr algn="ctr"/>
            <a:r>
              <a:rPr lang="en-US" altLang="ja-JP" sz="2800" b="1" dirty="0" smtClean="0"/>
              <a:t>IR upper level AMV on Jan. 2013</a:t>
            </a:r>
            <a:endParaRPr kumimoji="1" lang="ja-JP" altLang="en-US" sz="2800" b="1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06512" y="836712"/>
            <a:ext cx="2857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 smtClean="0"/>
              <a:t>MTSAT algorithm</a:t>
            </a:r>
            <a:endParaRPr kumimoji="1" lang="ja-JP" altLang="en-US" sz="2400" b="1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238467" y="836712"/>
            <a:ext cx="2857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 smtClean="0">
                <a:solidFill>
                  <a:srgbClr val="FF0000"/>
                </a:solidFill>
              </a:rPr>
              <a:t>H8 algorithm #1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292724" y="836712"/>
            <a:ext cx="2857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 smtClean="0">
                <a:solidFill>
                  <a:srgbClr val="FF0000"/>
                </a:solidFill>
              </a:rPr>
              <a:t>H8 algorithm #2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73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04" y="1192447"/>
            <a:ext cx="3006000" cy="307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24" y="4133815"/>
            <a:ext cx="3003380" cy="288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704" y="4122465"/>
            <a:ext cx="2986947" cy="288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193" y="1191495"/>
            <a:ext cx="3006000" cy="3072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558" y="4104305"/>
            <a:ext cx="3096554" cy="292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558" y="1198051"/>
            <a:ext cx="3096554" cy="3114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206512" y="836712"/>
            <a:ext cx="2857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 smtClean="0"/>
              <a:t>MTSAT algorithm</a:t>
            </a:r>
            <a:endParaRPr kumimoji="1" lang="ja-JP" altLang="en-US" sz="2400" b="1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238467" y="836712"/>
            <a:ext cx="2857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 smtClean="0">
                <a:solidFill>
                  <a:srgbClr val="FF0000"/>
                </a:solidFill>
              </a:rPr>
              <a:t>H8 algorithm #1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161" y="0"/>
            <a:ext cx="9122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 smtClean="0"/>
              <a:t>Comparison of MTSAT and Himawari-8 algorithm </a:t>
            </a:r>
            <a:endParaRPr lang="en-US" altLang="ja-JP" sz="2800" b="1" dirty="0"/>
          </a:p>
          <a:p>
            <a:pPr algn="ctr"/>
            <a:r>
              <a:rPr lang="en-US" altLang="ja-JP" sz="2800" b="1" dirty="0" smtClean="0"/>
              <a:t>IR lower level AMV on Jan. 2013</a:t>
            </a:r>
            <a:endParaRPr kumimoji="1" lang="ja-JP" altLang="en-US" sz="2800" b="1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292724" y="836712"/>
            <a:ext cx="2857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 smtClean="0">
                <a:solidFill>
                  <a:srgbClr val="FF0000"/>
                </a:solidFill>
              </a:rPr>
              <a:t>H8 algorithm #2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44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vgl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53"/>
          <a:stretch>
            <a:fillRect/>
          </a:stretch>
        </p:blipFill>
        <p:spPr bwMode="auto">
          <a:xfrm>
            <a:off x="3161" y="528970"/>
            <a:ext cx="6123259" cy="3068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正方形/長方形 11"/>
          <p:cNvSpPr/>
          <p:nvPr/>
        </p:nvSpPr>
        <p:spPr>
          <a:xfrm>
            <a:off x="971600" y="2013712"/>
            <a:ext cx="3168352" cy="1534431"/>
          </a:xfrm>
          <a:prstGeom prst="rect">
            <a:avLst/>
          </a:prstGeom>
          <a:noFill/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右矢印 12"/>
          <p:cNvSpPr/>
          <p:nvPr/>
        </p:nvSpPr>
        <p:spPr>
          <a:xfrm flipH="1">
            <a:off x="6126419" y="1268760"/>
            <a:ext cx="2999037" cy="2113692"/>
          </a:xfrm>
          <a:prstGeom prst="rightArrow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600" dirty="0">
                <a:solidFill>
                  <a:schemeClr val="bg1"/>
                </a:solidFill>
              </a:rPr>
              <a:t>MTSAT IR AMV computed by </a:t>
            </a:r>
            <a:r>
              <a:rPr lang="en-US" altLang="ja-JP" sz="1600" b="1" dirty="0" smtClean="0">
                <a:solidFill>
                  <a:srgbClr val="FFFF00"/>
                </a:solidFill>
              </a:rPr>
              <a:t>Himawari-8 AMV  </a:t>
            </a:r>
            <a:r>
              <a:rPr lang="en-US" altLang="ja-JP" sz="1600" b="1" dirty="0">
                <a:solidFill>
                  <a:srgbClr val="FFFF00"/>
                </a:solidFill>
              </a:rPr>
              <a:t>software </a:t>
            </a:r>
            <a:r>
              <a:rPr lang="en-US" altLang="ja-JP" sz="1600" dirty="0">
                <a:solidFill>
                  <a:schemeClr val="bg1"/>
                </a:solidFill>
              </a:rPr>
              <a:t>(QI&gt;80) for 00UTC 02 March  2014</a:t>
            </a:r>
            <a:endParaRPr lang="ja-JP" altLang="en-US" sz="1600" dirty="0">
              <a:solidFill>
                <a:schemeClr val="bg1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161" y="0"/>
            <a:ext cx="9122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b="1" dirty="0" smtClean="0">
                <a:solidFill>
                  <a:schemeClr val="bg1"/>
                </a:solidFill>
              </a:rPr>
              <a:t>Improvement to spatial coverage</a:t>
            </a:r>
            <a:endParaRPr kumimoji="1" lang="ja-JP" altLang="en-US" sz="2800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vgl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87"/>
          <a:stretch>
            <a:fillRect/>
          </a:stretch>
        </p:blipFill>
        <p:spPr bwMode="auto">
          <a:xfrm>
            <a:off x="2998992" y="3719954"/>
            <a:ext cx="6126465" cy="3068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/>
        </p:nvSpPr>
        <p:spPr>
          <a:xfrm>
            <a:off x="3851920" y="5254383"/>
            <a:ext cx="3168352" cy="1534431"/>
          </a:xfrm>
          <a:prstGeom prst="rect">
            <a:avLst/>
          </a:prstGeom>
          <a:noFill/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3041308" y="3952547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00B0F0"/>
                </a:solidFill>
              </a:rPr>
              <a:t>operational</a:t>
            </a:r>
            <a:endParaRPr kumimoji="1" lang="ja-JP" altLang="en-US" sz="3200" dirty="0">
              <a:solidFill>
                <a:srgbClr val="00B0F0"/>
              </a:solidFill>
            </a:endParaRPr>
          </a:p>
        </p:txBody>
      </p:sp>
      <p:sp>
        <p:nvSpPr>
          <p:cNvPr id="17" name="右矢印 16"/>
          <p:cNvSpPr/>
          <p:nvPr/>
        </p:nvSpPr>
        <p:spPr>
          <a:xfrm>
            <a:off x="3161" y="4509120"/>
            <a:ext cx="2995831" cy="2113692"/>
          </a:xfrm>
          <a:prstGeom prst="rightArrow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600" dirty="0">
                <a:solidFill>
                  <a:schemeClr val="bg1"/>
                </a:solidFill>
              </a:rPr>
              <a:t>MTSAT IR AMV computed by </a:t>
            </a:r>
            <a:r>
              <a:rPr lang="en-US" altLang="ja-JP" sz="1600" b="1" dirty="0">
                <a:solidFill>
                  <a:srgbClr val="FFFF00"/>
                </a:solidFill>
              </a:rPr>
              <a:t>operational software </a:t>
            </a:r>
            <a:r>
              <a:rPr lang="en-US" altLang="ja-JP" sz="1600" dirty="0">
                <a:solidFill>
                  <a:schemeClr val="bg1"/>
                </a:solidFill>
              </a:rPr>
              <a:t>(QI&gt;80) for 00UTC 02 March  2014</a:t>
            </a:r>
            <a:endParaRPr lang="ja-JP" altLang="en-US" sz="1600" dirty="0">
              <a:solidFill>
                <a:schemeClr val="bg1"/>
              </a:solidFill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0" y="836712"/>
            <a:ext cx="3275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FF0000"/>
                </a:solidFill>
              </a:rPr>
              <a:t>H8 AMV software</a:t>
            </a:r>
            <a:endParaRPr kumimoji="1" lang="ja-JP" alt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11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486" y="3763150"/>
            <a:ext cx="6149514" cy="3084612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viewer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09"/>
          <a:stretch>
            <a:fillRect/>
          </a:stretch>
        </p:blipFill>
        <p:spPr bwMode="auto">
          <a:xfrm>
            <a:off x="3161" y="589866"/>
            <a:ext cx="6134638" cy="306896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右矢印 13"/>
          <p:cNvSpPr/>
          <p:nvPr/>
        </p:nvSpPr>
        <p:spPr>
          <a:xfrm flipH="1">
            <a:off x="6126419" y="1268760"/>
            <a:ext cx="2999037" cy="2113692"/>
          </a:xfrm>
          <a:prstGeom prst="rightArrow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600" dirty="0">
                <a:solidFill>
                  <a:schemeClr val="bg1"/>
                </a:solidFill>
              </a:rPr>
              <a:t>MTSAT IR AMV computed by </a:t>
            </a:r>
            <a:r>
              <a:rPr lang="en-US" altLang="ja-JP" sz="1600" b="1" dirty="0" smtClean="0">
                <a:solidFill>
                  <a:srgbClr val="FFFF00"/>
                </a:solidFill>
              </a:rPr>
              <a:t>Himawari-8 AMV  </a:t>
            </a:r>
            <a:r>
              <a:rPr lang="en-US" altLang="ja-JP" sz="1600" b="1" dirty="0">
                <a:solidFill>
                  <a:srgbClr val="FFFF00"/>
                </a:solidFill>
              </a:rPr>
              <a:t>software </a:t>
            </a:r>
            <a:r>
              <a:rPr lang="en-US" altLang="ja-JP" sz="1600" dirty="0">
                <a:solidFill>
                  <a:schemeClr val="bg1"/>
                </a:solidFill>
              </a:rPr>
              <a:t>(QI&gt;80) for 00UTC 02 March  2014</a:t>
            </a:r>
            <a:endParaRPr lang="ja-JP" altLang="en-US" sz="1600" dirty="0">
              <a:solidFill>
                <a:schemeClr val="bg1"/>
              </a:solidFill>
            </a:endParaRPr>
          </a:p>
        </p:txBody>
      </p:sp>
      <p:sp>
        <p:nvSpPr>
          <p:cNvPr id="15" name="右矢印 14"/>
          <p:cNvSpPr/>
          <p:nvPr/>
        </p:nvSpPr>
        <p:spPr>
          <a:xfrm>
            <a:off x="3161" y="4509120"/>
            <a:ext cx="2995831" cy="2113692"/>
          </a:xfrm>
          <a:prstGeom prst="rightArrow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600" dirty="0">
                <a:solidFill>
                  <a:schemeClr val="bg1"/>
                </a:solidFill>
              </a:rPr>
              <a:t>MTSAT IR AMV computed by </a:t>
            </a:r>
            <a:r>
              <a:rPr lang="en-US" altLang="ja-JP" sz="1600" b="1" dirty="0">
                <a:solidFill>
                  <a:srgbClr val="FFFF00"/>
                </a:solidFill>
              </a:rPr>
              <a:t>operational software </a:t>
            </a:r>
            <a:r>
              <a:rPr lang="en-US" altLang="ja-JP" sz="1600" dirty="0">
                <a:solidFill>
                  <a:schemeClr val="bg1"/>
                </a:solidFill>
              </a:rPr>
              <a:t>(QI&gt;80) for 00UTC 02 March  2014</a:t>
            </a:r>
            <a:endParaRPr lang="ja-JP" altLang="en-US" sz="1600" dirty="0">
              <a:solidFill>
                <a:schemeClr val="bg1"/>
              </a:solidFill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3041308" y="3952547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00B0F0"/>
                </a:solidFill>
              </a:rPr>
              <a:t>operational</a:t>
            </a:r>
            <a:endParaRPr kumimoji="1" lang="ja-JP" altLang="en-US" sz="3200" dirty="0">
              <a:solidFill>
                <a:srgbClr val="00B0F0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161" y="0"/>
            <a:ext cx="9122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b="1" dirty="0" smtClean="0">
                <a:solidFill>
                  <a:schemeClr val="bg1"/>
                </a:solidFill>
              </a:rPr>
              <a:t>Improvement to spatial coverage over tropical region</a:t>
            </a:r>
            <a:endParaRPr kumimoji="1" lang="ja-JP" altLang="en-US" sz="2800" b="1" dirty="0">
              <a:solidFill>
                <a:schemeClr val="bg1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0" y="836712"/>
            <a:ext cx="3275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FF0000"/>
                </a:solidFill>
              </a:rPr>
              <a:t>H8 AMV software</a:t>
            </a:r>
            <a:endParaRPr kumimoji="1" lang="ja-JP" alt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8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42702_ひまわり広報用画像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solidFill>
            <a:schemeClr val="tx1">
              <a:alpha val="6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4" name="テキスト ボックス 3"/>
          <p:cNvSpPr txBox="1"/>
          <p:nvPr/>
        </p:nvSpPr>
        <p:spPr>
          <a:xfrm>
            <a:off x="755576" y="332656"/>
            <a:ext cx="7632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b="1" dirty="0" smtClean="0">
                <a:solidFill>
                  <a:schemeClr val="bg1"/>
                </a:solidFill>
              </a:rPr>
              <a:t>Contents</a:t>
            </a:r>
            <a:endParaRPr kumimoji="1" lang="ja-JP" altLang="en-US" sz="4400" b="1" dirty="0">
              <a:solidFill>
                <a:schemeClr val="bg1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1225689"/>
            <a:ext cx="9144000" cy="6494085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altLang="ja-JP" sz="2800" dirty="0">
                <a:solidFill>
                  <a:schemeClr val="bg1"/>
                </a:solidFill>
                <a:latin typeface="+mj-lt"/>
              </a:rPr>
              <a:t>Planning of JMA satellite systems</a:t>
            </a:r>
            <a:endParaRPr lang="en-US" altLang="ja-JP" sz="2800" dirty="0" smtClean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endParaRPr kumimoji="1" lang="en-US" altLang="ja-JP" sz="2800" dirty="0" smtClean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ja-JP" sz="2800" dirty="0" smtClean="0">
                <a:solidFill>
                  <a:schemeClr val="bg1"/>
                </a:solidFill>
                <a:latin typeface="+mj-lt"/>
              </a:rPr>
              <a:t>Statistics of MTSAT-1R/2 AMV </a:t>
            </a:r>
          </a:p>
          <a:p>
            <a:pPr marL="342900" indent="-342900">
              <a:buFont typeface="+mj-lt"/>
              <a:buAutoNum type="arabicPeriod"/>
            </a:pPr>
            <a:endParaRPr kumimoji="1" lang="en-US" altLang="ja-JP" sz="2800" dirty="0" smtClean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ja-JP" sz="2800" dirty="0" smtClean="0">
                <a:solidFill>
                  <a:schemeClr val="bg1"/>
                </a:solidFill>
                <a:latin typeface="+mj-lt"/>
              </a:rPr>
              <a:t>Plan for switching over from MTSAT to Himawari-8</a:t>
            </a:r>
          </a:p>
          <a:p>
            <a:pPr marL="342900" indent="-342900">
              <a:buFont typeface="+mj-lt"/>
              <a:buAutoNum type="arabicPeriod"/>
            </a:pPr>
            <a:endParaRPr lang="en-US" altLang="ja-JP" sz="2800" dirty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ja-JP" sz="2800" dirty="0" smtClean="0">
                <a:solidFill>
                  <a:schemeClr val="bg1"/>
                </a:solidFill>
                <a:latin typeface="+mj-lt"/>
              </a:rPr>
              <a:t>Overview of Himawari-8 AMV </a:t>
            </a:r>
          </a:p>
          <a:p>
            <a:pPr marL="342900" indent="-342900">
              <a:buFont typeface="+mj-lt"/>
              <a:buAutoNum type="arabicPeriod"/>
            </a:pPr>
            <a:endParaRPr lang="en-US" altLang="ja-JP" sz="2800" dirty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ja-JP" sz="2800" dirty="0" smtClean="0">
                <a:solidFill>
                  <a:schemeClr val="bg1"/>
                </a:solidFill>
                <a:latin typeface="+mj-lt"/>
              </a:rPr>
              <a:t>Summary</a:t>
            </a:r>
          </a:p>
          <a:p>
            <a:endParaRPr kumimoji="1" lang="en-US" altLang="ja-JP" sz="2800" dirty="0" smtClean="0">
              <a:solidFill>
                <a:schemeClr val="bg1"/>
              </a:solidFill>
              <a:latin typeface="Sylfae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kumimoji="1" lang="en-US" altLang="ja-JP" sz="2800" dirty="0" smtClean="0">
              <a:solidFill>
                <a:schemeClr val="bg1"/>
              </a:solidFill>
              <a:latin typeface="Sylfae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altLang="ja-JP" sz="2800" dirty="0" smtClean="0">
              <a:solidFill>
                <a:schemeClr val="bg1"/>
              </a:solidFill>
              <a:latin typeface="Sylfae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altLang="ja-JP" sz="2800" dirty="0" smtClean="0">
              <a:solidFill>
                <a:schemeClr val="bg1"/>
              </a:solidFill>
              <a:latin typeface="Sylfae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kumimoji="1" lang="en-US" altLang="ja-JP" sz="2800" dirty="0" smtClean="0">
              <a:solidFill>
                <a:schemeClr val="bg1"/>
              </a:solidFill>
              <a:latin typeface="Sylfae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kumimoji="1" lang="ja-JP" altLang="en-US" sz="2400" dirty="0">
              <a:solidFill>
                <a:schemeClr val="bg1"/>
              </a:solidFill>
              <a:latin typeface="Sylfae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36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4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107504" y="0"/>
            <a:ext cx="9036496" cy="646331"/>
          </a:xfrm>
          <a:prstGeom prst="rect">
            <a:avLst/>
          </a:prstGeom>
          <a:solidFill>
            <a:schemeClr val="tx1">
              <a:alpha val="4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600" b="1" dirty="0" smtClean="0">
                <a:solidFill>
                  <a:schemeClr val="bg1"/>
                </a:solidFill>
              </a:rPr>
              <a:t>Summary</a:t>
            </a:r>
            <a:endParaRPr kumimoji="1" lang="ja-JP" alt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0" y="1052736"/>
            <a:ext cx="9144000" cy="5940088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2800" b="1" dirty="0" smtClean="0">
                <a:solidFill>
                  <a:schemeClr val="bg1"/>
                </a:solidFill>
              </a:rPr>
              <a:t>JMA will launch Himawari-8 around </a:t>
            </a:r>
            <a:r>
              <a:rPr kumimoji="1" lang="en-US" altLang="ja-JP" sz="2800" b="1" dirty="0" smtClean="0">
                <a:solidFill>
                  <a:srgbClr val="FF0000"/>
                </a:solidFill>
              </a:rPr>
              <a:t>end of summer 2014</a:t>
            </a:r>
            <a:r>
              <a:rPr kumimoji="1" lang="en-US" altLang="ja-JP" sz="2800" b="1" dirty="0" smtClean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ja-JP" sz="28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2800" b="1" dirty="0" smtClean="0">
                <a:solidFill>
                  <a:schemeClr val="bg1"/>
                </a:solidFill>
              </a:rPr>
              <a:t>operation of Himawari-8 (and relating products) will start from </a:t>
            </a:r>
            <a:r>
              <a:rPr kumimoji="1" lang="en-US" altLang="ja-JP" sz="2800" b="1" dirty="0" smtClean="0">
                <a:solidFill>
                  <a:srgbClr val="FF0000"/>
                </a:solidFill>
              </a:rPr>
              <a:t>July 2015</a:t>
            </a:r>
            <a:r>
              <a:rPr kumimoji="1" lang="en-US" altLang="ja-JP" sz="2800" b="1" dirty="0" smtClean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ja-JP" sz="28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800" b="1" dirty="0" smtClean="0">
                <a:solidFill>
                  <a:schemeClr val="bg1"/>
                </a:solidFill>
              </a:rPr>
              <a:t>parallel dissemination of Himawari-8 AMV will start from </a:t>
            </a:r>
            <a:r>
              <a:rPr lang="en-US" altLang="ja-JP" sz="2800" b="1" dirty="0" smtClean="0">
                <a:solidFill>
                  <a:srgbClr val="FF0000"/>
                </a:solidFill>
              </a:rPr>
              <a:t>April 2015 </a:t>
            </a:r>
            <a:r>
              <a:rPr lang="en-US" altLang="ja-JP" sz="2800" b="1" dirty="0" smtClean="0">
                <a:solidFill>
                  <a:schemeClr val="bg1"/>
                </a:solidFill>
              </a:rPr>
              <a:t>via JMA ftp server (as same as switchover from MTSAT-1R to MTSAT-2).</a:t>
            </a:r>
          </a:p>
          <a:p>
            <a:endParaRPr kumimoji="1" lang="en-US" altLang="ja-JP" sz="28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800" b="1" dirty="0" smtClean="0">
                <a:solidFill>
                  <a:schemeClr val="bg1"/>
                </a:solidFill>
              </a:rPr>
              <a:t>statistical quality and spatial coverage of Himawari-8 AMV will </a:t>
            </a:r>
            <a:r>
              <a:rPr lang="en-US" altLang="ja-JP" sz="2800" b="1" dirty="0">
                <a:solidFill>
                  <a:schemeClr val="bg1"/>
                </a:solidFill>
              </a:rPr>
              <a:t>significantly change </a:t>
            </a:r>
            <a:r>
              <a:rPr lang="en-US" altLang="ja-JP" sz="2800" b="1" dirty="0" smtClean="0">
                <a:solidFill>
                  <a:schemeClr val="bg1"/>
                </a:solidFill>
              </a:rPr>
              <a:t>from that of MTSAT AMV.</a:t>
            </a:r>
          </a:p>
          <a:p>
            <a:endParaRPr kumimoji="1" lang="en-US" altLang="ja-JP" sz="2400" dirty="0" smtClean="0"/>
          </a:p>
          <a:p>
            <a:endParaRPr lang="en-US" altLang="ja-JP" sz="2400" dirty="0"/>
          </a:p>
          <a:p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5234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2398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Overview - Planning of JMA satellite systems (</a:t>
            </a:r>
            <a:r>
              <a:rPr lang="en-GB" sz="2400" b="1" dirty="0" err="1" smtClean="0"/>
              <a:t>Himawari</a:t>
            </a:r>
            <a:r>
              <a:rPr lang="en-GB" sz="2400" b="1" dirty="0" smtClean="0"/>
              <a:t>-series)</a:t>
            </a:r>
            <a:endParaRPr lang="en-GB" sz="2400" b="1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 flipH="1">
            <a:off x="179958" y="3141092"/>
            <a:ext cx="8640763" cy="2087562"/>
          </a:xfrm>
          <a:prstGeom prst="line">
            <a:avLst/>
          </a:prstGeom>
          <a:noFill/>
          <a:ln w="19050">
            <a:solidFill>
              <a:schemeClr val="accent6">
                <a:lumMod val="75000"/>
              </a:schemeClr>
            </a:solidFill>
            <a:round/>
            <a:headEnd/>
            <a:tailEnd type="triangle" w="lg" len="lg"/>
          </a:ln>
        </p:spPr>
        <p:txBody>
          <a:bodyPr/>
          <a:lstStyle/>
          <a:p>
            <a:pPr eaLnBrk="0" hangingPunct="0">
              <a:defRPr/>
            </a:pPr>
            <a:endParaRPr kumimoji="0" lang="ja-JP" altLang="en-US"/>
          </a:p>
        </p:txBody>
      </p:sp>
      <p:graphicFrame>
        <p:nvGraphicFramePr>
          <p:cNvPr id="6" name="Group 100"/>
          <p:cNvGraphicFramePr>
            <a:graphicFrameLocks/>
          </p:cNvGraphicFramePr>
          <p:nvPr/>
        </p:nvGraphicFramePr>
        <p:xfrm>
          <a:off x="6444233" y="3212529"/>
          <a:ext cx="2555875" cy="3400871"/>
        </p:xfrm>
        <a:graphic>
          <a:graphicData uri="http://schemas.openxmlformats.org/drawingml/2006/table">
            <a:tbl>
              <a:tblPr/>
              <a:tblGrid>
                <a:gridCol w="1185863"/>
                <a:gridCol w="1370012"/>
              </a:tblGrid>
              <a:tr h="44037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Satellite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Observation period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</a:tr>
              <a:tr h="29096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GMS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1978 – 1981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</a:tr>
              <a:tr h="29096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GMS-2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1981 – 1984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</a:tr>
              <a:tr h="29096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GMS-3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1984 – 1989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</a:tr>
              <a:tr h="29096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GMS-4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1989 – 1995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</a:tr>
              <a:tr h="29096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GMS-5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1995 – 2003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</a:tr>
              <a:tr h="29096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GOES-9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2003 – 2005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29096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MTSAT-1R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2005 – 2010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9694"/>
                    </a:solidFill>
                  </a:tcPr>
                </a:tc>
              </a:tr>
              <a:tr h="29096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MTSAT-2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2010 – 2015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9694"/>
                    </a:solidFill>
                  </a:tcPr>
                </a:tc>
              </a:tr>
              <a:tr h="31587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Himawari-8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2015 – 2022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</a:tr>
              <a:tr h="31689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Himawari-9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2022 – 2029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</a:tr>
            </a:tbl>
          </a:graphicData>
        </a:graphic>
      </p:graphicFrame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79958" y="980504"/>
            <a:ext cx="5013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2000" b="1" i="1" dirty="0">
                <a:solidFill>
                  <a:schemeClr val="accent3">
                    <a:lumMod val="50000"/>
                  </a:schemeClr>
                </a:solidFill>
              </a:rPr>
              <a:t>GMS (</a:t>
            </a:r>
            <a:r>
              <a:rPr lang="en-US" altLang="ja-JP" sz="2000" b="1" i="1" u="sng" dirty="0">
                <a:solidFill>
                  <a:schemeClr val="accent3">
                    <a:lumMod val="50000"/>
                  </a:schemeClr>
                </a:solidFill>
              </a:rPr>
              <a:t>G</a:t>
            </a:r>
            <a:r>
              <a:rPr lang="en-US" altLang="ja-JP" sz="2000" b="1" i="1" dirty="0">
                <a:solidFill>
                  <a:schemeClr val="accent3">
                    <a:lumMod val="50000"/>
                  </a:schemeClr>
                </a:solidFill>
              </a:rPr>
              <a:t>eostationary </a:t>
            </a:r>
            <a:r>
              <a:rPr lang="en-US" altLang="ja-JP" sz="2000" b="1" i="1" u="sng" dirty="0">
                <a:solidFill>
                  <a:schemeClr val="accent3">
                    <a:lumMod val="50000"/>
                  </a:schemeClr>
                </a:solidFill>
              </a:rPr>
              <a:t>M</a:t>
            </a:r>
            <a:r>
              <a:rPr lang="en-US" altLang="ja-JP" sz="2000" b="1" i="1" dirty="0">
                <a:solidFill>
                  <a:schemeClr val="accent3">
                    <a:lumMod val="50000"/>
                  </a:schemeClr>
                </a:solidFill>
              </a:rPr>
              <a:t>eteorological </a:t>
            </a:r>
            <a:r>
              <a:rPr lang="en-US" altLang="ja-JP" sz="2000" b="1" i="1" u="sng" dirty="0">
                <a:solidFill>
                  <a:schemeClr val="accent3">
                    <a:lumMod val="50000"/>
                  </a:schemeClr>
                </a:solidFill>
              </a:rPr>
              <a:t>S</a:t>
            </a:r>
            <a:r>
              <a:rPr lang="en-US" altLang="ja-JP" sz="2000" b="1" i="1" dirty="0">
                <a:solidFill>
                  <a:schemeClr val="accent3">
                    <a:lumMod val="50000"/>
                  </a:schemeClr>
                </a:solidFill>
              </a:rPr>
              <a:t>atellite</a:t>
            </a:r>
            <a:r>
              <a:rPr lang="en-US" altLang="ja-JP" sz="2000" dirty="0">
                <a:solidFill>
                  <a:schemeClr val="accent3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251396" y="3141092"/>
            <a:ext cx="8640762" cy="0"/>
          </a:xfrm>
          <a:prstGeom prst="line">
            <a:avLst/>
          </a:prstGeom>
          <a:noFill/>
          <a:ln w="19050">
            <a:solidFill>
              <a:schemeClr val="accent6">
                <a:lumMod val="75000"/>
              </a:schemeClr>
            </a:solidFill>
            <a:round/>
            <a:headEnd/>
            <a:tailEnd type="none" w="lg" len="lg"/>
          </a:ln>
        </p:spPr>
        <p:txBody>
          <a:bodyPr/>
          <a:lstStyle/>
          <a:p>
            <a:pPr eaLnBrk="0" hangingPunct="0">
              <a:defRPr/>
            </a:pPr>
            <a:endParaRPr kumimoji="0" lang="ja-JP" altLang="en-US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 flipH="1">
            <a:off x="322833" y="2996629"/>
            <a:ext cx="0" cy="288925"/>
          </a:xfrm>
          <a:prstGeom prst="line">
            <a:avLst/>
          </a:prstGeom>
          <a:noFill/>
          <a:ln w="19050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kumimoji="0" lang="ja-JP" alt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4102671" y="5139754"/>
            <a:ext cx="0" cy="287338"/>
          </a:xfrm>
          <a:prstGeom prst="line">
            <a:avLst/>
          </a:prstGeom>
          <a:noFill/>
          <a:ln w="19050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kumimoji="0" lang="ja-JP" altLang="en-US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1462658" y="5157217"/>
            <a:ext cx="0" cy="287337"/>
          </a:xfrm>
          <a:prstGeom prst="line">
            <a:avLst/>
          </a:prstGeom>
          <a:noFill/>
          <a:ln w="19050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kumimoji="0" lang="ja-JP" altLang="en-US"/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1259458" y="2996629"/>
            <a:ext cx="0" cy="287338"/>
          </a:xfrm>
          <a:prstGeom prst="line">
            <a:avLst/>
          </a:prstGeom>
          <a:noFill/>
          <a:ln w="19050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kumimoji="0" lang="ja-JP" altLang="en-US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2351658" y="2998217"/>
            <a:ext cx="0" cy="287337"/>
          </a:xfrm>
          <a:prstGeom prst="line">
            <a:avLst/>
          </a:prstGeom>
          <a:noFill/>
          <a:ln w="19050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kumimoji="0" lang="ja-JP" altLang="en-US"/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>
            <a:off x="3491483" y="2998217"/>
            <a:ext cx="0" cy="287337"/>
          </a:xfrm>
          <a:prstGeom prst="line">
            <a:avLst/>
          </a:prstGeom>
          <a:noFill/>
          <a:ln w="19050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kumimoji="0" lang="ja-JP" altLang="en-US"/>
          </a:p>
        </p:txBody>
      </p:sp>
      <p:sp>
        <p:nvSpPr>
          <p:cNvPr id="16" name="Line 19"/>
          <p:cNvSpPr>
            <a:spLocks noChangeShapeType="1"/>
          </p:cNvSpPr>
          <p:nvPr/>
        </p:nvSpPr>
        <p:spPr bwMode="auto">
          <a:xfrm>
            <a:off x="4644008" y="2998217"/>
            <a:ext cx="0" cy="287337"/>
          </a:xfrm>
          <a:prstGeom prst="line">
            <a:avLst/>
          </a:prstGeom>
          <a:noFill/>
          <a:ln w="19050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kumimoji="0" lang="ja-JP" altLang="en-US"/>
          </a:p>
        </p:txBody>
      </p:sp>
      <p:sp>
        <p:nvSpPr>
          <p:cNvPr id="17" name="Text Box 36"/>
          <p:cNvSpPr txBox="1">
            <a:spLocks noChangeArrowheads="1"/>
          </p:cNvSpPr>
          <p:nvPr/>
        </p:nvSpPr>
        <p:spPr bwMode="auto">
          <a:xfrm>
            <a:off x="179512" y="3356992"/>
            <a:ext cx="496855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000" b="1" i="1" dirty="0">
                <a:solidFill>
                  <a:srgbClr val="C00000"/>
                </a:solidFill>
              </a:rPr>
              <a:t>MTSAT</a:t>
            </a:r>
            <a:r>
              <a:rPr kumimoji="0" lang="ja-JP" altLang="en-US" sz="2000" b="1" i="1" dirty="0">
                <a:solidFill>
                  <a:srgbClr val="C00000"/>
                </a:solidFill>
              </a:rPr>
              <a:t> </a:t>
            </a:r>
            <a:r>
              <a:rPr lang="en-US" altLang="ja-JP" sz="2000" b="1" i="1" dirty="0">
                <a:solidFill>
                  <a:srgbClr val="C00000"/>
                </a:solidFill>
              </a:rPr>
              <a:t>(</a:t>
            </a:r>
            <a:r>
              <a:rPr lang="en-US" altLang="ja-JP" sz="2000" b="1" i="1" u="sng" dirty="0">
                <a:solidFill>
                  <a:srgbClr val="C00000"/>
                </a:solidFill>
              </a:rPr>
              <a:t>M</a:t>
            </a:r>
            <a:r>
              <a:rPr lang="en-US" altLang="ja-JP" sz="2000" b="1" i="1" dirty="0">
                <a:solidFill>
                  <a:srgbClr val="C00000"/>
                </a:solidFill>
              </a:rPr>
              <a:t>ulti-functional </a:t>
            </a:r>
            <a:r>
              <a:rPr lang="en-US" altLang="ja-JP" sz="2000" b="1" i="1" u="sng" dirty="0">
                <a:solidFill>
                  <a:srgbClr val="C00000"/>
                </a:solidFill>
              </a:rPr>
              <a:t>T</a:t>
            </a:r>
            <a:r>
              <a:rPr lang="en-US" altLang="ja-JP" sz="2000" b="1" i="1" dirty="0">
                <a:solidFill>
                  <a:srgbClr val="C00000"/>
                </a:solidFill>
              </a:rPr>
              <a:t>ransport </a:t>
            </a:r>
            <a:r>
              <a:rPr lang="en-US" altLang="ja-JP" sz="2000" b="1" i="1" u="sng" dirty="0" err="1">
                <a:solidFill>
                  <a:srgbClr val="C00000"/>
                </a:solidFill>
              </a:rPr>
              <a:t>SAT</a:t>
            </a:r>
            <a:r>
              <a:rPr lang="en-US" altLang="ja-JP" sz="2000" b="1" i="1" dirty="0" err="1">
                <a:solidFill>
                  <a:srgbClr val="C00000"/>
                </a:solidFill>
              </a:rPr>
              <a:t>ellite</a:t>
            </a:r>
            <a:r>
              <a:rPr lang="en-US" altLang="ja-JP" sz="2000" b="1" dirty="0">
                <a:solidFill>
                  <a:srgbClr val="C00000"/>
                </a:solidFill>
              </a:rPr>
              <a:t> ) </a:t>
            </a:r>
          </a:p>
        </p:txBody>
      </p:sp>
      <p:grpSp>
        <p:nvGrpSpPr>
          <p:cNvPr id="18" name="グループ化 70"/>
          <p:cNvGrpSpPr>
            <a:grpSpLocks/>
          </p:cNvGrpSpPr>
          <p:nvPr/>
        </p:nvGrpSpPr>
        <p:grpSpPr bwMode="auto">
          <a:xfrm>
            <a:off x="6731571" y="1267842"/>
            <a:ext cx="1873250" cy="1601787"/>
            <a:chOff x="6659563" y="1268413"/>
            <a:chExt cx="1873250" cy="1601787"/>
          </a:xfrm>
        </p:grpSpPr>
        <p:sp>
          <p:nvSpPr>
            <p:cNvPr id="19" name="Text Box 103"/>
            <p:cNvSpPr txBox="1">
              <a:spLocks noChangeArrowheads="1"/>
            </p:cNvSpPr>
            <p:nvPr/>
          </p:nvSpPr>
          <p:spPr bwMode="auto">
            <a:xfrm>
              <a:off x="6659563" y="1700213"/>
              <a:ext cx="1873250" cy="1169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sz="1400" dirty="0"/>
                <a:t>Back-up operation of </a:t>
              </a:r>
            </a:p>
            <a:p>
              <a:r>
                <a:rPr lang="en-US" altLang="ja-JP" sz="1400" dirty="0"/>
                <a:t>GMS-5 with GOES-9 by </a:t>
              </a:r>
            </a:p>
            <a:p>
              <a:r>
                <a:rPr lang="en-US" altLang="ja-JP" sz="1400" dirty="0"/>
                <a:t>NOAA/NESDIS </a:t>
              </a:r>
            </a:p>
            <a:p>
              <a:r>
                <a:rPr lang="en-US" altLang="ja-JP" sz="1400" dirty="0"/>
                <a:t>from May 22, 2003 </a:t>
              </a:r>
            </a:p>
            <a:p>
              <a:r>
                <a:rPr lang="en-US" altLang="ja-JP" sz="1400" dirty="0"/>
                <a:t>to June 28, 2005</a:t>
              </a:r>
            </a:p>
          </p:txBody>
        </p:sp>
        <p:sp>
          <p:nvSpPr>
            <p:cNvPr id="20" name="Rectangle 105"/>
            <p:cNvSpPr>
              <a:spLocks noChangeArrowheads="1"/>
            </p:cNvSpPr>
            <p:nvPr/>
          </p:nvSpPr>
          <p:spPr bwMode="auto">
            <a:xfrm>
              <a:off x="6948488" y="1268413"/>
              <a:ext cx="1098550" cy="338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1600" b="1" dirty="0"/>
                <a:t>(GOES-9)</a:t>
              </a:r>
            </a:p>
          </p:txBody>
        </p:sp>
      </p:grpSp>
      <p:grpSp>
        <p:nvGrpSpPr>
          <p:cNvPr id="21" name="グループ化 66"/>
          <p:cNvGrpSpPr>
            <a:grpSpLocks/>
          </p:cNvGrpSpPr>
          <p:nvPr/>
        </p:nvGrpSpPr>
        <p:grpSpPr bwMode="auto">
          <a:xfrm>
            <a:off x="1114996" y="1331342"/>
            <a:ext cx="1081087" cy="1711325"/>
            <a:chOff x="1042988" y="1332000"/>
            <a:chExt cx="1080740" cy="1711238"/>
          </a:xfrm>
        </p:grpSpPr>
        <p:sp>
          <p:nvSpPr>
            <p:cNvPr id="22" name="Text Box 14"/>
            <p:cNvSpPr txBox="1">
              <a:spLocks noChangeArrowheads="1"/>
            </p:cNvSpPr>
            <p:nvPr/>
          </p:nvSpPr>
          <p:spPr bwMode="auto">
            <a:xfrm>
              <a:off x="1042988" y="2735263"/>
              <a:ext cx="979487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1400" b="1"/>
                <a:t>Aug 1981</a:t>
              </a:r>
            </a:p>
          </p:txBody>
        </p:sp>
        <p:pic>
          <p:nvPicPr>
            <p:cNvPr id="23" name="Picture 21" descr="GMS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7450" y="1773238"/>
              <a:ext cx="895350" cy="1008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1258819" y="1332000"/>
              <a:ext cx="756994" cy="338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ja-JP" sz="1600" b="1" i="1" dirty="0">
                  <a:solidFill>
                    <a:schemeClr val="accent3">
                      <a:lumMod val="50000"/>
                    </a:schemeClr>
                  </a:solidFill>
                </a:rPr>
                <a:t>GMS-2</a:t>
              </a:r>
            </a:p>
          </p:txBody>
        </p:sp>
        <p:sp>
          <p:nvSpPr>
            <p:cNvPr id="25" name="テキスト ボックス 48"/>
            <p:cNvSpPr txBox="1">
              <a:spLocks noChangeArrowheads="1"/>
            </p:cNvSpPr>
            <p:nvPr/>
          </p:nvSpPr>
          <p:spPr bwMode="auto">
            <a:xfrm>
              <a:off x="1101706" y="1568525"/>
              <a:ext cx="1022022" cy="277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altLang="ja-JP" sz="1200" b="1" dirty="0">
                  <a:solidFill>
                    <a:schemeClr val="accent3">
                      <a:lumMod val="50000"/>
                    </a:schemeClr>
                  </a:solidFill>
                </a:rPr>
                <a:t>(Himawari-2)</a:t>
              </a:r>
              <a:endParaRPr lang="ja-JP" altLang="en-US" sz="12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26" name="グループ化 67"/>
          <p:cNvGrpSpPr>
            <a:grpSpLocks/>
          </p:cNvGrpSpPr>
          <p:nvPr/>
        </p:nvGrpSpPr>
        <p:grpSpPr bwMode="auto">
          <a:xfrm>
            <a:off x="2267521" y="1331342"/>
            <a:ext cx="1023937" cy="1711325"/>
            <a:chOff x="2195513" y="1332000"/>
            <a:chExt cx="1023937" cy="1711238"/>
          </a:xfrm>
        </p:grpSpPr>
        <p:sp>
          <p:nvSpPr>
            <p:cNvPr id="27" name="Text Box 16"/>
            <p:cNvSpPr txBox="1">
              <a:spLocks noChangeArrowheads="1"/>
            </p:cNvSpPr>
            <p:nvPr/>
          </p:nvSpPr>
          <p:spPr bwMode="auto">
            <a:xfrm>
              <a:off x="2224088" y="2735263"/>
              <a:ext cx="979487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1400" b="1"/>
                <a:t>Aug 1984</a:t>
              </a:r>
            </a:p>
          </p:txBody>
        </p:sp>
        <p:pic>
          <p:nvPicPr>
            <p:cNvPr id="28" name="Picture 25" descr="GMS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68538" y="1773238"/>
              <a:ext cx="823912" cy="1008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Rectangle 31"/>
            <p:cNvSpPr>
              <a:spLocks noChangeArrowheads="1"/>
            </p:cNvSpPr>
            <p:nvPr/>
          </p:nvSpPr>
          <p:spPr bwMode="auto">
            <a:xfrm>
              <a:off x="2268538" y="1332000"/>
              <a:ext cx="758825" cy="338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ja-JP" sz="1600" b="1" i="1" dirty="0">
                  <a:solidFill>
                    <a:schemeClr val="accent3">
                      <a:lumMod val="50000"/>
                    </a:schemeClr>
                  </a:solidFill>
                </a:rPr>
                <a:t>GMS-3</a:t>
              </a:r>
            </a:p>
          </p:txBody>
        </p:sp>
        <p:sp>
          <p:nvSpPr>
            <p:cNvPr id="30" name="テキスト ボックス 50"/>
            <p:cNvSpPr txBox="1">
              <a:spLocks noChangeArrowheads="1"/>
            </p:cNvSpPr>
            <p:nvPr/>
          </p:nvSpPr>
          <p:spPr bwMode="auto">
            <a:xfrm>
              <a:off x="2195513" y="1568525"/>
              <a:ext cx="1023937" cy="277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altLang="ja-JP" sz="1200" b="1" dirty="0">
                  <a:solidFill>
                    <a:schemeClr val="accent3">
                      <a:lumMod val="50000"/>
                    </a:schemeClr>
                  </a:solidFill>
                </a:rPr>
                <a:t>(Himawari-3)</a:t>
              </a:r>
              <a:endParaRPr lang="ja-JP" altLang="en-US" sz="12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31" name="グループ化 68"/>
          <p:cNvGrpSpPr>
            <a:grpSpLocks/>
          </p:cNvGrpSpPr>
          <p:nvPr/>
        </p:nvGrpSpPr>
        <p:grpSpPr bwMode="auto">
          <a:xfrm>
            <a:off x="3300983" y="1331342"/>
            <a:ext cx="1055688" cy="1706562"/>
            <a:chOff x="3228975" y="1332000"/>
            <a:chExt cx="1054993" cy="1706475"/>
          </a:xfrm>
        </p:grpSpPr>
        <p:sp>
          <p:nvSpPr>
            <p:cNvPr id="32" name="Text Box 18"/>
            <p:cNvSpPr txBox="1">
              <a:spLocks noChangeArrowheads="1"/>
            </p:cNvSpPr>
            <p:nvPr/>
          </p:nvSpPr>
          <p:spPr bwMode="auto">
            <a:xfrm>
              <a:off x="3228975" y="2730500"/>
              <a:ext cx="960438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1400" b="1"/>
                <a:t>Sep 1989</a:t>
              </a:r>
            </a:p>
          </p:txBody>
        </p:sp>
        <p:pic>
          <p:nvPicPr>
            <p:cNvPr id="33" name="Picture 26" descr="GMS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348038" y="1773238"/>
              <a:ext cx="792162" cy="1008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" name="Rectangle 32"/>
            <p:cNvSpPr>
              <a:spLocks noChangeArrowheads="1"/>
            </p:cNvSpPr>
            <p:nvPr/>
          </p:nvSpPr>
          <p:spPr bwMode="auto">
            <a:xfrm>
              <a:off x="3309885" y="1332000"/>
              <a:ext cx="758325" cy="338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ja-JP" sz="1600" b="1" i="1" dirty="0">
                  <a:solidFill>
                    <a:schemeClr val="accent3">
                      <a:lumMod val="50000"/>
                    </a:schemeClr>
                  </a:solidFill>
                </a:rPr>
                <a:t>GMS-4</a:t>
              </a:r>
            </a:p>
          </p:txBody>
        </p:sp>
        <p:sp>
          <p:nvSpPr>
            <p:cNvPr id="35" name="テキスト ボックス 51"/>
            <p:cNvSpPr txBox="1">
              <a:spLocks noChangeArrowheads="1"/>
            </p:cNvSpPr>
            <p:nvPr/>
          </p:nvSpPr>
          <p:spPr bwMode="auto">
            <a:xfrm>
              <a:off x="3260704" y="1568525"/>
              <a:ext cx="1023264" cy="277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altLang="ja-JP" sz="1200" b="1" dirty="0">
                  <a:solidFill>
                    <a:schemeClr val="accent3">
                      <a:lumMod val="50000"/>
                    </a:schemeClr>
                  </a:solidFill>
                </a:rPr>
                <a:t>(Himawari-4)</a:t>
              </a:r>
              <a:endParaRPr lang="ja-JP" altLang="en-US" sz="12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36" name="グループ化 69"/>
          <p:cNvGrpSpPr>
            <a:grpSpLocks/>
          </p:cNvGrpSpPr>
          <p:nvPr/>
        </p:nvGrpSpPr>
        <p:grpSpPr bwMode="auto">
          <a:xfrm>
            <a:off x="4464621" y="1323404"/>
            <a:ext cx="1023937" cy="1714500"/>
            <a:chOff x="4392613" y="1323975"/>
            <a:chExt cx="1023937" cy="1714500"/>
          </a:xfrm>
        </p:grpSpPr>
        <p:sp>
          <p:nvSpPr>
            <p:cNvPr id="37" name="Text Box 20"/>
            <p:cNvSpPr txBox="1">
              <a:spLocks noChangeArrowheads="1"/>
            </p:cNvSpPr>
            <p:nvPr/>
          </p:nvSpPr>
          <p:spPr bwMode="auto">
            <a:xfrm>
              <a:off x="4427538" y="2730500"/>
              <a:ext cx="950912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1400" b="1"/>
                <a:t>Mar 1995</a:t>
              </a:r>
            </a:p>
          </p:txBody>
        </p:sp>
        <p:pic>
          <p:nvPicPr>
            <p:cNvPr id="38" name="Picture 27" descr="GMS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00563" y="1773238"/>
              <a:ext cx="846137" cy="1008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Rectangle 33"/>
            <p:cNvSpPr>
              <a:spLocks noChangeArrowheads="1"/>
            </p:cNvSpPr>
            <p:nvPr/>
          </p:nvSpPr>
          <p:spPr bwMode="auto">
            <a:xfrm>
              <a:off x="4500563" y="1323975"/>
              <a:ext cx="758825" cy="338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ja-JP" sz="1600" b="1" i="1" dirty="0">
                  <a:solidFill>
                    <a:schemeClr val="accent3">
                      <a:lumMod val="50000"/>
                    </a:schemeClr>
                  </a:solidFill>
                </a:rPr>
                <a:t>GMS-5</a:t>
              </a:r>
            </a:p>
          </p:txBody>
        </p:sp>
        <p:sp>
          <p:nvSpPr>
            <p:cNvPr id="40" name="テキスト ボックス 52"/>
            <p:cNvSpPr txBox="1">
              <a:spLocks noChangeArrowheads="1"/>
            </p:cNvSpPr>
            <p:nvPr/>
          </p:nvSpPr>
          <p:spPr bwMode="auto">
            <a:xfrm>
              <a:off x="4392613" y="1568450"/>
              <a:ext cx="1023937" cy="277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altLang="ja-JP" sz="1200" b="1" dirty="0">
                  <a:solidFill>
                    <a:schemeClr val="accent3">
                      <a:lumMod val="50000"/>
                    </a:schemeClr>
                  </a:solidFill>
                </a:rPr>
                <a:t>(Himawari-5)</a:t>
              </a:r>
              <a:endParaRPr lang="ja-JP" altLang="en-US" sz="12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41" name="グループ化 72"/>
          <p:cNvGrpSpPr>
            <a:grpSpLocks/>
          </p:cNvGrpSpPr>
          <p:nvPr/>
        </p:nvGrpSpPr>
        <p:grpSpPr bwMode="auto">
          <a:xfrm>
            <a:off x="238696" y="3644329"/>
            <a:ext cx="1204912" cy="2016125"/>
            <a:chOff x="166291" y="3644900"/>
            <a:chExt cx="1205309" cy="2016125"/>
          </a:xfrm>
        </p:grpSpPr>
        <p:sp>
          <p:nvSpPr>
            <p:cNvPr id="42" name="Text Box 12"/>
            <p:cNvSpPr txBox="1">
              <a:spLocks noChangeArrowheads="1"/>
            </p:cNvSpPr>
            <p:nvPr/>
          </p:nvSpPr>
          <p:spPr bwMode="auto">
            <a:xfrm>
              <a:off x="166291" y="5353050"/>
              <a:ext cx="949325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1400" b="1"/>
                <a:t>Feb 2005</a:t>
              </a:r>
            </a:p>
          </p:txBody>
        </p:sp>
        <p:pic>
          <p:nvPicPr>
            <p:cNvPr id="43" name="Picture 34" descr="MTSAT-1R"/>
            <p:cNvPicPr>
              <a:picLocks noChangeAspect="1" noChangeArrowheads="1"/>
            </p:cNvPicPr>
            <p:nvPr/>
          </p:nvPicPr>
          <p:blipFill>
            <a:blip r:embed="rId7" cstate="print"/>
            <a:srcRect l="8328" r="4164"/>
            <a:stretch>
              <a:fillRect/>
            </a:stretch>
          </p:blipFill>
          <p:spPr bwMode="auto">
            <a:xfrm>
              <a:off x="259191" y="4138017"/>
              <a:ext cx="1072449" cy="1019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" name="Rectangle 38"/>
            <p:cNvSpPr>
              <a:spLocks noChangeArrowheads="1"/>
            </p:cNvSpPr>
            <p:nvPr/>
          </p:nvSpPr>
          <p:spPr bwMode="auto">
            <a:xfrm>
              <a:off x="179388" y="3644900"/>
              <a:ext cx="1192212" cy="339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1600" b="1" i="1" dirty="0">
                  <a:solidFill>
                    <a:srgbClr val="C00000"/>
                  </a:solidFill>
                </a:rPr>
                <a:t>MTSAT-1R</a:t>
              </a:r>
            </a:p>
          </p:txBody>
        </p:sp>
        <p:sp>
          <p:nvSpPr>
            <p:cNvPr id="45" name="テキスト ボックス 53"/>
            <p:cNvSpPr txBox="1">
              <a:spLocks noChangeArrowheads="1"/>
            </p:cNvSpPr>
            <p:nvPr/>
          </p:nvSpPr>
          <p:spPr bwMode="auto">
            <a:xfrm>
              <a:off x="179388" y="3872855"/>
              <a:ext cx="1106487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ja-JP" sz="1200" b="1">
                  <a:solidFill>
                    <a:srgbClr val="C00000"/>
                  </a:solidFill>
                </a:rPr>
                <a:t>(Himawari-6)</a:t>
              </a:r>
              <a:endParaRPr lang="ja-JP" altLang="en-US" sz="1200" b="1">
                <a:solidFill>
                  <a:srgbClr val="C00000"/>
                </a:solidFill>
              </a:endParaRPr>
            </a:p>
          </p:txBody>
        </p:sp>
      </p:grpSp>
      <p:grpSp>
        <p:nvGrpSpPr>
          <p:cNvPr id="46" name="グループ化 73"/>
          <p:cNvGrpSpPr>
            <a:grpSpLocks/>
          </p:cNvGrpSpPr>
          <p:nvPr/>
        </p:nvGrpSpPr>
        <p:grpSpPr bwMode="auto">
          <a:xfrm>
            <a:off x="1391221" y="3644329"/>
            <a:ext cx="1092200" cy="2016125"/>
            <a:chOff x="1318419" y="3644900"/>
            <a:chExt cx="1092994" cy="2016125"/>
          </a:xfrm>
        </p:grpSpPr>
        <p:sp>
          <p:nvSpPr>
            <p:cNvPr id="47" name="Text Box 9"/>
            <p:cNvSpPr txBox="1">
              <a:spLocks noChangeArrowheads="1"/>
            </p:cNvSpPr>
            <p:nvPr/>
          </p:nvSpPr>
          <p:spPr bwMode="auto">
            <a:xfrm>
              <a:off x="1318419" y="5353050"/>
              <a:ext cx="949325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1400" b="1"/>
                <a:t>Feb 2006</a:t>
              </a:r>
            </a:p>
          </p:txBody>
        </p:sp>
        <p:pic>
          <p:nvPicPr>
            <p:cNvPr id="48" name="Picture 37" descr="mtsat-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403350" y="4145954"/>
              <a:ext cx="1008063" cy="1011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" name="Rectangle 38"/>
            <p:cNvSpPr>
              <a:spLocks noChangeArrowheads="1"/>
            </p:cNvSpPr>
            <p:nvPr/>
          </p:nvSpPr>
          <p:spPr bwMode="auto">
            <a:xfrm>
              <a:off x="1403350" y="3644900"/>
              <a:ext cx="936625" cy="338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1600" b="1" i="1">
                  <a:solidFill>
                    <a:srgbClr val="C00000"/>
                  </a:solidFill>
                </a:rPr>
                <a:t>MTSAT-2</a:t>
              </a:r>
            </a:p>
          </p:txBody>
        </p:sp>
        <p:sp>
          <p:nvSpPr>
            <p:cNvPr id="50" name="テキスト ボックス 54"/>
            <p:cNvSpPr txBox="1">
              <a:spLocks noChangeArrowheads="1"/>
            </p:cNvSpPr>
            <p:nvPr/>
          </p:nvSpPr>
          <p:spPr bwMode="auto">
            <a:xfrm>
              <a:off x="1331913" y="3860800"/>
              <a:ext cx="1022350" cy="277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ja-JP" sz="1200" b="1">
                  <a:solidFill>
                    <a:srgbClr val="C00000"/>
                  </a:solidFill>
                </a:rPr>
                <a:t>(Himawari-7)</a:t>
              </a:r>
              <a:endParaRPr lang="ja-JP" altLang="en-US" sz="1200" b="1">
                <a:solidFill>
                  <a:srgbClr val="C00000"/>
                </a:solidFill>
              </a:endParaRPr>
            </a:p>
          </p:txBody>
        </p:sp>
      </p:grpSp>
      <p:grpSp>
        <p:nvGrpSpPr>
          <p:cNvPr id="51" name="グループ化 63"/>
          <p:cNvGrpSpPr>
            <a:grpSpLocks/>
          </p:cNvGrpSpPr>
          <p:nvPr/>
        </p:nvGrpSpPr>
        <p:grpSpPr bwMode="auto">
          <a:xfrm>
            <a:off x="152971" y="1331342"/>
            <a:ext cx="1035050" cy="1736725"/>
            <a:chOff x="80963" y="1332000"/>
            <a:chExt cx="1034653" cy="1736638"/>
          </a:xfrm>
        </p:grpSpPr>
        <p:pic>
          <p:nvPicPr>
            <p:cNvPr id="52" name="Picture 3" descr="GMS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79388" y="1778000"/>
              <a:ext cx="849312" cy="1003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" name="Text Box 7"/>
            <p:cNvSpPr txBox="1">
              <a:spLocks noChangeArrowheads="1"/>
            </p:cNvSpPr>
            <p:nvPr/>
          </p:nvSpPr>
          <p:spPr bwMode="auto">
            <a:xfrm>
              <a:off x="80963" y="2760663"/>
              <a:ext cx="890587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1400" b="1"/>
                <a:t>Jul 1977</a:t>
              </a:r>
            </a:p>
          </p:txBody>
        </p:sp>
        <p:sp>
          <p:nvSpPr>
            <p:cNvPr id="54" name="Rectangle 32"/>
            <p:cNvSpPr>
              <a:spLocks noChangeArrowheads="1"/>
            </p:cNvSpPr>
            <p:nvPr/>
          </p:nvSpPr>
          <p:spPr bwMode="auto">
            <a:xfrm>
              <a:off x="318997" y="1332000"/>
              <a:ext cx="652212" cy="338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ja-JP" sz="1600" b="1" i="1" dirty="0">
                  <a:solidFill>
                    <a:schemeClr val="accent3">
                      <a:lumMod val="50000"/>
                    </a:schemeClr>
                  </a:solidFill>
                </a:rPr>
                <a:t>GMS</a:t>
              </a:r>
            </a:p>
          </p:txBody>
        </p:sp>
        <p:sp>
          <p:nvSpPr>
            <p:cNvPr id="55" name="テキスト ボックス 54"/>
            <p:cNvSpPr txBox="1">
              <a:spLocks noChangeArrowheads="1"/>
            </p:cNvSpPr>
            <p:nvPr/>
          </p:nvSpPr>
          <p:spPr bwMode="auto">
            <a:xfrm>
              <a:off x="146025" y="1568525"/>
              <a:ext cx="969591" cy="276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altLang="ja-JP" sz="1200" b="1" dirty="0">
                  <a:solidFill>
                    <a:schemeClr val="accent3">
                      <a:lumMod val="50000"/>
                    </a:schemeClr>
                  </a:solidFill>
                </a:rPr>
                <a:t>(</a:t>
              </a:r>
              <a:r>
                <a:rPr lang="en-US" altLang="ja-JP" sz="1200" b="1" dirty="0" err="1">
                  <a:solidFill>
                    <a:schemeClr val="accent3">
                      <a:lumMod val="50000"/>
                    </a:schemeClr>
                  </a:solidFill>
                </a:rPr>
                <a:t>Himawari</a:t>
              </a:r>
              <a:r>
                <a:rPr lang="en-US" altLang="ja-JP" sz="1200" b="1" dirty="0">
                  <a:solidFill>
                    <a:schemeClr val="accent3">
                      <a:lumMod val="50000"/>
                    </a:schemeClr>
                  </a:solidFill>
                </a:rPr>
                <a:t>)</a:t>
              </a:r>
              <a:endParaRPr lang="ja-JP" altLang="en-US" sz="12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sp>
        <p:nvSpPr>
          <p:cNvPr id="56" name="Line 5"/>
          <p:cNvSpPr>
            <a:spLocks noChangeShapeType="1"/>
          </p:cNvSpPr>
          <p:nvPr/>
        </p:nvSpPr>
        <p:spPr bwMode="auto">
          <a:xfrm>
            <a:off x="286321" y="5282629"/>
            <a:ext cx="5473700" cy="1588"/>
          </a:xfrm>
          <a:prstGeom prst="line">
            <a:avLst/>
          </a:prstGeom>
          <a:noFill/>
          <a:ln w="19050">
            <a:solidFill>
              <a:schemeClr val="accent6">
                <a:lumMod val="75000"/>
              </a:schemeClr>
            </a:solidFill>
            <a:round/>
            <a:headEnd/>
            <a:tailEnd type="triangle" w="lg" len="lg"/>
          </a:ln>
        </p:spPr>
        <p:txBody>
          <a:bodyPr/>
          <a:lstStyle/>
          <a:p>
            <a:pPr eaLnBrk="0" hangingPunct="0">
              <a:defRPr/>
            </a:pPr>
            <a:endParaRPr kumimoji="0" lang="ja-JP" altLang="en-US"/>
          </a:p>
        </p:txBody>
      </p:sp>
      <p:sp>
        <p:nvSpPr>
          <p:cNvPr id="57" name="Line 15"/>
          <p:cNvSpPr>
            <a:spLocks noChangeShapeType="1"/>
          </p:cNvSpPr>
          <p:nvPr/>
        </p:nvSpPr>
        <p:spPr bwMode="auto">
          <a:xfrm>
            <a:off x="322833" y="5157217"/>
            <a:ext cx="0" cy="287337"/>
          </a:xfrm>
          <a:prstGeom prst="line">
            <a:avLst/>
          </a:prstGeom>
          <a:noFill/>
          <a:ln w="19050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kumimoji="0" lang="ja-JP" altLang="en-US"/>
          </a:p>
        </p:txBody>
      </p:sp>
      <p:sp>
        <p:nvSpPr>
          <p:cNvPr id="58" name="Line 8"/>
          <p:cNvSpPr>
            <a:spLocks noChangeShapeType="1"/>
          </p:cNvSpPr>
          <p:nvPr/>
        </p:nvSpPr>
        <p:spPr bwMode="auto">
          <a:xfrm>
            <a:off x="5364733" y="5157217"/>
            <a:ext cx="0" cy="287337"/>
          </a:xfrm>
          <a:prstGeom prst="line">
            <a:avLst/>
          </a:prstGeom>
          <a:noFill/>
          <a:ln w="19050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kumimoji="0" lang="ja-JP" altLang="en-US"/>
          </a:p>
        </p:txBody>
      </p:sp>
      <p:sp>
        <p:nvSpPr>
          <p:cNvPr id="59" name="Text Box 36"/>
          <p:cNvSpPr txBox="1">
            <a:spLocks noChangeArrowheads="1"/>
          </p:cNvSpPr>
          <p:nvPr/>
        </p:nvSpPr>
        <p:spPr bwMode="auto">
          <a:xfrm>
            <a:off x="3420046" y="4480942"/>
            <a:ext cx="2447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ja-JP" sz="2000" b="1" i="1" dirty="0" err="1">
                <a:solidFill>
                  <a:schemeClr val="accent5">
                    <a:lumMod val="75000"/>
                  </a:schemeClr>
                </a:solidFill>
              </a:rPr>
              <a:t>Himawari</a:t>
            </a:r>
            <a:endParaRPr lang="en-US" altLang="ja-JP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60" name="グループ化 74"/>
          <p:cNvGrpSpPr>
            <a:grpSpLocks/>
          </p:cNvGrpSpPr>
          <p:nvPr/>
        </p:nvGrpSpPr>
        <p:grpSpPr bwMode="auto">
          <a:xfrm>
            <a:off x="3420046" y="4265042"/>
            <a:ext cx="1217612" cy="2303462"/>
            <a:chOff x="3348038" y="4746055"/>
            <a:chExt cx="1217612" cy="2304256"/>
          </a:xfrm>
        </p:grpSpPr>
        <p:sp>
          <p:nvSpPr>
            <p:cNvPr id="61" name="Text Box 12"/>
            <p:cNvSpPr txBox="1">
              <a:spLocks noChangeArrowheads="1"/>
            </p:cNvSpPr>
            <p:nvPr/>
          </p:nvSpPr>
          <p:spPr bwMode="auto">
            <a:xfrm>
              <a:off x="3733800" y="5353050"/>
              <a:ext cx="550863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1400" b="1"/>
                <a:t>2014</a:t>
              </a:r>
            </a:p>
          </p:txBody>
        </p:sp>
        <p:pic>
          <p:nvPicPr>
            <p:cNvPr id="62" name="Picture 325" descr="\\Jz200822\衛星課共有\[ 班 ]運用管理班\90　ポンチ絵素材\無題.gif"/>
            <p:cNvPicPr>
              <a:picLocks noChangeAspect="1" noChangeArrowheads="1"/>
            </p:cNvPicPr>
            <p:nvPr/>
          </p:nvPicPr>
          <p:blipFill>
            <a:blip r:embed="rId10" cstate="print"/>
            <a:srcRect r="68700" b="50252"/>
            <a:stretch>
              <a:fillRect/>
            </a:stretch>
          </p:blipFill>
          <p:spPr bwMode="auto">
            <a:xfrm>
              <a:off x="3419475" y="5861274"/>
              <a:ext cx="1146175" cy="1189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3" name="Rectangle 38"/>
            <p:cNvSpPr>
              <a:spLocks noChangeArrowheads="1"/>
            </p:cNvSpPr>
            <p:nvPr/>
          </p:nvSpPr>
          <p:spPr bwMode="auto">
            <a:xfrm>
              <a:off x="3348038" y="4746055"/>
              <a:ext cx="1187450" cy="339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ja-JP" sz="1600" b="1" i="1" dirty="0">
                  <a:solidFill>
                    <a:schemeClr val="accent5">
                      <a:lumMod val="75000"/>
                    </a:schemeClr>
                  </a:solidFill>
                </a:rPr>
                <a:t>Himawari-8</a:t>
              </a:r>
            </a:p>
          </p:txBody>
        </p:sp>
      </p:grpSp>
      <p:grpSp>
        <p:nvGrpSpPr>
          <p:cNvPr id="64" name="グループ化 75"/>
          <p:cNvGrpSpPr>
            <a:grpSpLocks/>
          </p:cNvGrpSpPr>
          <p:nvPr/>
        </p:nvGrpSpPr>
        <p:grpSpPr bwMode="auto">
          <a:xfrm>
            <a:off x="4715446" y="4265042"/>
            <a:ext cx="1290637" cy="2338387"/>
            <a:chOff x="4643438" y="4746055"/>
            <a:chExt cx="1290637" cy="2339578"/>
          </a:xfrm>
        </p:grpSpPr>
        <p:sp>
          <p:nvSpPr>
            <p:cNvPr id="65" name="Text Box 12"/>
            <p:cNvSpPr txBox="1">
              <a:spLocks noChangeArrowheads="1"/>
            </p:cNvSpPr>
            <p:nvPr/>
          </p:nvSpPr>
          <p:spPr bwMode="auto">
            <a:xfrm>
              <a:off x="5003800" y="5353050"/>
              <a:ext cx="550863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1400" b="1"/>
                <a:t>2016</a:t>
              </a:r>
            </a:p>
          </p:txBody>
        </p:sp>
        <p:pic>
          <p:nvPicPr>
            <p:cNvPr id="66" name="Picture 325" descr="\\Jz200822\衛星課共有\[ 班 ]運用管理班\90　ポンチ絵素材\無題.gif"/>
            <p:cNvPicPr>
              <a:picLocks noChangeAspect="1" noChangeArrowheads="1"/>
            </p:cNvPicPr>
            <p:nvPr/>
          </p:nvPicPr>
          <p:blipFill>
            <a:blip r:embed="rId10" cstate="print"/>
            <a:srcRect r="68700" b="50252"/>
            <a:stretch>
              <a:fillRect/>
            </a:stretch>
          </p:blipFill>
          <p:spPr bwMode="auto">
            <a:xfrm>
              <a:off x="4787900" y="5898183"/>
              <a:ext cx="1146175" cy="1187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" name="Rectangle 38"/>
            <p:cNvSpPr>
              <a:spLocks noChangeArrowheads="1"/>
            </p:cNvSpPr>
            <p:nvPr/>
          </p:nvSpPr>
          <p:spPr bwMode="auto">
            <a:xfrm>
              <a:off x="4643438" y="4746055"/>
              <a:ext cx="1189037" cy="3398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ja-JP" sz="1600" b="1" i="1" dirty="0">
                  <a:solidFill>
                    <a:schemeClr val="accent5">
                      <a:lumMod val="75000"/>
                    </a:schemeClr>
                  </a:solidFill>
                </a:rPr>
                <a:t>Himawari-9</a:t>
              </a:r>
            </a:p>
          </p:txBody>
        </p:sp>
      </p:grpSp>
      <p:sp>
        <p:nvSpPr>
          <p:cNvPr id="68" name="Rectangle 3"/>
          <p:cNvSpPr txBox="1">
            <a:spLocks noChangeArrowheads="1"/>
          </p:cNvSpPr>
          <p:nvPr/>
        </p:nvSpPr>
        <p:spPr bwMode="auto">
          <a:xfrm>
            <a:off x="540321" y="2652142"/>
            <a:ext cx="647700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ja-JP" altLang="en-US" sz="800" b="1" dirty="0">
                <a:solidFill>
                  <a:schemeClr val="bg1"/>
                </a:solidFill>
                <a:latin typeface="+mn-lt"/>
                <a:ea typeface="+mn-ea"/>
              </a:rPr>
              <a:t>Ⓒ</a:t>
            </a:r>
            <a:r>
              <a:rPr lang="en-US" altLang="ja-JP" sz="800" b="1" dirty="0">
                <a:solidFill>
                  <a:schemeClr val="bg1"/>
                </a:solidFill>
                <a:latin typeface="+mn-lt"/>
                <a:ea typeface="+mn-ea"/>
              </a:rPr>
              <a:t>NASDA</a:t>
            </a:r>
          </a:p>
        </p:txBody>
      </p:sp>
      <p:sp>
        <p:nvSpPr>
          <p:cNvPr id="69" name="Rectangle 3"/>
          <p:cNvSpPr txBox="1">
            <a:spLocks noChangeArrowheads="1"/>
          </p:cNvSpPr>
          <p:nvPr/>
        </p:nvSpPr>
        <p:spPr bwMode="auto">
          <a:xfrm>
            <a:off x="1619821" y="2652142"/>
            <a:ext cx="647700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ja-JP" altLang="en-US" sz="800" b="1" dirty="0">
                <a:solidFill>
                  <a:schemeClr val="bg1"/>
                </a:solidFill>
                <a:latin typeface="+mn-lt"/>
                <a:ea typeface="+mn-ea"/>
              </a:rPr>
              <a:t>Ⓒ</a:t>
            </a:r>
            <a:r>
              <a:rPr lang="en-US" altLang="ja-JP" sz="800" b="1" dirty="0">
                <a:solidFill>
                  <a:schemeClr val="bg1"/>
                </a:solidFill>
                <a:latin typeface="+mn-lt"/>
                <a:ea typeface="+mn-ea"/>
              </a:rPr>
              <a:t>NASDA</a:t>
            </a:r>
          </a:p>
        </p:txBody>
      </p:sp>
      <p:sp>
        <p:nvSpPr>
          <p:cNvPr id="70" name="Rectangle 3"/>
          <p:cNvSpPr txBox="1">
            <a:spLocks noChangeArrowheads="1"/>
          </p:cNvSpPr>
          <p:nvPr/>
        </p:nvSpPr>
        <p:spPr bwMode="auto">
          <a:xfrm>
            <a:off x="2627883" y="2652142"/>
            <a:ext cx="647700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ja-JP" altLang="en-US" sz="800" b="1" dirty="0">
                <a:solidFill>
                  <a:schemeClr val="bg1"/>
                </a:solidFill>
                <a:latin typeface="+mn-lt"/>
                <a:ea typeface="+mn-ea"/>
              </a:rPr>
              <a:t>Ⓒ</a:t>
            </a:r>
            <a:r>
              <a:rPr lang="en-US" altLang="ja-JP" sz="800" b="1" dirty="0">
                <a:solidFill>
                  <a:schemeClr val="bg1"/>
                </a:solidFill>
                <a:latin typeface="+mn-lt"/>
                <a:ea typeface="+mn-ea"/>
              </a:rPr>
              <a:t>NASDA</a:t>
            </a:r>
          </a:p>
        </p:txBody>
      </p:sp>
      <p:sp>
        <p:nvSpPr>
          <p:cNvPr id="71" name="Rectangle 3"/>
          <p:cNvSpPr txBox="1">
            <a:spLocks noChangeArrowheads="1"/>
          </p:cNvSpPr>
          <p:nvPr/>
        </p:nvSpPr>
        <p:spPr bwMode="auto">
          <a:xfrm>
            <a:off x="3635946" y="2652142"/>
            <a:ext cx="647700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ja-JP" altLang="en-US" sz="800" b="1" dirty="0">
                <a:solidFill>
                  <a:schemeClr val="bg1"/>
                </a:solidFill>
                <a:latin typeface="+mn-lt"/>
                <a:ea typeface="+mn-ea"/>
              </a:rPr>
              <a:t>Ⓒ</a:t>
            </a:r>
            <a:r>
              <a:rPr lang="en-US" altLang="ja-JP" sz="800" b="1" dirty="0">
                <a:solidFill>
                  <a:schemeClr val="bg1"/>
                </a:solidFill>
                <a:latin typeface="+mn-lt"/>
                <a:ea typeface="+mn-ea"/>
              </a:rPr>
              <a:t>NASDA</a:t>
            </a:r>
          </a:p>
        </p:txBody>
      </p:sp>
      <p:sp>
        <p:nvSpPr>
          <p:cNvPr id="72" name="Rectangle 3"/>
          <p:cNvSpPr txBox="1">
            <a:spLocks noChangeArrowheads="1"/>
          </p:cNvSpPr>
          <p:nvPr/>
        </p:nvSpPr>
        <p:spPr bwMode="auto">
          <a:xfrm>
            <a:off x="4859908" y="2652142"/>
            <a:ext cx="647700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ja-JP" altLang="en-US" sz="800" b="1" dirty="0">
                <a:solidFill>
                  <a:schemeClr val="bg1"/>
                </a:solidFill>
                <a:latin typeface="+mn-lt"/>
                <a:ea typeface="+mn-ea"/>
              </a:rPr>
              <a:t>Ⓒ</a:t>
            </a:r>
            <a:r>
              <a:rPr lang="en-US" altLang="ja-JP" sz="800" b="1" dirty="0">
                <a:solidFill>
                  <a:schemeClr val="bg1"/>
                </a:solidFill>
                <a:latin typeface="+mn-lt"/>
                <a:ea typeface="+mn-ea"/>
              </a:rPr>
              <a:t>NASDA</a:t>
            </a:r>
          </a:p>
        </p:txBody>
      </p:sp>
      <p:sp>
        <p:nvSpPr>
          <p:cNvPr id="73" name="Rectangle 3"/>
          <p:cNvSpPr txBox="1">
            <a:spLocks noChangeArrowheads="1"/>
          </p:cNvSpPr>
          <p:nvPr/>
        </p:nvSpPr>
        <p:spPr bwMode="auto">
          <a:xfrm>
            <a:off x="827658" y="5028629"/>
            <a:ext cx="64770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ja-JP" altLang="en-US" sz="800" b="1" dirty="0">
                <a:solidFill>
                  <a:schemeClr val="bg1"/>
                </a:solidFill>
                <a:latin typeface="+mn-lt"/>
                <a:ea typeface="+mn-ea"/>
              </a:rPr>
              <a:t>Ⓒ</a:t>
            </a:r>
            <a:r>
              <a:rPr lang="en-US" altLang="ja-JP" sz="800" b="1" dirty="0">
                <a:solidFill>
                  <a:schemeClr val="bg1"/>
                </a:solidFill>
                <a:latin typeface="+mn-lt"/>
                <a:ea typeface="+mn-ea"/>
              </a:rPr>
              <a:t>SS/L</a:t>
            </a:r>
          </a:p>
        </p:txBody>
      </p:sp>
      <p:sp>
        <p:nvSpPr>
          <p:cNvPr id="74" name="Rectangle 3"/>
          <p:cNvSpPr txBox="1">
            <a:spLocks noChangeArrowheads="1"/>
          </p:cNvSpPr>
          <p:nvPr/>
        </p:nvSpPr>
        <p:spPr bwMode="auto">
          <a:xfrm>
            <a:off x="1259458" y="5028629"/>
            <a:ext cx="86360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ja-JP" altLang="en-US" sz="800" b="1" dirty="0">
                <a:solidFill>
                  <a:schemeClr val="bg1"/>
                </a:solidFill>
                <a:latin typeface="+mn-lt"/>
                <a:ea typeface="+mn-ea"/>
              </a:rPr>
              <a:t>Ⓒ</a:t>
            </a:r>
            <a:r>
              <a:rPr lang="en-US" altLang="ja-JP" sz="800" b="1" dirty="0">
                <a:solidFill>
                  <a:schemeClr val="bg1"/>
                </a:solidFill>
                <a:latin typeface="+mn-lt"/>
                <a:ea typeface="+mn-ea"/>
              </a:rPr>
              <a:t>MELCO</a:t>
            </a:r>
          </a:p>
        </p:txBody>
      </p:sp>
    </p:spTree>
    <p:extLst>
      <p:ext uri="{BB962C8B-B14F-4D97-AF65-F5344CB8AC3E}">
        <p14:creationId xmlns:p14="http://schemas.microsoft.com/office/powerpoint/2010/main" val="353723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135"/>
          <p:cNvGraphicFramePr>
            <a:graphicFrameLocks noGrp="1"/>
          </p:cNvGraphicFramePr>
          <p:nvPr/>
        </p:nvGraphicFramePr>
        <p:xfrm>
          <a:off x="179388" y="1257300"/>
          <a:ext cx="3143250" cy="5029200"/>
        </p:xfrm>
        <a:graphic>
          <a:graphicData uri="http://schemas.openxmlformats.org/drawingml/2006/table">
            <a:tbl>
              <a:tblPr/>
              <a:tblGrid>
                <a:gridCol w="601662"/>
                <a:gridCol w="1538288"/>
                <a:gridCol w="1003300"/>
              </a:tblGrid>
              <a:tr h="4111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Band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Central Wavelength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 [μ</a:t>
                      </a:r>
                      <a:r>
                        <a:rPr kumimoji="1" lang="ja-JP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ｍ</a:t>
                      </a: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]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Spatial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Resolution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0.43 - 0.48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1Km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0.50 - 0.52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1Km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195"/>
                      </a:schemeClr>
                    </a:solidFill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0.63 - 0.66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0.5Km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0.85 - 0.87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1Km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1.60 - 1.62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2Km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2.25 - 2.27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2Km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3.74 - 3.96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2Km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6.06 - 6.43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2Km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6.89 - 7.01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2Km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7.26 - 7.43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2Km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8.44 - 8.76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2Km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12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9.54 - 9.72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2Km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10.3 - 10.6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2Km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11.1- 11.3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2Km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12.2 - 12.5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2Km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16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13.2 - 13.4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2Km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</a:tbl>
          </a:graphicData>
        </a:graphic>
      </p:graphicFrame>
      <p:sp>
        <p:nvSpPr>
          <p:cNvPr id="4206" name="タイトル 1"/>
          <p:cNvSpPr txBox="1">
            <a:spLocks/>
          </p:cNvSpPr>
          <p:nvPr/>
        </p:nvSpPr>
        <p:spPr bwMode="auto">
          <a:xfrm>
            <a:off x="-558316" y="29610"/>
            <a:ext cx="9396536" cy="620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257300" lvl="2" indent="-342900" algn="ctr"/>
            <a:r>
              <a:rPr lang="en-US" altLang="ja-JP" sz="3200" b="1" dirty="0" smtClean="0"/>
              <a:t>Specification of Advanced </a:t>
            </a:r>
            <a:r>
              <a:rPr lang="en-US" altLang="ja-JP" sz="3200" b="1" dirty="0" err="1" smtClean="0"/>
              <a:t>Himawari</a:t>
            </a:r>
            <a:r>
              <a:rPr lang="en-US" altLang="ja-JP" sz="3200" b="1" dirty="0" smtClean="0"/>
              <a:t> Imager (AHI)</a:t>
            </a:r>
            <a:endParaRPr lang="en-US" altLang="ja-JP" sz="3200" b="1" dirty="0"/>
          </a:p>
        </p:txBody>
      </p:sp>
      <p:graphicFrame>
        <p:nvGraphicFramePr>
          <p:cNvPr id="6" name="Group 135"/>
          <p:cNvGraphicFramePr>
            <a:graphicFrameLocks noGrp="1"/>
          </p:cNvGraphicFramePr>
          <p:nvPr/>
        </p:nvGraphicFramePr>
        <p:xfrm>
          <a:off x="5219700" y="4437063"/>
          <a:ext cx="3286125" cy="1828800"/>
        </p:xfrm>
        <a:graphic>
          <a:graphicData uri="http://schemas.openxmlformats.org/drawingml/2006/table">
            <a:tbl>
              <a:tblPr/>
              <a:tblGrid>
                <a:gridCol w="571500"/>
                <a:gridCol w="1643063"/>
                <a:gridCol w="1071562"/>
              </a:tblGrid>
              <a:tr h="4286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Band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Central Wavelength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 [μ</a:t>
                      </a:r>
                      <a:r>
                        <a:rPr kumimoji="1" lang="ja-JP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ｍ</a:t>
                      </a: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]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Spatial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Resolution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0.55 – 0.90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1Km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3.50 – 4.00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4Km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6.50- 7.00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4Km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10.3 – 11.3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4Km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明朝" pitchFamily="17" charset="-128"/>
                          <a:cs typeface="Arial" charset="0"/>
                        </a:rPr>
                        <a:t>11.5 – 12.5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4Km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</a:tbl>
          </a:graphicData>
        </a:graphic>
      </p:graphicFrame>
      <p:sp>
        <p:nvSpPr>
          <p:cNvPr id="4249" name="テキスト ボックス 8"/>
          <p:cNvSpPr txBox="1">
            <a:spLocks noChangeArrowheads="1"/>
          </p:cNvSpPr>
          <p:nvPr/>
        </p:nvSpPr>
        <p:spPr bwMode="auto">
          <a:xfrm>
            <a:off x="6443663" y="6237288"/>
            <a:ext cx="19446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b="1">
                <a:latin typeface="Calibri" pitchFamily="34" charset="0"/>
              </a:rPr>
              <a:t>MTSAT-1R/2</a:t>
            </a:r>
            <a:endParaRPr lang="ja-JP" altLang="en-US" b="1">
              <a:latin typeface="Calibri" pitchFamily="34" charset="0"/>
            </a:endParaRPr>
          </a:p>
        </p:txBody>
      </p:sp>
      <p:pic>
        <p:nvPicPr>
          <p:cNvPr id="4250" name="Picture 4" descr="188734&amp;DIFF=0&amp;SET=SIMPLE&amp;FILENAME=HRIT_MTSAT1_20080511_0230_DK01VIS&amp;PROJ=DISK&amp;FORM=PNG&amp;STR=1&amp;ELV=2&amp;ERR=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4775" y="1196975"/>
            <a:ext cx="3275013" cy="320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円形吹き出し 21"/>
          <p:cNvSpPr/>
          <p:nvPr/>
        </p:nvSpPr>
        <p:spPr>
          <a:xfrm>
            <a:off x="6372225" y="980728"/>
            <a:ext cx="2771775" cy="928687"/>
          </a:xfrm>
          <a:prstGeom prst="wedgeEllipseCallout">
            <a:avLst>
              <a:gd name="adj1" fmla="val -14576"/>
              <a:gd name="adj2" fmla="val 7042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 dirty="0" smtClean="0">
                <a:solidFill>
                  <a:schemeClr val="tx1"/>
                </a:solidFill>
              </a:rPr>
              <a:t>Full disk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 dirty="0" smtClean="0">
                <a:solidFill>
                  <a:schemeClr val="tx1"/>
                </a:solidFill>
              </a:rPr>
              <a:t>(every 10 minutes)</a:t>
            </a:r>
            <a:endParaRPr lang="en-US" altLang="ja-JP" sz="1400" dirty="0">
              <a:solidFill>
                <a:schemeClr val="tx1"/>
              </a:solidFill>
            </a:endParaRPr>
          </a:p>
        </p:txBody>
      </p:sp>
      <p:sp>
        <p:nvSpPr>
          <p:cNvPr id="4252" name="Rectangle 7"/>
          <p:cNvSpPr>
            <a:spLocks noChangeArrowheads="1"/>
          </p:cNvSpPr>
          <p:nvPr/>
        </p:nvSpPr>
        <p:spPr bwMode="auto">
          <a:xfrm>
            <a:off x="6372225" y="2060575"/>
            <a:ext cx="431800" cy="360363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23" name="円形吹き出し 22"/>
          <p:cNvSpPr/>
          <p:nvPr/>
        </p:nvSpPr>
        <p:spPr>
          <a:xfrm>
            <a:off x="6011863" y="3508375"/>
            <a:ext cx="3132137" cy="928688"/>
          </a:xfrm>
          <a:prstGeom prst="wedgeEllipseCallout">
            <a:avLst>
              <a:gd name="adj1" fmla="val -36819"/>
              <a:gd name="adj2" fmla="val -16282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 dirty="0" err="1" smtClean="0">
                <a:solidFill>
                  <a:schemeClr val="tx1"/>
                </a:solidFill>
              </a:rPr>
              <a:t>rapidscan</a:t>
            </a:r>
            <a:r>
              <a:rPr lang="ja-JP" altLang="en-US" sz="1400" dirty="0" smtClean="0">
                <a:solidFill>
                  <a:schemeClr val="tx1"/>
                </a:solidFill>
              </a:rPr>
              <a:t>（</a:t>
            </a:r>
            <a:r>
              <a:rPr lang="en-US" altLang="ja-JP" sz="1400" dirty="0" smtClean="0">
                <a:solidFill>
                  <a:schemeClr val="tx1"/>
                </a:solidFill>
              </a:rPr>
              <a:t>every 2.5min</a:t>
            </a:r>
            <a:r>
              <a:rPr lang="ja-JP" altLang="en-US" sz="1400" dirty="0" smtClean="0">
                <a:solidFill>
                  <a:schemeClr val="tx1"/>
                </a:solidFill>
              </a:rPr>
              <a:t>）</a:t>
            </a:r>
            <a:endParaRPr lang="en-US" altLang="ja-JP" sz="1400" dirty="0">
              <a:solidFill>
                <a:schemeClr val="tx1"/>
              </a:solidFill>
            </a:endParaRPr>
          </a:p>
        </p:txBody>
      </p:sp>
      <p:sp>
        <p:nvSpPr>
          <p:cNvPr id="13" name="右中かっこ 12"/>
          <p:cNvSpPr/>
          <p:nvPr/>
        </p:nvSpPr>
        <p:spPr>
          <a:xfrm>
            <a:off x="3059113" y="1928813"/>
            <a:ext cx="298450" cy="785812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255" name="テキスト ボックス 13"/>
          <p:cNvSpPr txBox="1">
            <a:spLocks noChangeArrowheads="1"/>
          </p:cNvSpPr>
          <p:nvPr/>
        </p:nvSpPr>
        <p:spPr bwMode="auto">
          <a:xfrm>
            <a:off x="3441054" y="2128322"/>
            <a:ext cx="5900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b="1" dirty="0" smtClean="0">
                <a:solidFill>
                  <a:srgbClr val="FF0000"/>
                </a:solidFill>
                <a:latin typeface="Calibri" pitchFamily="34" charset="0"/>
              </a:rPr>
              <a:t>R</a:t>
            </a:r>
            <a:r>
              <a:rPr lang="en-US" altLang="ja-JP" b="1" dirty="0" smtClean="0">
                <a:solidFill>
                  <a:srgbClr val="00B050"/>
                </a:solidFill>
                <a:latin typeface="Calibri" pitchFamily="34" charset="0"/>
              </a:rPr>
              <a:t>G</a:t>
            </a:r>
            <a:r>
              <a:rPr lang="en-US" altLang="ja-JP" b="1" dirty="0" smtClean="0">
                <a:solidFill>
                  <a:srgbClr val="0070C0"/>
                </a:solidFill>
                <a:latin typeface="Calibri" pitchFamily="34" charset="0"/>
              </a:rPr>
              <a:t>B</a:t>
            </a:r>
            <a:endParaRPr lang="ja-JP" altLang="en-US" sz="1600" b="1" dirty="0">
              <a:latin typeface="Calibri" pitchFamily="34" charset="0"/>
            </a:endParaRPr>
          </a:p>
        </p:txBody>
      </p:sp>
      <p:cxnSp>
        <p:nvCxnSpPr>
          <p:cNvPr id="16" name="直線矢印コネクタ 15"/>
          <p:cNvCxnSpPr/>
          <p:nvPr/>
        </p:nvCxnSpPr>
        <p:spPr>
          <a:xfrm>
            <a:off x="3708400" y="4868863"/>
            <a:ext cx="1223963" cy="7207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右矢印 16"/>
          <p:cNvSpPr/>
          <p:nvPr/>
        </p:nvSpPr>
        <p:spPr>
          <a:xfrm>
            <a:off x="4139952" y="2205038"/>
            <a:ext cx="936873" cy="215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258" name="テキスト ボックス 8"/>
          <p:cNvSpPr txBox="1">
            <a:spLocks noChangeArrowheads="1"/>
          </p:cNvSpPr>
          <p:nvPr/>
        </p:nvSpPr>
        <p:spPr bwMode="auto">
          <a:xfrm>
            <a:off x="107950" y="900113"/>
            <a:ext cx="22336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b="1">
                <a:latin typeface="Calibri" pitchFamily="34" charset="0"/>
              </a:rPr>
              <a:t>HIMAWARI-8/9</a:t>
            </a:r>
            <a:endParaRPr lang="ja-JP" altLang="en-US" b="1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60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18"/>
          <p:cNvSpPr>
            <a:spLocks noChangeArrowheads="1"/>
          </p:cNvSpPr>
          <p:nvPr/>
        </p:nvSpPr>
        <p:spPr bwMode="auto">
          <a:xfrm>
            <a:off x="251520" y="4020160"/>
            <a:ext cx="84836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lnSpc>
                <a:spcPts val="2400"/>
              </a:lnSpc>
              <a:spcAft>
                <a:spcPts val="600"/>
              </a:spcAft>
              <a:buClr>
                <a:srgbClr val="9900FF"/>
              </a:buClr>
              <a:buFont typeface="Wingdings" pitchFamily="2" charset="2"/>
              <a:buChar char="n"/>
            </a:pPr>
            <a:r>
              <a:rPr kumimoji="0" lang="en-US" altLang="ja-JP" sz="2000" dirty="0">
                <a:latin typeface="Calibri" pitchFamily="34" charset="0"/>
              </a:rPr>
              <a:t>JMA plans to launch </a:t>
            </a:r>
            <a:r>
              <a:rPr kumimoji="0" lang="en-US" altLang="ja-JP" sz="2000" b="1" dirty="0">
                <a:solidFill>
                  <a:schemeClr val="accent2"/>
                </a:solidFill>
                <a:latin typeface="Calibri" pitchFamily="34" charset="0"/>
              </a:rPr>
              <a:t>Himawari-8</a:t>
            </a:r>
            <a:r>
              <a:rPr kumimoji="0" lang="en-US" altLang="ja-JP" sz="2000" dirty="0">
                <a:latin typeface="Calibri" pitchFamily="34" charset="0"/>
              </a:rPr>
              <a:t> in </a:t>
            </a:r>
            <a:r>
              <a:rPr kumimoji="0" lang="en-US" altLang="ja-JP" sz="2000" b="1" dirty="0">
                <a:latin typeface="Calibri" pitchFamily="34" charset="0"/>
              </a:rPr>
              <a:t>2014</a:t>
            </a:r>
            <a:r>
              <a:rPr kumimoji="0" lang="en-US" altLang="ja-JP" sz="2000" dirty="0">
                <a:solidFill>
                  <a:srgbClr val="FF9933"/>
                </a:solidFill>
                <a:latin typeface="Calibri" pitchFamily="34" charset="0"/>
              </a:rPr>
              <a:t> </a:t>
            </a:r>
            <a:r>
              <a:rPr kumimoji="0" lang="en-US" altLang="ja-JP" sz="2000" dirty="0">
                <a:latin typeface="Calibri" pitchFamily="34" charset="0"/>
              </a:rPr>
              <a:t>and begin its operation in </a:t>
            </a:r>
            <a:r>
              <a:rPr kumimoji="0" lang="en-US" altLang="ja-JP" sz="2000" b="1" dirty="0" smtClean="0">
                <a:latin typeface="Calibri" pitchFamily="34" charset="0"/>
              </a:rPr>
              <a:t>2015</a:t>
            </a:r>
            <a:r>
              <a:rPr kumimoji="0" lang="en-US" altLang="ja-JP" sz="2000" dirty="0" smtClean="0">
                <a:latin typeface="Calibri" pitchFamily="34" charset="0"/>
              </a:rPr>
              <a:t>.</a:t>
            </a:r>
            <a:r>
              <a:rPr lang="ja-JP" altLang="en-US" sz="2000" dirty="0">
                <a:latin typeface="Calibri" pitchFamily="34" charset="0"/>
              </a:rPr>
              <a:t> </a:t>
            </a:r>
            <a:r>
              <a:rPr lang="en-US" altLang="ja-JP" sz="2000" b="1" dirty="0" smtClean="0">
                <a:solidFill>
                  <a:srgbClr val="FF0000"/>
                </a:solidFill>
                <a:latin typeface="Calibri" pitchFamily="34" charset="0"/>
              </a:rPr>
              <a:t>Around early July, JMA will announce the launch date of Himawari-8.</a:t>
            </a:r>
            <a:endParaRPr kumimoji="0" lang="en-US" altLang="ja-JP" sz="2000" b="1" dirty="0">
              <a:solidFill>
                <a:srgbClr val="FF0000"/>
              </a:solidFill>
              <a:latin typeface="Calibri" pitchFamily="34" charset="0"/>
            </a:endParaRPr>
          </a:p>
          <a:p>
            <a:pPr marL="342900" indent="-342900" eaLnBrk="0" hangingPunct="0">
              <a:lnSpc>
                <a:spcPts val="2400"/>
              </a:lnSpc>
              <a:spcAft>
                <a:spcPts val="600"/>
              </a:spcAft>
              <a:buClr>
                <a:srgbClr val="9900FF"/>
              </a:buClr>
              <a:buFont typeface="Wingdings" pitchFamily="2" charset="2"/>
              <a:buChar char="n"/>
            </a:pPr>
            <a:r>
              <a:rPr kumimoji="0" lang="en-US" altLang="ja-JP" sz="2000" dirty="0">
                <a:latin typeface="Calibri" pitchFamily="34" charset="0"/>
              </a:rPr>
              <a:t>The launch of </a:t>
            </a:r>
            <a:r>
              <a:rPr kumimoji="0" lang="en-US" altLang="ja-JP" sz="2000" b="1" dirty="0">
                <a:solidFill>
                  <a:schemeClr val="accent2"/>
                </a:solidFill>
                <a:latin typeface="Calibri" pitchFamily="34" charset="0"/>
              </a:rPr>
              <a:t>Himawari-9</a:t>
            </a:r>
            <a:r>
              <a:rPr kumimoji="0" lang="en-US" altLang="ja-JP" sz="2000" dirty="0">
                <a:latin typeface="Calibri" pitchFamily="34" charset="0"/>
              </a:rPr>
              <a:t> for in-orbit standby is </a:t>
            </a:r>
            <a:r>
              <a:rPr kumimoji="0" lang="en-US" altLang="ja-JP" sz="2000" dirty="0" smtClean="0">
                <a:latin typeface="Calibri" pitchFamily="34" charset="0"/>
              </a:rPr>
              <a:t>scheduled </a:t>
            </a:r>
            <a:r>
              <a:rPr kumimoji="0" lang="en-US" altLang="ja-JP" sz="2000" dirty="0">
                <a:latin typeface="Calibri" pitchFamily="34" charset="0"/>
              </a:rPr>
              <a:t>in </a:t>
            </a:r>
            <a:r>
              <a:rPr kumimoji="0" lang="en-US" altLang="ja-JP" sz="2000" b="1" dirty="0" smtClean="0">
                <a:latin typeface="Calibri" pitchFamily="34" charset="0"/>
              </a:rPr>
              <a:t>2016</a:t>
            </a:r>
            <a:r>
              <a:rPr kumimoji="0" lang="en-US" altLang="ja-JP" sz="2000" dirty="0" smtClean="0">
                <a:latin typeface="Calibri" pitchFamily="34" charset="0"/>
              </a:rPr>
              <a:t>.</a:t>
            </a:r>
            <a:endParaRPr kumimoji="0" lang="en-US" altLang="ja-JP" sz="2000" dirty="0">
              <a:latin typeface="Calibri" pitchFamily="34" charset="0"/>
            </a:endParaRPr>
          </a:p>
          <a:p>
            <a:pPr marL="342900" indent="-342900" eaLnBrk="0" hangingPunct="0">
              <a:lnSpc>
                <a:spcPts val="2400"/>
              </a:lnSpc>
              <a:spcAft>
                <a:spcPts val="600"/>
              </a:spcAft>
              <a:buClr>
                <a:srgbClr val="9900FF"/>
              </a:buClr>
              <a:buFont typeface="Wingdings" pitchFamily="2" charset="2"/>
              <a:buChar char="n"/>
            </a:pPr>
            <a:r>
              <a:rPr kumimoji="0" lang="en-US" altLang="ja-JP" sz="2000" b="1" dirty="0">
                <a:solidFill>
                  <a:schemeClr val="accent2"/>
                </a:solidFill>
                <a:latin typeface="Calibri" pitchFamily="34" charset="0"/>
              </a:rPr>
              <a:t>Himawari-8/9</a:t>
            </a:r>
            <a:r>
              <a:rPr kumimoji="0" lang="en-US" altLang="ja-JP" sz="2000" dirty="0">
                <a:latin typeface="Calibri" pitchFamily="34" charset="0"/>
              </a:rPr>
              <a:t> will be in operation </a:t>
            </a:r>
            <a:r>
              <a:rPr kumimoji="0" lang="en-US" altLang="ja-JP" sz="2000" dirty="0" smtClean="0">
                <a:latin typeface="Calibri" pitchFamily="34" charset="0"/>
              </a:rPr>
              <a:t>at </a:t>
            </a:r>
            <a:r>
              <a:rPr kumimoji="0" lang="en-US" altLang="ja-JP" sz="2000" b="1" dirty="0">
                <a:latin typeface="Calibri" pitchFamily="34" charset="0"/>
              </a:rPr>
              <a:t>140 degrees East </a:t>
            </a:r>
            <a:r>
              <a:rPr kumimoji="0" lang="en-US" altLang="ja-JP" sz="2000" dirty="0">
                <a:latin typeface="Calibri" pitchFamily="34" charset="0"/>
              </a:rPr>
              <a:t>covering the East Asia and </a:t>
            </a:r>
            <a:r>
              <a:rPr kumimoji="0" lang="en-US" altLang="ja-JP" sz="2000" dirty="0" smtClean="0">
                <a:latin typeface="Calibri" pitchFamily="34" charset="0"/>
              </a:rPr>
              <a:t>Western </a:t>
            </a:r>
            <a:r>
              <a:rPr kumimoji="0" lang="en-US" altLang="ja-JP" sz="2000" dirty="0">
                <a:latin typeface="Calibri" pitchFamily="34" charset="0"/>
              </a:rPr>
              <a:t>Pacific </a:t>
            </a:r>
            <a:r>
              <a:rPr kumimoji="0" lang="en-US" altLang="ja-JP" sz="2000" dirty="0" smtClean="0">
                <a:latin typeface="Calibri" pitchFamily="34" charset="0"/>
              </a:rPr>
              <a:t>regions for </a:t>
            </a:r>
            <a:r>
              <a:rPr kumimoji="0" lang="en-US" altLang="ja-JP" sz="2000" dirty="0">
                <a:latin typeface="Calibri" pitchFamily="34" charset="0"/>
              </a:rPr>
              <a:t>15 </a:t>
            </a:r>
            <a:r>
              <a:rPr kumimoji="0" lang="en-US" altLang="ja-JP" sz="2000" dirty="0" smtClean="0">
                <a:latin typeface="Calibri" pitchFamily="34" charset="0"/>
              </a:rPr>
              <a:t>years.</a:t>
            </a:r>
            <a:endParaRPr kumimoji="0" lang="en-US" altLang="ja-JP" sz="2000" dirty="0">
              <a:latin typeface="Calibri" pitchFamily="34" charset="0"/>
            </a:endParaRPr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485915"/>
              </p:ext>
            </p:extLst>
          </p:nvPr>
        </p:nvGraphicFramePr>
        <p:xfrm>
          <a:off x="179512" y="980728"/>
          <a:ext cx="8538179" cy="28083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7679"/>
                <a:gridCol w="294420"/>
                <a:gridCol w="294420"/>
                <a:gridCol w="294420"/>
                <a:gridCol w="294420"/>
                <a:gridCol w="294420"/>
                <a:gridCol w="294420"/>
                <a:gridCol w="294420"/>
                <a:gridCol w="294420"/>
                <a:gridCol w="294420"/>
                <a:gridCol w="294420"/>
                <a:gridCol w="294420"/>
                <a:gridCol w="294420"/>
                <a:gridCol w="294420"/>
                <a:gridCol w="294420"/>
                <a:gridCol w="294420"/>
                <a:gridCol w="294420"/>
                <a:gridCol w="294420"/>
                <a:gridCol w="294420"/>
                <a:gridCol w="294420"/>
                <a:gridCol w="294420"/>
                <a:gridCol w="294420"/>
                <a:gridCol w="294420"/>
                <a:gridCol w="294420"/>
                <a:gridCol w="294420"/>
                <a:gridCol w="294420"/>
              </a:tblGrid>
              <a:tr h="63413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endParaRPr kumimoji="1" lang="ja-JP" altLang="en-US" sz="1500" dirty="0"/>
                    </a:p>
                  </a:txBody>
                  <a:tcPr marL="45295" marR="45295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2005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2006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2007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2008</a:t>
                      </a:r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2009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2010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kumimoji="1" lang="en-US" altLang="ja-JP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2011</a:t>
                      </a:r>
                      <a:endParaRPr kumimoji="1" lang="ja-JP" alt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kumimoji="1" lang="en-US" altLang="ja-JP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2012</a:t>
                      </a:r>
                      <a:endParaRPr kumimoji="1" lang="ja-JP" alt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2013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2014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2015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2016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2017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2018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2019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2020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2021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2022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2023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2024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2025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2026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2027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2028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2029</a:t>
                      </a:r>
                      <a:endParaRPr kumimoji="1" lang="ja-JP" altLang="en-US" sz="1500" dirty="0"/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870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MTSAT-1R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 smtClean="0"/>
                        <a:t>Meteorological</a:t>
                      </a:r>
                      <a:r>
                        <a:rPr kumimoji="1" lang="ja-JP" altLang="en-US" sz="900" dirty="0" smtClean="0"/>
                        <a:t> </a:t>
                      </a:r>
                      <a:r>
                        <a:rPr kumimoji="1" lang="en-US" altLang="ja-JP" sz="900" dirty="0" smtClean="0"/>
                        <a:t>Mission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kumimoji="1" lang="en-US" altLang="ja-JP" sz="800" dirty="0" smtClean="0"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en-US" altLang="ja-JP" sz="1500" dirty="0" smtClean="0"/>
                        <a:t>MTSAT-2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en-US" altLang="ja-JP" sz="900" dirty="0" smtClean="0"/>
                        <a:t>Meteorological Mission</a:t>
                      </a:r>
                      <a:endParaRPr kumimoji="1" lang="ja-JP" altLang="en-US" sz="900" dirty="0"/>
                    </a:p>
                  </a:txBody>
                  <a:tcPr marL="45295" marR="0" marT="45295" marB="45295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870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kumimoji="1" lang="en-US" altLang="ja-JP" sz="800" b="0" dirty="0" smtClean="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en-US" altLang="ja-JP" sz="1500" b="0" dirty="0" smtClean="0">
                          <a:effectLst/>
                        </a:rPr>
                        <a:t>Himawari-8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en-US" altLang="ja-JP" sz="1500" b="0" dirty="0" smtClean="0">
                          <a:effectLst/>
                        </a:rPr>
                        <a:t>Himawari-9</a:t>
                      </a:r>
                    </a:p>
                  </a:txBody>
                  <a:tcPr marL="45295" marR="0" marT="45295" marB="45295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1000" dirty="0"/>
                    </a:p>
                  </a:txBody>
                  <a:tcPr marL="0" marR="0" marT="45295" marB="45295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pSp>
        <p:nvGrpSpPr>
          <p:cNvPr id="12" name="グループ化 11"/>
          <p:cNvGrpSpPr/>
          <p:nvPr/>
        </p:nvGrpSpPr>
        <p:grpSpPr>
          <a:xfrm>
            <a:off x="1331640" y="980728"/>
            <a:ext cx="7388229" cy="2808312"/>
            <a:chOff x="1301910" y="1484784"/>
            <a:chExt cx="5872042" cy="2232000"/>
          </a:xfrm>
        </p:grpSpPr>
        <p:grpSp>
          <p:nvGrpSpPr>
            <p:cNvPr id="13" name="グループ化 43"/>
            <p:cNvGrpSpPr/>
            <p:nvPr/>
          </p:nvGrpSpPr>
          <p:grpSpPr>
            <a:xfrm>
              <a:off x="2624684" y="2124632"/>
              <a:ext cx="1561268" cy="576040"/>
              <a:chOff x="2624684" y="2124632"/>
              <a:chExt cx="1561268" cy="576040"/>
            </a:xfrm>
          </p:grpSpPr>
          <p:sp>
            <p:nvSpPr>
              <p:cNvPr id="44" name="フリーフォーム 43"/>
              <p:cNvSpPr/>
              <p:nvPr/>
            </p:nvSpPr>
            <p:spPr>
              <a:xfrm>
                <a:off x="2624684" y="2124632"/>
                <a:ext cx="1224000" cy="216000"/>
              </a:xfrm>
              <a:custGeom>
                <a:avLst/>
                <a:gdLst>
                  <a:gd name="connsiteX0" fmla="*/ 0 w 837591"/>
                  <a:gd name="connsiteY0" fmla="*/ 0 h 219456"/>
                  <a:gd name="connsiteX1" fmla="*/ 837591 w 837591"/>
                  <a:gd name="connsiteY1" fmla="*/ 0 h 219456"/>
                  <a:gd name="connsiteX2" fmla="*/ 720548 w 837591"/>
                  <a:gd name="connsiteY2" fmla="*/ 219456 h 219456"/>
                  <a:gd name="connsiteX3" fmla="*/ 7316 w 837591"/>
                  <a:gd name="connsiteY3" fmla="*/ 219456 h 219456"/>
                  <a:gd name="connsiteX4" fmla="*/ 0 w 837591"/>
                  <a:gd name="connsiteY4" fmla="*/ 0 h 219456"/>
                  <a:gd name="connsiteX0" fmla="*/ 0 w 837591"/>
                  <a:gd name="connsiteY0" fmla="*/ 0 h 219456"/>
                  <a:gd name="connsiteX1" fmla="*/ 837591 w 837591"/>
                  <a:gd name="connsiteY1" fmla="*/ 0 h 219456"/>
                  <a:gd name="connsiteX2" fmla="*/ 720548 w 837591"/>
                  <a:gd name="connsiteY2" fmla="*/ 219456 h 219456"/>
                  <a:gd name="connsiteX3" fmla="*/ 7316 w 837591"/>
                  <a:gd name="connsiteY3" fmla="*/ 219456 h 219456"/>
                  <a:gd name="connsiteX4" fmla="*/ 0 w 837591"/>
                  <a:gd name="connsiteY4" fmla="*/ 0 h 219456"/>
                  <a:gd name="connsiteX0" fmla="*/ 0 w 837591"/>
                  <a:gd name="connsiteY0" fmla="*/ 0 h 219456"/>
                  <a:gd name="connsiteX1" fmla="*/ 837591 w 837591"/>
                  <a:gd name="connsiteY1" fmla="*/ 0 h 219456"/>
                  <a:gd name="connsiteX2" fmla="*/ 720548 w 837591"/>
                  <a:gd name="connsiteY2" fmla="*/ 219456 h 219456"/>
                  <a:gd name="connsiteX3" fmla="*/ 0 w 837591"/>
                  <a:gd name="connsiteY3" fmla="*/ 219456 h 219456"/>
                  <a:gd name="connsiteX4" fmla="*/ 0 w 837591"/>
                  <a:gd name="connsiteY4" fmla="*/ 0 h 219456"/>
                  <a:gd name="connsiteX0" fmla="*/ 0 w 837591"/>
                  <a:gd name="connsiteY0" fmla="*/ 0 h 219456"/>
                  <a:gd name="connsiteX1" fmla="*/ 837591 w 837591"/>
                  <a:gd name="connsiteY1" fmla="*/ 0 h 219456"/>
                  <a:gd name="connsiteX2" fmla="*/ 784473 w 837591"/>
                  <a:gd name="connsiteY2" fmla="*/ 219456 h 219456"/>
                  <a:gd name="connsiteX3" fmla="*/ 0 w 837591"/>
                  <a:gd name="connsiteY3" fmla="*/ 219456 h 219456"/>
                  <a:gd name="connsiteX4" fmla="*/ 0 w 837591"/>
                  <a:gd name="connsiteY4" fmla="*/ 0 h 219456"/>
                  <a:gd name="connsiteX0" fmla="*/ 0 w 837591"/>
                  <a:gd name="connsiteY0" fmla="*/ 0 h 219456"/>
                  <a:gd name="connsiteX1" fmla="*/ 837591 w 837591"/>
                  <a:gd name="connsiteY1" fmla="*/ 0 h 219456"/>
                  <a:gd name="connsiteX2" fmla="*/ 727621 w 837591"/>
                  <a:gd name="connsiteY2" fmla="*/ 219456 h 219456"/>
                  <a:gd name="connsiteX3" fmla="*/ 0 w 837591"/>
                  <a:gd name="connsiteY3" fmla="*/ 219456 h 219456"/>
                  <a:gd name="connsiteX4" fmla="*/ 0 w 837591"/>
                  <a:gd name="connsiteY4" fmla="*/ 0 h 219456"/>
                  <a:gd name="connsiteX0" fmla="*/ 0 w 837591"/>
                  <a:gd name="connsiteY0" fmla="*/ 0 h 219456"/>
                  <a:gd name="connsiteX1" fmla="*/ 837591 w 837591"/>
                  <a:gd name="connsiteY1" fmla="*/ 0 h 219456"/>
                  <a:gd name="connsiteX2" fmla="*/ 756241 w 837591"/>
                  <a:gd name="connsiteY2" fmla="*/ 219444 h 219456"/>
                  <a:gd name="connsiteX3" fmla="*/ 0 w 837591"/>
                  <a:gd name="connsiteY3" fmla="*/ 219456 h 219456"/>
                  <a:gd name="connsiteX4" fmla="*/ 0 w 837591"/>
                  <a:gd name="connsiteY4" fmla="*/ 0 h 219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7591" h="219456">
                    <a:moveTo>
                      <a:pt x="0" y="0"/>
                    </a:moveTo>
                    <a:lnTo>
                      <a:pt x="837591" y="0"/>
                    </a:lnTo>
                    <a:lnTo>
                      <a:pt x="756241" y="219444"/>
                    </a:lnTo>
                    <a:lnTo>
                      <a:pt x="0" y="219456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45" name="フリーフォーム 44"/>
              <p:cNvSpPr/>
              <p:nvPr/>
            </p:nvSpPr>
            <p:spPr>
              <a:xfrm>
                <a:off x="3789952" y="2484672"/>
                <a:ext cx="396000" cy="216000"/>
              </a:xfrm>
              <a:custGeom>
                <a:avLst/>
                <a:gdLst>
                  <a:gd name="connsiteX0" fmla="*/ 0 w 837591"/>
                  <a:gd name="connsiteY0" fmla="*/ 0 h 219456"/>
                  <a:gd name="connsiteX1" fmla="*/ 837591 w 837591"/>
                  <a:gd name="connsiteY1" fmla="*/ 0 h 219456"/>
                  <a:gd name="connsiteX2" fmla="*/ 720548 w 837591"/>
                  <a:gd name="connsiteY2" fmla="*/ 219456 h 219456"/>
                  <a:gd name="connsiteX3" fmla="*/ 7316 w 837591"/>
                  <a:gd name="connsiteY3" fmla="*/ 219456 h 219456"/>
                  <a:gd name="connsiteX4" fmla="*/ 0 w 837591"/>
                  <a:gd name="connsiteY4" fmla="*/ 0 h 219456"/>
                  <a:gd name="connsiteX0" fmla="*/ 0 w 837591"/>
                  <a:gd name="connsiteY0" fmla="*/ 0 h 219456"/>
                  <a:gd name="connsiteX1" fmla="*/ 837591 w 837591"/>
                  <a:gd name="connsiteY1" fmla="*/ 0 h 219456"/>
                  <a:gd name="connsiteX2" fmla="*/ 720548 w 837591"/>
                  <a:gd name="connsiteY2" fmla="*/ 219456 h 219456"/>
                  <a:gd name="connsiteX3" fmla="*/ 7316 w 837591"/>
                  <a:gd name="connsiteY3" fmla="*/ 219456 h 219456"/>
                  <a:gd name="connsiteX4" fmla="*/ 0 w 837591"/>
                  <a:gd name="connsiteY4" fmla="*/ 0 h 219456"/>
                  <a:gd name="connsiteX0" fmla="*/ 0 w 837591"/>
                  <a:gd name="connsiteY0" fmla="*/ 0 h 219456"/>
                  <a:gd name="connsiteX1" fmla="*/ 837591 w 837591"/>
                  <a:gd name="connsiteY1" fmla="*/ 0 h 219456"/>
                  <a:gd name="connsiteX2" fmla="*/ 720548 w 837591"/>
                  <a:gd name="connsiteY2" fmla="*/ 219456 h 219456"/>
                  <a:gd name="connsiteX3" fmla="*/ 0 w 837591"/>
                  <a:gd name="connsiteY3" fmla="*/ 219456 h 219456"/>
                  <a:gd name="connsiteX4" fmla="*/ 0 w 837591"/>
                  <a:gd name="connsiteY4" fmla="*/ 0 h 219456"/>
                  <a:gd name="connsiteX0" fmla="*/ 0 w 837591"/>
                  <a:gd name="connsiteY0" fmla="*/ 0 h 219456"/>
                  <a:gd name="connsiteX1" fmla="*/ 837591 w 837591"/>
                  <a:gd name="connsiteY1" fmla="*/ 0 h 219456"/>
                  <a:gd name="connsiteX2" fmla="*/ 784473 w 837591"/>
                  <a:gd name="connsiteY2" fmla="*/ 219456 h 219456"/>
                  <a:gd name="connsiteX3" fmla="*/ 0 w 837591"/>
                  <a:gd name="connsiteY3" fmla="*/ 219456 h 219456"/>
                  <a:gd name="connsiteX4" fmla="*/ 0 w 837591"/>
                  <a:gd name="connsiteY4" fmla="*/ 0 h 219456"/>
                  <a:gd name="connsiteX0" fmla="*/ 0 w 837591"/>
                  <a:gd name="connsiteY0" fmla="*/ 0 h 219456"/>
                  <a:gd name="connsiteX1" fmla="*/ 837591 w 837591"/>
                  <a:gd name="connsiteY1" fmla="*/ 0 h 219456"/>
                  <a:gd name="connsiteX2" fmla="*/ 727621 w 837591"/>
                  <a:gd name="connsiteY2" fmla="*/ 219456 h 219456"/>
                  <a:gd name="connsiteX3" fmla="*/ 0 w 837591"/>
                  <a:gd name="connsiteY3" fmla="*/ 219456 h 219456"/>
                  <a:gd name="connsiteX4" fmla="*/ 0 w 837591"/>
                  <a:gd name="connsiteY4" fmla="*/ 0 h 219456"/>
                  <a:gd name="connsiteX0" fmla="*/ 0 w 837591"/>
                  <a:gd name="connsiteY0" fmla="*/ 0 h 219456"/>
                  <a:gd name="connsiteX1" fmla="*/ 837591 w 837591"/>
                  <a:gd name="connsiteY1" fmla="*/ 0 h 219456"/>
                  <a:gd name="connsiteX2" fmla="*/ 507708 w 837591"/>
                  <a:gd name="connsiteY2" fmla="*/ 219456 h 219456"/>
                  <a:gd name="connsiteX3" fmla="*/ 0 w 837591"/>
                  <a:gd name="connsiteY3" fmla="*/ 219456 h 219456"/>
                  <a:gd name="connsiteX4" fmla="*/ 0 w 837591"/>
                  <a:gd name="connsiteY4" fmla="*/ 0 h 219456"/>
                  <a:gd name="connsiteX0" fmla="*/ 0 w 837591"/>
                  <a:gd name="connsiteY0" fmla="*/ 0 h 219456"/>
                  <a:gd name="connsiteX1" fmla="*/ 837591 w 837591"/>
                  <a:gd name="connsiteY1" fmla="*/ 0 h 219456"/>
                  <a:gd name="connsiteX2" fmla="*/ 653284 w 837591"/>
                  <a:gd name="connsiteY2" fmla="*/ 219456 h 219456"/>
                  <a:gd name="connsiteX3" fmla="*/ 0 w 837591"/>
                  <a:gd name="connsiteY3" fmla="*/ 219456 h 219456"/>
                  <a:gd name="connsiteX4" fmla="*/ 0 w 837591"/>
                  <a:gd name="connsiteY4" fmla="*/ 0 h 219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7591" h="219456">
                    <a:moveTo>
                      <a:pt x="0" y="0"/>
                    </a:moveTo>
                    <a:lnTo>
                      <a:pt x="837591" y="0"/>
                    </a:lnTo>
                    <a:lnTo>
                      <a:pt x="653284" y="219456"/>
                    </a:lnTo>
                    <a:lnTo>
                      <a:pt x="0" y="219456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  <p:sp>
          <p:nvSpPr>
            <p:cNvPr id="14" name="正方形/長方形 13"/>
            <p:cNvSpPr/>
            <p:nvPr/>
          </p:nvSpPr>
          <p:spPr>
            <a:xfrm>
              <a:off x="1688684" y="2484660"/>
              <a:ext cx="936000" cy="216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2390804" y="3096728"/>
              <a:ext cx="1399148" cy="216000"/>
            </a:xfrm>
            <a:prstGeom prst="rect">
              <a:avLst/>
            </a:prstGeom>
            <a:gradFill>
              <a:gsLst>
                <a:gs pos="0">
                  <a:srgbClr val="FFFF00"/>
                </a:gs>
                <a:gs pos="35000">
                  <a:srgbClr val="FFFF99"/>
                </a:gs>
                <a:gs pos="100000">
                  <a:srgbClr val="FFFFCC"/>
                </a:gs>
              </a:gsLst>
            </a:gra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16" name="正方形/長方形 15"/>
            <p:cNvSpPr/>
            <p:nvPr/>
          </p:nvSpPr>
          <p:spPr>
            <a:xfrm>
              <a:off x="2390804" y="3312728"/>
              <a:ext cx="1751948" cy="216000"/>
            </a:xfrm>
            <a:prstGeom prst="rect">
              <a:avLst/>
            </a:prstGeom>
            <a:gradFill>
              <a:gsLst>
                <a:gs pos="0">
                  <a:srgbClr val="FFFF00"/>
                </a:gs>
                <a:gs pos="35000">
                  <a:srgbClr val="FFFF99"/>
                </a:gs>
                <a:gs pos="100000">
                  <a:srgbClr val="FFFFCC"/>
                </a:gs>
              </a:gsLst>
            </a:gra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7" name="正方形/長方形 16"/>
            <p:cNvSpPr/>
            <p:nvPr/>
          </p:nvSpPr>
          <p:spPr>
            <a:xfrm>
              <a:off x="4139152" y="3312728"/>
              <a:ext cx="1288800" cy="216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/>
            <p:cNvSpPr/>
            <p:nvPr/>
          </p:nvSpPr>
          <p:spPr>
            <a:xfrm>
              <a:off x="5427952" y="3096728"/>
              <a:ext cx="1638000" cy="216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9" name="正方形/長方形 18"/>
            <p:cNvSpPr/>
            <p:nvPr/>
          </p:nvSpPr>
          <p:spPr>
            <a:xfrm>
              <a:off x="7065952" y="3312728"/>
              <a:ext cx="108000" cy="216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二等辺三角形 19"/>
            <p:cNvSpPr/>
            <p:nvPr/>
          </p:nvSpPr>
          <p:spPr>
            <a:xfrm>
              <a:off x="3571252" y="3168728"/>
              <a:ext cx="72000" cy="144000"/>
            </a:xfrm>
            <a:prstGeom prst="triangl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二等辺三角形 20"/>
            <p:cNvSpPr/>
            <p:nvPr/>
          </p:nvSpPr>
          <p:spPr>
            <a:xfrm>
              <a:off x="4027311" y="3384728"/>
              <a:ext cx="72000" cy="144000"/>
            </a:xfrm>
            <a:prstGeom prst="triangl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正方形/長方形 21"/>
            <p:cNvSpPr/>
            <p:nvPr/>
          </p:nvSpPr>
          <p:spPr>
            <a:xfrm>
              <a:off x="1454684" y="2124620"/>
              <a:ext cx="1170000" cy="216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23" name="正方形/長方形 22"/>
            <p:cNvSpPr/>
            <p:nvPr/>
          </p:nvSpPr>
          <p:spPr>
            <a:xfrm>
              <a:off x="3789952" y="3096728"/>
              <a:ext cx="1638000" cy="216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24" name="正方形/長方形 23"/>
            <p:cNvSpPr/>
            <p:nvPr/>
          </p:nvSpPr>
          <p:spPr>
            <a:xfrm>
              <a:off x="5427952" y="3312728"/>
              <a:ext cx="1638000" cy="216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25" name="正方形/長方形 24"/>
            <p:cNvSpPr/>
            <p:nvPr/>
          </p:nvSpPr>
          <p:spPr>
            <a:xfrm>
              <a:off x="2624684" y="2484660"/>
              <a:ext cx="1170000" cy="216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pic>
          <p:nvPicPr>
            <p:cNvPr id="26" name="Picture 2" descr="C:\Documents and Settings\JMA2670\デスクトップ\図1.pn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</a:blip>
            <a:srcRect l="3764" t="4999" r="3764" b="4999"/>
            <a:stretch>
              <a:fillRect/>
            </a:stretch>
          </p:blipFill>
          <p:spPr bwMode="auto">
            <a:xfrm>
              <a:off x="1301910" y="2052612"/>
              <a:ext cx="491218" cy="360000"/>
            </a:xfrm>
            <a:prstGeom prst="rect">
              <a:avLst/>
            </a:prstGeom>
            <a:noFill/>
          </p:spPr>
        </p:pic>
        <p:pic>
          <p:nvPicPr>
            <p:cNvPr id="27" name="Picture 3" descr="C:\Documents and Settings\JMA2670\デスクトップ\8_3_MTSAT-2(3)_jpg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76791" y="2412652"/>
              <a:ext cx="435537" cy="360000"/>
            </a:xfrm>
            <a:prstGeom prst="rect">
              <a:avLst/>
            </a:prstGeom>
            <a:noFill/>
          </p:spPr>
        </p:pic>
        <p:cxnSp>
          <p:nvCxnSpPr>
            <p:cNvPr id="28" name="直線矢印コネクタ 27"/>
            <p:cNvCxnSpPr>
              <a:endCxn id="23" idx="1"/>
            </p:cNvCxnSpPr>
            <p:nvPr/>
          </p:nvCxnSpPr>
          <p:spPr>
            <a:xfrm>
              <a:off x="3789952" y="2592660"/>
              <a:ext cx="0" cy="612068"/>
            </a:xfrm>
            <a:prstGeom prst="straightConnector1">
              <a:avLst/>
            </a:prstGeom>
            <a:ln cap="rnd">
              <a:headEnd type="none" w="lg" len="med"/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Picture 325" descr="\\Jz200822\衛星課共有\[ 班 ]運用管理班\90　ポンチ絵素材\無題.gif"/>
            <p:cNvPicPr>
              <a:picLocks noChangeAspect="1" noChangeArrowheads="1"/>
            </p:cNvPicPr>
            <p:nvPr/>
          </p:nvPicPr>
          <p:blipFill>
            <a:blip r:embed="rId4" cstate="print"/>
            <a:srcRect t="50252" r="68700"/>
            <a:stretch>
              <a:fillRect/>
            </a:stretch>
          </p:blipFill>
          <p:spPr bwMode="auto">
            <a:xfrm>
              <a:off x="3789952" y="3024728"/>
              <a:ext cx="375725" cy="36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325" descr="\\Jz200822\衛星課共有\[ 班 ]運用管理班\90　ポンチ絵素材\無題.gif"/>
            <p:cNvPicPr>
              <a:picLocks noChangeAspect="1" noChangeArrowheads="1"/>
            </p:cNvPicPr>
            <p:nvPr/>
          </p:nvPicPr>
          <p:blipFill>
            <a:blip r:embed="rId4" cstate="print"/>
            <a:srcRect t="50252" r="68700"/>
            <a:stretch>
              <a:fillRect/>
            </a:stretch>
          </p:blipFill>
          <p:spPr bwMode="auto">
            <a:xfrm>
              <a:off x="4139152" y="3240784"/>
              <a:ext cx="375725" cy="36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1" name="直線矢印コネクタ 30"/>
            <p:cNvCxnSpPr/>
            <p:nvPr/>
          </p:nvCxnSpPr>
          <p:spPr>
            <a:xfrm>
              <a:off x="3533910" y="1484784"/>
              <a:ext cx="0" cy="2232000"/>
            </a:xfrm>
            <a:prstGeom prst="straightConnector1">
              <a:avLst/>
            </a:prstGeom>
            <a:ln cap="rnd">
              <a:headEnd type="diamond" w="lg" len="med"/>
              <a:tailEnd type="diamond" w="lg" len="med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32" name="正方形/長方形 31"/>
            <p:cNvSpPr/>
            <p:nvPr/>
          </p:nvSpPr>
          <p:spPr>
            <a:xfrm>
              <a:off x="2717144" y="2140287"/>
              <a:ext cx="985081" cy="171231"/>
            </a:xfrm>
            <a:prstGeom prst="rect">
              <a:avLst/>
            </a:prstGeom>
          </p:spPr>
          <p:txBody>
            <a:bodyPr wrap="none" lIns="36000" tIns="0" rIns="36000" bIns="0">
              <a:spAutoFit/>
            </a:bodyPr>
            <a:lstStyle/>
            <a:p>
              <a:pPr algn="ctr"/>
              <a:r>
                <a:rPr lang="en-US" altLang="ja-JP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In-orbit</a:t>
              </a:r>
              <a:r>
                <a:rPr lang="ja-JP" altLang="en-US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ja-JP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standby</a:t>
              </a:r>
            </a:p>
          </p:txBody>
        </p:sp>
        <p:sp>
          <p:nvSpPr>
            <p:cNvPr id="33" name="正方形/長方形 32"/>
            <p:cNvSpPr/>
            <p:nvPr/>
          </p:nvSpPr>
          <p:spPr>
            <a:xfrm>
              <a:off x="1666369" y="2140287"/>
              <a:ext cx="746631" cy="171231"/>
            </a:xfrm>
            <a:prstGeom prst="rect">
              <a:avLst/>
            </a:prstGeom>
          </p:spPr>
          <p:txBody>
            <a:bodyPr wrap="none" lIns="36000" tIns="0" rIns="36000" bIns="0">
              <a:spAutoFit/>
            </a:bodyPr>
            <a:lstStyle/>
            <a:p>
              <a:pPr algn="ctr"/>
              <a:r>
                <a:rPr lang="en-US" altLang="ja-JP" sz="1400" dirty="0" smtClean="0"/>
                <a:t>Operational</a:t>
              </a:r>
            </a:p>
          </p:txBody>
        </p:sp>
        <p:sp>
          <p:nvSpPr>
            <p:cNvPr id="34" name="正方形/長方形 33"/>
            <p:cNvSpPr/>
            <p:nvPr/>
          </p:nvSpPr>
          <p:spPr>
            <a:xfrm>
              <a:off x="1547144" y="2500327"/>
              <a:ext cx="985082" cy="171231"/>
            </a:xfrm>
            <a:prstGeom prst="rect">
              <a:avLst/>
            </a:prstGeom>
          </p:spPr>
          <p:txBody>
            <a:bodyPr wrap="none" lIns="36000" tIns="0" rIns="36000" bIns="0">
              <a:spAutoFit/>
            </a:bodyPr>
            <a:lstStyle/>
            <a:p>
              <a:pPr algn="ctr"/>
              <a:r>
                <a:rPr lang="en-US" altLang="ja-JP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In-orbit</a:t>
              </a:r>
              <a:r>
                <a:rPr lang="ja-JP" altLang="en-US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ja-JP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standby</a:t>
              </a:r>
            </a:p>
          </p:txBody>
        </p:sp>
        <p:sp>
          <p:nvSpPr>
            <p:cNvPr id="35" name="正方形/長方形 34"/>
            <p:cNvSpPr/>
            <p:nvPr/>
          </p:nvSpPr>
          <p:spPr>
            <a:xfrm>
              <a:off x="2397261" y="3220395"/>
              <a:ext cx="917506" cy="171231"/>
            </a:xfrm>
            <a:prstGeom prst="rect">
              <a:avLst/>
            </a:prstGeom>
          </p:spPr>
          <p:txBody>
            <a:bodyPr wrap="none" lIns="36000" tIns="0" rIns="36000" bIns="0">
              <a:spAutoFit/>
            </a:bodyPr>
            <a:lstStyle/>
            <a:p>
              <a:r>
                <a:rPr lang="en-US" altLang="ja-JP" sz="1400" dirty="0" smtClean="0"/>
                <a:t>Manufacturing</a:t>
              </a:r>
            </a:p>
          </p:txBody>
        </p:sp>
        <p:sp>
          <p:nvSpPr>
            <p:cNvPr id="36" name="正方形/長方形 35"/>
            <p:cNvSpPr/>
            <p:nvPr/>
          </p:nvSpPr>
          <p:spPr>
            <a:xfrm>
              <a:off x="3318129" y="3045720"/>
              <a:ext cx="471846" cy="171231"/>
            </a:xfrm>
            <a:prstGeom prst="rect">
              <a:avLst/>
            </a:prstGeom>
          </p:spPr>
          <p:txBody>
            <a:bodyPr wrap="none" lIns="36000" tIns="0" rIns="36000" bIns="0">
              <a:spAutoFit/>
            </a:bodyPr>
            <a:lstStyle/>
            <a:p>
              <a:pPr algn="r"/>
              <a:r>
                <a:rPr lang="en-US" altLang="ja-JP" sz="1400" dirty="0" smtClean="0"/>
                <a:t>Launch</a:t>
              </a:r>
            </a:p>
          </p:txBody>
        </p:sp>
        <p:sp>
          <p:nvSpPr>
            <p:cNvPr id="37" name="正方形/長方形 36"/>
            <p:cNvSpPr/>
            <p:nvPr/>
          </p:nvSpPr>
          <p:spPr>
            <a:xfrm>
              <a:off x="5754412" y="3112395"/>
              <a:ext cx="985081" cy="171231"/>
            </a:xfrm>
            <a:prstGeom prst="rect">
              <a:avLst/>
            </a:prstGeom>
          </p:spPr>
          <p:txBody>
            <a:bodyPr wrap="none" lIns="36000" tIns="0" rIns="36000" bIns="0">
              <a:spAutoFit/>
            </a:bodyPr>
            <a:lstStyle/>
            <a:p>
              <a:pPr algn="ctr"/>
              <a:r>
                <a:rPr lang="en-US" altLang="ja-JP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In-orbit</a:t>
              </a:r>
              <a:r>
                <a:rPr lang="ja-JP" altLang="en-US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ja-JP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standby</a:t>
              </a:r>
            </a:p>
          </p:txBody>
        </p:sp>
        <p:sp>
          <p:nvSpPr>
            <p:cNvPr id="38" name="正方形/長方形 37"/>
            <p:cNvSpPr/>
            <p:nvPr/>
          </p:nvSpPr>
          <p:spPr>
            <a:xfrm>
              <a:off x="4431662" y="3328395"/>
              <a:ext cx="985081" cy="171231"/>
            </a:xfrm>
            <a:prstGeom prst="rect">
              <a:avLst/>
            </a:prstGeom>
          </p:spPr>
          <p:txBody>
            <a:bodyPr wrap="none" lIns="36000" tIns="0" rIns="36000" bIns="0">
              <a:spAutoFit/>
            </a:bodyPr>
            <a:lstStyle/>
            <a:p>
              <a:pPr algn="ctr"/>
              <a:r>
                <a:rPr lang="en-US" altLang="ja-JP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In-orbit</a:t>
              </a:r>
              <a:r>
                <a:rPr lang="ja-JP" altLang="en-US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ja-JP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standby</a:t>
              </a:r>
            </a:p>
          </p:txBody>
        </p:sp>
        <p:sp>
          <p:nvSpPr>
            <p:cNvPr id="39" name="正方形/長方形 38"/>
            <p:cNvSpPr/>
            <p:nvPr/>
          </p:nvSpPr>
          <p:spPr>
            <a:xfrm>
              <a:off x="3586156" y="3337920"/>
              <a:ext cx="471846" cy="171231"/>
            </a:xfrm>
            <a:prstGeom prst="rect">
              <a:avLst/>
            </a:prstGeom>
          </p:spPr>
          <p:txBody>
            <a:bodyPr wrap="none" lIns="36000" tIns="0" rIns="36000" bIns="0">
              <a:spAutoFit/>
            </a:bodyPr>
            <a:lstStyle/>
            <a:p>
              <a:pPr algn="r"/>
              <a:r>
                <a:rPr lang="en-US" altLang="ja-JP" sz="1400" dirty="0" smtClean="0"/>
                <a:t>Launch</a:t>
              </a:r>
            </a:p>
          </p:txBody>
        </p:sp>
        <p:sp>
          <p:nvSpPr>
            <p:cNvPr id="40" name="正方形/長方形 39"/>
            <p:cNvSpPr/>
            <p:nvPr/>
          </p:nvSpPr>
          <p:spPr>
            <a:xfrm>
              <a:off x="2836368" y="2500327"/>
              <a:ext cx="746631" cy="171231"/>
            </a:xfrm>
            <a:prstGeom prst="rect">
              <a:avLst/>
            </a:prstGeom>
          </p:spPr>
          <p:txBody>
            <a:bodyPr wrap="none" lIns="36000" tIns="0" rIns="36000" bIns="0">
              <a:spAutoFit/>
            </a:bodyPr>
            <a:lstStyle/>
            <a:p>
              <a:pPr algn="ctr"/>
              <a:r>
                <a:rPr lang="en-US" altLang="ja-JP" sz="1400" dirty="0" smtClean="0"/>
                <a:t>Operational</a:t>
              </a:r>
            </a:p>
          </p:txBody>
        </p:sp>
        <p:sp>
          <p:nvSpPr>
            <p:cNvPr id="41" name="正方形/長方形 40"/>
            <p:cNvSpPr/>
            <p:nvPr/>
          </p:nvSpPr>
          <p:spPr>
            <a:xfrm>
              <a:off x="4235636" y="3112395"/>
              <a:ext cx="746631" cy="171231"/>
            </a:xfrm>
            <a:prstGeom prst="rect">
              <a:avLst/>
            </a:prstGeom>
          </p:spPr>
          <p:txBody>
            <a:bodyPr wrap="none" lIns="36000" tIns="0" rIns="36000" bIns="0">
              <a:spAutoFit/>
            </a:bodyPr>
            <a:lstStyle/>
            <a:p>
              <a:pPr algn="ctr"/>
              <a:r>
                <a:rPr lang="en-US" altLang="ja-JP" sz="1400" dirty="0" smtClean="0"/>
                <a:t>Operational</a:t>
              </a:r>
            </a:p>
          </p:txBody>
        </p:sp>
        <p:sp>
          <p:nvSpPr>
            <p:cNvPr id="42" name="正方形/長方形 41"/>
            <p:cNvSpPr/>
            <p:nvPr/>
          </p:nvSpPr>
          <p:spPr>
            <a:xfrm>
              <a:off x="5873636" y="3328395"/>
              <a:ext cx="746631" cy="171231"/>
            </a:xfrm>
            <a:prstGeom prst="rect">
              <a:avLst/>
            </a:prstGeom>
          </p:spPr>
          <p:txBody>
            <a:bodyPr wrap="none" lIns="36000" tIns="0" rIns="36000" bIns="0">
              <a:spAutoFit/>
            </a:bodyPr>
            <a:lstStyle/>
            <a:p>
              <a:pPr algn="ctr"/>
              <a:r>
                <a:rPr lang="en-US" altLang="ja-JP" sz="1400" dirty="0" smtClean="0"/>
                <a:t>Operational</a:t>
              </a:r>
            </a:p>
          </p:txBody>
        </p:sp>
        <p:sp>
          <p:nvSpPr>
            <p:cNvPr id="43" name="正方形/長方形 42"/>
            <p:cNvSpPr/>
            <p:nvPr/>
          </p:nvSpPr>
          <p:spPr>
            <a:xfrm>
              <a:off x="3877294" y="2501312"/>
              <a:ext cx="985081" cy="171231"/>
            </a:xfrm>
            <a:prstGeom prst="rect">
              <a:avLst/>
            </a:prstGeom>
          </p:spPr>
          <p:txBody>
            <a:bodyPr wrap="none" lIns="36000" tIns="0" rIns="36000" bIns="0">
              <a:spAutoFit/>
            </a:bodyPr>
            <a:lstStyle/>
            <a:p>
              <a:pPr algn="ctr"/>
              <a:r>
                <a:rPr lang="en-US" altLang="ja-JP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In-orbit</a:t>
              </a:r>
              <a:r>
                <a:rPr lang="ja-JP" altLang="en-US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ja-JP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standby</a:t>
              </a:r>
            </a:p>
          </p:txBody>
        </p:sp>
      </p:grpSp>
      <p:sp>
        <p:nvSpPr>
          <p:cNvPr id="46" name="TextBox 6"/>
          <p:cNvSpPr txBox="1"/>
          <p:nvPr/>
        </p:nvSpPr>
        <p:spPr>
          <a:xfrm>
            <a:off x="0" y="2398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Schedule for switching over from MTSAT to Himawari-8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75612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42702_ひまわり広報用画像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solidFill>
            <a:schemeClr val="tx1">
              <a:alpha val="6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4" name="テキスト ボックス 3"/>
          <p:cNvSpPr txBox="1"/>
          <p:nvPr/>
        </p:nvSpPr>
        <p:spPr>
          <a:xfrm>
            <a:off x="755576" y="332656"/>
            <a:ext cx="7632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b="1" dirty="0" smtClean="0">
                <a:solidFill>
                  <a:schemeClr val="bg1"/>
                </a:solidFill>
              </a:rPr>
              <a:t>Contents</a:t>
            </a:r>
            <a:endParaRPr kumimoji="1" lang="ja-JP" altLang="en-US" sz="4400" b="1" dirty="0">
              <a:solidFill>
                <a:schemeClr val="bg1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1225689"/>
            <a:ext cx="9144000" cy="6494085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altLang="ja-JP" sz="2800" dirty="0">
                <a:latin typeface="+mj-lt"/>
              </a:rPr>
              <a:t>Planning of JMA satellite systems</a:t>
            </a:r>
            <a:endParaRPr lang="en-US" altLang="ja-JP" sz="2800" dirty="0" smtClean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endParaRPr kumimoji="1" lang="en-US" altLang="ja-JP" sz="2800" dirty="0" smtClean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ja-JP" sz="2800" dirty="0" smtClean="0">
                <a:solidFill>
                  <a:schemeClr val="bg1"/>
                </a:solidFill>
                <a:latin typeface="+mj-lt"/>
              </a:rPr>
              <a:t>Statistics of MTSAT-1R/2 AMV </a:t>
            </a:r>
          </a:p>
          <a:p>
            <a:pPr marL="342900" indent="-342900">
              <a:buFont typeface="+mj-lt"/>
              <a:buAutoNum type="arabicPeriod"/>
            </a:pPr>
            <a:endParaRPr kumimoji="1" lang="en-US" altLang="ja-JP" sz="2800" dirty="0" smtClean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ja-JP" sz="2800" dirty="0" smtClean="0">
                <a:latin typeface="+mj-lt"/>
              </a:rPr>
              <a:t>Plan for switching over from MTSAT to Himawari-8</a:t>
            </a:r>
          </a:p>
          <a:p>
            <a:pPr marL="342900" indent="-342900">
              <a:buFont typeface="+mj-lt"/>
              <a:buAutoNum type="arabicPeriod"/>
            </a:pPr>
            <a:endParaRPr lang="en-US" altLang="ja-JP" sz="2800" dirty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ja-JP" sz="2800" dirty="0" smtClean="0">
                <a:latin typeface="+mj-lt"/>
              </a:rPr>
              <a:t>Overview of Himawari-8 AMV </a:t>
            </a:r>
          </a:p>
          <a:p>
            <a:pPr marL="342900" indent="-342900">
              <a:buFont typeface="+mj-lt"/>
              <a:buAutoNum type="arabicPeriod"/>
            </a:pPr>
            <a:endParaRPr lang="en-US" altLang="ja-JP" sz="2800" dirty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ja-JP" sz="2800" dirty="0" smtClean="0">
                <a:latin typeface="+mj-lt"/>
              </a:rPr>
              <a:t>Summary</a:t>
            </a:r>
          </a:p>
          <a:p>
            <a:endParaRPr kumimoji="1" lang="en-US" altLang="ja-JP" sz="2800" dirty="0" smtClean="0">
              <a:solidFill>
                <a:schemeClr val="bg1"/>
              </a:solidFill>
              <a:latin typeface="Sylfae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kumimoji="1" lang="en-US" altLang="ja-JP" sz="2800" dirty="0" smtClean="0">
              <a:solidFill>
                <a:schemeClr val="bg1"/>
              </a:solidFill>
              <a:latin typeface="Sylfae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altLang="ja-JP" sz="2800" dirty="0" smtClean="0">
              <a:solidFill>
                <a:schemeClr val="bg1"/>
              </a:solidFill>
              <a:latin typeface="Sylfae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altLang="ja-JP" sz="2800" dirty="0" smtClean="0">
              <a:solidFill>
                <a:schemeClr val="bg1"/>
              </a:solidFill>
              <a:latin typeface="Sylfae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kumimoji="1" lang="en-US" altLang="ja-JP" sz="2800" dirty="0" smtClean="0">
              <a:solidFill>
                <a:schemeClr val="bg1"/>
              </a:solidFill>
              <a:latin typeface="Sylfae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kumimoji="1" lang="ja-JP" altLang="en-US" sz="2400" dirty="0">
              <a:solidFill>
                <a:schemeClr val="bg1"/>
              </a:solidFill>
              <a:latin typeface="Sylfae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20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直線コネクタ 45"/>
          <p:cNvCxnSpPr/>
          <p:nvPr/>
        </p:nvCxnSpPr>
        <p:spPr>
          <a:xfrm>
            <a:off x="6026930" y="4283463"/>
            <a:ext cx="0" cy="15841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図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43" y="632399"/>
            <a:ext cx="7716286" cy="32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970032" y="165736"/>
            <a:ext cx="8356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79512" y="1349"/>
            <a:ext cx="878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 smtClean="0"/>
              <a:t>Production and Dissemination of MTSAT-operational AMV </a:t>
            </a:r>
            <a:endParaRPr kumimoji="1" lang="ja-JP" altLang="en-US" sz="2800" b="1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34166" y="1070649"/>
            <a:ext cx="4523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 smtClean="0"/>
              <a:t>IR1</a:t>
            </a:r>
            <a:endParaRPr kumimoji="1" lang="ja-JP" altLang="en-US" sz="16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16647" y="1920840"/>
            <a:ext cx="4844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 smtClean="0"/>
              <a:t>WV</a:t>
            </a:r>
            <a:endParaRPr kumimoji="1" lang="ja-JP" altLang="en-US" sz="16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07136" y="2551083"/>
            <a:ext cx="4475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 smtClean="0"/>
              <a:t>VIS</a:t>
            </a:r>
            <a:endParaRPr kumimoji="1" lang="ja-JP" altLang="en-US" sz="16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75506" y="3307642"/>
            <a:ext cx="4523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 smtClean="0"/>
              <a:t>IR4</a:t>
            </a:r>
            <a:endParaRPr kumimoji="1" lang="ja-JP" altLang="en-US" sz="16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7567673" y="565161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2015</a:t>
            </a:r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803477" y="586764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2014</a:t>
            </a:r>
            <a:endParaRPr kumimoji="1" lang="ja-JP" altLang="en-US" dirty="0"/>
          </a:p>
        </p:txBody>
      </p:sp>
      <p:cxnSp>
        <p:nvCxnSpPr>
          <p:cNvPr id="13" name="直線コネクタ 12"/>
          <p:cNvCxnSpPr/>
          <p:nvPr/>
        </p:nvCxnSpPr>
        <p:spPr>
          <a:xfrm flipH="1">
            <a:off x="7889374" y="4355471"/>
            <a:ext cx="4671" cy="14401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>
            <a:off x="4296312" y="4283463"/>
            <a:ext cx="0" cy="151216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/>
          <p:cNvCxnSpPr/>
          <p:nvPr/>
        </p:nvCxnSpPr>
        <p:spPr>
          <a:xfrm>
            <a:off x="8542117" y="4355471"/>
            <a:ext cx="0" cy="1502535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/>
          <p:cNvCxnSpPr/>
          <p:nvPr/>
        </p:nvCxnSpPr>
        <p:spPr>
          <a:xfrm>
            <a:off x="6957941" y="4355471"/>
            <a:ext cx="0" cy="129614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/>
          <p:cNvSpPr txBox="1"/>
          <p:nvPr/>
        </p:nvSpPr>
        <p:spPr>
          <a:xfrm>
            <a:off x="3969940" y="5858006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2013</a:t>
            </a:r>
            <a:endParaRPr kumimoji="1" lang="ja-JP" altLang="en-US" dirty="0"/>
          </a:p>
        </p:txBody>
      </p:sp>
      <p:cxnSp>
        <p:nvCxnSpPr>
          <p:cNvPr id="20" name="直線コネクタ 19"/>
          <p:cNvCxnSpPr/>
          <p:nvPr/>
        </p:nvCxnSpPr>
        <p:spPr>
          <a:xfrm>
            <a:off x="2712136" y="4283463"/>
            <a:ext cx="0" cy="14401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右矢印 20"/>
          <p:cNvSpPr/>
          <p:nvPr/>
        </p:nvSpPr>
        <p:spPr>
          <a:xfrm>
            <a:off x="6669909" y="4355471"/>
            <a:ext cx="720080" cy="576064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RS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右矢印 21"/>
          <p:cNvSpPr/>
          <p:nvPr/>
        </p:nvSpPr>
        <p:spPr>
          <a:xfrm>
            <a:off x="7389989" y="4355471"/>
            <a:ext cx="1152128" cy="57606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Standby 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3" name="右矢印 22"/>
          <p:cNvSpPr/>
          <p:nvPr/>
        </p:nvSpPr>
        <p:spPr>
          <a:xfrm>
            <a:off x="5589789" y="4355471"/>
            <a:ext cx="1080120" cy="57606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Standby 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4" name="右矢印 23"/>
          <p:cNvSpPr/>
          <p:nvPr/>
        </p:nvSpPr>
        <p:spPr>
          <a:xfrm>
            <a:off x="4869709" y="4355471"/>
            <a:ext cx="720080" cy="576064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RS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5" name="右矢印 24"/>
          <p:cNvSpPr/>
          <p:nvPr/>
        </p:nvSpPr>
        <p:spPr>
          <a:xfrm>
            <a:off x="3789589" y="4355471"/>
            <a:ext cx="1080120" cy="57606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Standby 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6" name="右矢印 25"/>
          <p:cNvSpPr/>
          <p:nvPr/>
        </p:nvSpPr>
        <p:spPr>
          <a:xfrm>
            <a:off x="3069509" y="4355471"/>
            <a:ext cx="720080" cy="576064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RS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7" name="右矢印 26"/>
          <p:cNvSpPr/>
          <p:nvPr/>
        </p:nvSpPr>
        <p:spPr>
          <a:xfrm>
            <a:off x="2709469" y="4355471"/>
            <a:ext cx="360040" cy="57606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2468784" y="579563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2012</a:t>
            </a:r>
            <a:endParaRPr kumimoji="1" lang="ja-JP" altLang="en-US" dirty="0"/>
          </a:p>
        </p:txBody>
      </p:sp>
      <p:sp>
        <p:nvSpPr>
          <p:cNvPr id="29" name="四角形吹き出し 28"/>
          <p:cNvSpPr/>
          <p:nvPr/>
        </p:nvSpPr>
        <p:spPr>
          <a:xfrm>
            <a:off x="6417881" y="6066480"/>
            <a:ext cx="1224136" cy="648072"/>
          </a:xfrm>
          <a:prstGeom prst="wedgeRectCallout">
            <a:avLst>
              <a:gd name="adj1" fmla="val -4579"/>
              <a:gd name="adj2" fmla="val -117814"/>
            </a:avLst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600" b="1" i="1" dirty="0" smtClean="0">
                <a:solidFill>
                  <a:schemeClr val="tx1"/>
                </a:solidFill>
              </a:rPr>
              <a:t>Himawari-8 </a:t>
            </a:r>
          </a:p>
          <a:p>
            <a:r>
              <a:rPr lang="en-US" altLang="ja-JP" sz="1600" b="1" i="1" dirty="0" smtClean="0">
                <a:solidFill>
                  <a:schemeClr val="tx1"/>
                </a:solidFill>
              </a:rPr>
              <a:t>launched </a:t>
            </a:r>
            <a:endParaRPr lang="ja-JP" altLang="en-US" sz="1600" b="1" i="1" dirty="0">
              <a:solidFill>
                <a:schemeClr val="tx1"/>
              </a:solidFill>
            </a:endParaRPr>
          </a:p>
        </p:txBody>
      </p:sp>
      <p:sp>
        <p:nvSpPr>
          <p:cNvPr id="30" name="四角形吹き出し 29"/>
          <p:cNvSpPr/>
          <p:nvPr/>
        </p:nvSpPr>
        <p:spPr>
          <a:xfrm>
            <a:off x="7889374" y="6065912"/>
            <a:ext cx="1224136" cy="792088"/>
          </a:xfrm>
          <a:prstGeom prst="wedgeRectCallout">
            <a:avLst>
              <a:gd name="adj1" fmla="val -1864"/>
              <a:gd name="adj2" fmla="val -81768"/>
            </a:avLst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600" b="1" i="1" dirty="0" smtClean="0">
                <a:solidFill>
                  <a:schemeClr val="tx1"/>
                </a:solidFill>
              </a:rPr>
              <a:t>Switchover</a:t>
            </a:r>
          </a:p>
          <a:p>
            <a:r>
              <a:rPr lang="en-US" altLang="ja-JP" sz="1600" b="1" i="1" dirty="0" smtClean="0">
                <a:solidFill>
                  <a:schemeClr val="tx1"/>
                </a:solidFill>
              </a:rPr>
              <a:t>MTSAT-2 to </a:t>
            </a:r>
          </a:p>
          <a:p>
            <a:r>
              <a:rPr lang="en-US" altLang="ja-JP" sz="1600" b="1" i="1" dirty="0" smtClean="0">
                <a:solidFill>
                  <a:schemeClr val="tx1"/>
                </a:solidFill>
              </a:rPr>
              <a:t>Himawari-8 </a:t>
            </a:r>
            <a:endParaRPr lang="ja-JP" altLang="en-US" sz="1600" b="1" i="1" dirty="0">
              <a:solidFill>
                <a:schemeClr val="tx1"/>
              </a:solidFill>
            </a:endParaRPr>
          </a:p>
        </p:txBody>
      </p:sp>
      <p:sp>
        <p:nvSpPr>
          <p:cNvPr id="31" name="右矢印 30"/>
          <p:cNvSpPr/>
          <p:nvPr/>
        </p:nvSpPr>
        <p:spPr>
          <a:xfrm>
            <a:off x="2709469" y="4931535"/>
            <a:ext cx="5832648" cy="576064"/>
          </a:xfrm>
          <a:prstGeom prst="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200" dirty="0" smtClean="0">
                <a:solidFill>
                  <a:schemeClr val="tx1"/>
                </a:solidFill>
              </a:rPr>
              <a:t>Operational</a:t>
            </a:r>
            <a:endParaRPr kumimoji="1" lang="ja-JP" altLang="en-US" sz="2200" dirty="0">
              <a:solidFill>
                <a:schemeClr val="tx1"/>
              </a:solidFill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1513883" y="4427479"/>
            <a:ext cx="115813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MTSAT-1R</a:t>
            </a: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1550395" y="5025029"/>
            <a:ext cx="108119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MTSAT-2</a:t>
            </a:r>
            <a:r>
              <a:rPr lang="ja-JP" altLang="en-US" b="1" dirty="0" smtClean="0"/>
              <a:t> </a:t>
            </a:r>
            <a:endParaRPr kumimoji="1" lang="en-US" altLang="ja-JP" b="1" dirty="0" smtClean="0"/>
          </a:p>
        </p:txBody>
      </p:sp>
      <p:pic>
        <p:nvPicPr>
          <p:cNvPr id="44" name="Picture 1058" descr="MTSAT-1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954" y="4240707"/>
            <a:ext cx="1080120" cy="878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1061" descr="mtsat-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1264" y="5271202"/>
            <a:ext cx="1089810" cy="90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テキスト ボックス 42"/>
          <p:cNvSpPr txBox="1"/>
          <p:nvPr/>
        </p:nvSpPr>
        <p:spPr>
          <a:xfrm>
            <a:off x="860350" y="6336650"/>
            <a:ext cx="5439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>
                <a:solidFill>
                  <a:srgbClr val="FF0000"/>
                </a:solidFill>
              </a:rPr>
              <a:t>RS AMV is computed for internal use only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005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4081380"/>
              </p:ext>
            </p:extLst>
          </p:nvPr>
        </p:nvGraphicFramePr>
        <p:xfrm>
          <a:off x="0" y="563488"/>
          <a:ext cx="6762750" cy="3114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テキスト ボックス 7"/>
          <p:cNvSpPr txBox="1"/>
          <p:nvPr/>
        </p:nvSpPr>
        <p:spPr>
          <a:xfrm>
            <a:off x="22665" y="8684"/>
            <a:ext cx="91213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 smtClean="0"/>
              <a:t>Historical statistic for </a:t>
            </a:r>
            <a:r>
              <a:rPr kumimoji="1" lang="en-US" altLang="ja-JP" sz="3200" b="1" dirty="0" smtClean="0"/>
              <a:t>Upper Level MTSAT AMV</a:t>
            </a:r>
            <a:endParaRPr kumimoji="1" lang="ja-JP" altLang="en-US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810" y="785654"/>
            <a:ext cx="2853326" cy="2958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030" y="3429000"/>
            <a:ext cx="2817842" cy="369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996" y="3645024"/>
            <a:ext cx="2437244" cy="344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テキスト ボックス 13"/>
          <p:cNvSpPr txBox="1"/>
          <p:nvPr/>
        </p:nvSpPr>
        <p:spPr>
          <a:xfrm>
            <a:off x="5333345" y="3642722"/>
            <a:ext cx="279778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/>
              <a:t>O-B</a:t>
            </a:r>
            <a:r>
              <a:rPr lang="en-US" altLang="ja-JP" dirty="0"/>
              <a:t> </a:t>
            </a:r>
            <a:r>
              <a:rPr lang="en-US" altLang="ja-JP" dirty="0" smtClean="0"/>
              <a:t>statistic for Jan. 2013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29560" y="3832859"/>
            <a:ext cx="426543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400" b="1" dirty="0" smtClean="0"/>
              <a:t>Negative wind speed BIAS was significantly improved by CCC and other method, but Negative BIAS still can be confirmed around jet in winter season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ja-JP" altLang="en-US" dirty="0"/>
          </a:p>
        </p:txBody>
      </p:sp>
      <p:cxnSp>
        <p:nvCxnSpPr>
          <p:cNvPr id="9" name="直線コネクタ 8"/>
          <p:cNvCxnSpPr/>
          <p:nvPr/>
        </p:nvCxnSpPr>
        <p:spPr>
          <a:xfrm>
            <a:off x="3491880" y="1196752"/>
            <a:ext cx="0" cy="2376264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3495679" y="2780928"/>
            <a:ext cx="8408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smtClean="0"/>
              <a:t>MTSAT-2</a:t>
            </a:r>
            <a:endParaRPr kumimoji="1" lang="ja-JP" altLang="en-US" sz="1400" b="1" dirty="0"/>
          </a:p>
        </p:txBody>
      </p:sp>
      <p:cxnSp>
        <p:nvCxnSpPr>
          <p:cNvPr id="11" name="直線矢印コネクタ 10"/>
          <p:cNvCxnSpPr/>
          <p:nvPr/>
        </p:nvCxnSpPr>
        <p:spPr>
          <a:xfrm>
            <a:off x="3495679" y="3137760"/>
            <a:ext cx="1940417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/>
          <p:cNvCxnSpPr/>
          <p:nvPr/>
        </p:nvCxnSpPr>
        <p:spPr>
          <a:xfrm>
            <a:off x="611560" y="3128655"/>
            <a:ext cx="288032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/>
          <p:cNvSpPr txBox="1"/>
          <p:nvPr/>
        </p:nvSpPr>
        <p:spPr>
          <a:xfrm>
            <a:off x="2295012" y="2789991"/>
            <a:ext cx="9417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smtClean="0"/>
              <a:t>MTSAT-1R</a:t>
            </a:r>
            <a:endParaRPr kumimoji="1" lang="ja-JP" altLang="en-US" sz="1400" b="1" dirty="0"/>
          </a:p>
        </p:txBody>
      </p:sp>
      <p:cxnSp>
        <p:nvCxnSpPr>
          <p:cNvPr id="5" name="直線コネクタ 4"/>
          <p:cNvCxnSpPr/>
          <p:nvPr/>
        </p:nvCxnSpPr>
        <p:spPr>
          <a:xfrm>
            <a:off x="589258" y="2407186"/>
            <a:ext cx="48468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686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/>
          <p:cNvSpPr txBox="1"/>
          <p:nvPr/>
        </p:nvSpPr>
        <p:spPr>
          <a:xfrm>
            <a:off x="22665" y="8684"/>
            <a:ext cx="91213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 smtClean="0"/>
              <a:t>Historical statistic for </a:t>
            </a:r>
            <a:r>
              <a:rPr kumimoji="1" lang="en-US" altLang="ja-JP" sz="3200" b="1" dirty="0" smtClean="0"/>
              <a:t>Lower Level MTSAT AMV</a:t>
            </a:r>
            <a:endParaRPr kumimoji="1" lang="ja-JP" altLang="en-US" sz="3200" b="1" dirty="0"/>
          </a:p>
        </p:txBody>
      </p:sp>
      <p:graphicFrame>
        <p:nvGraphicFramePr>
          <p:cNvPr id="13" name="グラフ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19473"/>
              </p:ext>
            </p:extLst>
          </p:nvPr>
        </p:nvGraphicFramePr>
        <p:xfrm>
          <a:off x="31872" y="570469"/>
          <a:ext cx="6762750" cy="3114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562" y="709976"/>
            <a:ext cx="2851239" cy="307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691" y="3861047"/>
            <a:ext cx="2507626" cy="321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146" y="3645024"/>
            <a:ext cx="2633655" cy="336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テキスト ボックス 8"/>
          <p:cNvSpPr txBox="1"/>
          <p:nvPr/>
        </p:nvSpPr>
        <p:spPr>
          <a:xfrm>
            <a:off x="5240184" y="3768928"/>
            <a:ext cx="279778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/>
              <a:t>O-B</a:t>
            </a:r>
            <a:r>
              <a:rPr lang="en-US" altLang="ja-JP" dirty="0"/>
              <a:t> </a:t>
            </a:r>
            <a:r>
              <a:rPr lang="en-US" altLang="ja-JP" dirty="0" smtClean="0"/>
              <a:t>statistic for Jan. 2013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41665" y="4138260"/>
            <a:ext cx="40930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2400" b="1" dirty="0" smtClean="0"/>
              <a:t>Positive wind speed BIAS significantly debase quality of lower level AMV </a:t>
            </a:r>
            <a:r>
              <a:rPr lang="en-US" altLang="ja-JP" sz="2400" b="1" dirty="0"/>
              <a:t>o</a:t>
            </a:r>
            <a:r>
              <a:rPr lang="en-US" altLang="ja-JP" sz="2400" b="1" dirty="0" smtClean="0"/>
              <a:t>ver tropical area</a:t>
            </a:r>
            <a:endParaRPr kumimoji="1" lang="ja-JP" altLang="en-US" sz="2400" b="1" dirty="0"/>
          </a:p>
        </p:txBody>
      </p:sp>
      <p:cxnSp>
        <p:nvCxnSpPr>
          <p:cNvPr id="11" name="直線コネクタ 10"/>
          <p:cNvCxnSpPr/>
          <p:nvPr/>
        </p:nvCxnSpPr>
        <p:spPr>
          <a:xfrm>
            <a:off x="3491880" y="1196752"/>
            <a:ext cx="0" cy="2376264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>
            <a:off x="3495679" y="3137760"/>
            <a:ext cx="1940417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/>
          <p:nvPr/>
        </p:nvCxnSpPr>
        <p:spPr>
          <a:xfrm>
            <a:off x="611560" y="3128655"/>
            <a:ext cx="288032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/>
          <p:cNvSpPr txBox="1"/>
          <p:nvPr/>
        </p:nvSpPr>
        <p:spPr>
          <a:xfrm>
            <a:off x="3517032" y="2899091"/>
            <a:ext cx="8408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smtClean="0"/>
              <a:t>MTSAT-2</a:t>
            </a:r>
            <a:endParaRPr kumimoji="1" lang="ja-JP" altLang="en-US" sz="1400" b="1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328465" y="2899092"/>
            <a:ext cx="9417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smtClean="0"/>
              <a:t>MTSAT-1R</a:t>
            </a:r>
            <a:endParaRPr kumimoji="1" lang="ja-JP" altLang="en-US" sz="1400" b="1" dirty="0"/>
          </a:p>
        </p:txBody>
      </p:sp>
      <p:cxnSp>
        <p:nvCxnSpPr>
          <p:cNvPr id="17" name="直線コネクタ 16"/>
          <p:cNvCxnSpPr/>
          <p:nvPr/>
        </p:nvCxnSpPr>
        <p:spPr>
          <a:xfrm>
            <a:off x="578107" y="2685961"/>
            <a:ext cx="48468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25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1035</TotalTime>
  <Words>1302</Words>
  <Application>Microsoft Office PowerPoint</Application>
  <PresentationFormat>画面に合わせる (4:3)</PresentationFormat>
  <Paragraphs>398</Paragraphs>
  <Slides>20</Slides>
  <Notes>6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1" baseType="lpstr">
      <vt:lpstr>Office ​​テーマ</vt:lpstr>
      <vt:lpstr>Current status and plans of JMA operational wind product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気象庁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Current status and plans of JMA operational wind product</dc:title>
  <dc:creator>気象庁</dc:creator>
  <cp:lastModifiedBy>Kazuki Shimoji</cp:lastModifiedBy>
  <cp:revision>107</cp:revision>
  <dcterms:created xsi:type="dcterms:W3CDTF">2014-06-11T04:08:09Z</dcterms:created>
  <dcterms:modified xsi:type="dcterms:W3CDTF">2014-06-16T03:39:24Z</dcterms:modified>
</cp:coreProperties>
</file>