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66" r:id="rId3"/>
    <p:sldId id="258" r:id="rId4"/>
    <p:sldId id="275" r:id="rId5"/>
    <p:sldId id="276" r:id="rId6"/>
    <p:sldId id="279" r:id="rId7"/>
    <p:sldId id="269" r:id="rId8"/>
    <p:sldId id="261" r:id="rId9"/>
    <p:sldId id="271" r:id="rId10"/>
    <p:sldId id="262" r:id="rId11"/>
    <p:sldId id="280" r:id="rId12"/>
    <p:sldId id="272" r:id="rId13"/>
    <p:sldId id="285" r:id="rId14"/>
    <p:sldId id="277" r:id="rId15"/>
    <p:sldId id="278" r:id="rId16"/>
    <p:sldId id="282" r:id="rId17"/>
    <p:sldId id="283" r:id="rId18"/>
    <p:sldId id="265" r:id="rId19"/>
    <p:sldId id="264" r:id="rId20"/>
    <p:sldId id="268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35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0740;&#31350;&#38283;&#30330;\&#34907;&#26143;&#39080;\&#30740;&#31350;\2014\CGMS-42\figIRhig_WV_IRlow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0740;&#31350;&#38283;&#30330;\&#34907;&#26143;&#39080;\&#30740;&#31350;\2014\CGMS-42\figIRhig_WV_IRlow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0740;&#31350;&#38283;&#30330;\&#34907;&#26143;&#39080;\&#30740;&#31350;\2014\CGMS-42\figIRhig_WV_IRlow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altLang="en-US" sz="1100"/>
              <a:t>BIAS and RMSVD of upper level IR AMVs (QI &gt; 0.85) against radiosonde observation in the operation of MTSAT-1R and MTSAT-2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RMSVD(NH)</c:v>
          </c:tx>
          <c:spPr>
            <a:ln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IRhigh!$D$2:$D$105</c:f>
              <c:numCache>
                <c:formatCode>General</c:formatCode>
                <c:ptCount val="104"/>
                <c:pt idx="0">
                  <c:v>7.9</c:v>
                </c:pt>
                <c:pt idx="1">
                  <c:v>7.3</c:v>
                </c:pt>
                <c:pt idx="2">
                  <c:v>8.9</c:v>
                </c:pt>
                <c:pt idx="3">
                  <c:v>8.9</c:v>
                </c:pt>
                <c:pt idx="4">
                  <c:v>10.4</c:v>
                </c:pt>
                <c:pt idx="5">
                  <c:v>11.1</c:v>
                </c:pt>
                <c:pt idx="6">
                  <c:v>10.199999999999999</c:v>
                </c:pt>
                <c:pt idx="7">
                  <c:v>10.3</c:v>
                </c:pt>
                <c:pt idx="8">
                  <c:v>11.2</c:v>
                </c:pt>
                <c:pt idx="9">
                  <c:v>9.8000000000000007</c:v>
                </c:pt>
                <c:pt idx="10">
                  <c:v>8.1</c:v>
                </c:pt>
                <c:pt idx="11">
                  <c:v>8.3000000000000007</c:v>
                </c:pt>
                <c:pt idx="12">
                  <c:v>8</c:v>
                </c:pt>
                <c:pt idx="13">
                  <c:v>7.3</c:v>
                </c:pt>
                <c:pt idx="14">
                  <c:v>8</c:v>
                </c:pt>
                <c:pt idx="15">
                  <c:v>8.5</c:v>
                </c:pt>
                <c:pt idx="16">
                  <c:v>10</c:v>
                </c:pt>
                <c:pt idx="17">
                  <c:v>10.6</c:v>
                </c:pt>
                <c:pt idx="18">
                  <c:v>11.9</c:v>
                </c:pt>
                <c:pt idx="19">
                  <c:v>11.8</c:v>
                </c:pt>
                <c:pt idx="20">
                  <c:v>10.8</c:v>
                </c:pt>
                <c:pt idx="21">
                  <c:v>9</c:v>
                </c:pt>
                <c:pt idx="22">
                  <c:v>8.4</c:v>
                </c:pt>
                <c:pt idx="23">
                  <c:v>6.7</c:v>
                </c:pt>
                <c:pt idx="24">
                  <c:v>7.3</c:v>
                </c:pt>
                <c:pt idx="25">
                  <c:v>7</c:v>
                </c:pt>
                <c:pt idx="26">
                  <c:v>7.3</c:v>
                </c:pt>
                <c:pt idx="27">
                  <c:v>7.7</c:v>
                </c:pt>
                <c:pt idx="28">
                  <c:v>8.5</c:v>
                </c:pt>
                <c:pt idx="29">
                  <c:v>8.6</c:v>
                </c:pt>
                <c:pt idx="30">
                  <c:v>8.9</c:v>
                </c:pt>
                <c:pt idx="31">
                  <c:v>10.8</c:v>
                </c:pt>
                <c:pt idx="32">
                  <c:v>8.5</c:v>
                </c:pt>
                <c:pt idx="33">
                  <c:v>7.5</c:v>
                </c:pt>
                <c:pt idx="34">
                  <c:v>7.4</c:v>
                </c:pt>
                <c:pt idx="35">
                  <c:v>7.2</c:v>
                </c:pt>
                <c:pt idx="36">
                  <c:v>6.8</c:v>
                </c:pt>
                <c:pt idx="37">
                  <c:v>6.7</c:v>
                </c:pt>
                <c:pt idx="38">
                  <c:v>7.4</c:v>
                </c:pt>
                <c:pt idx="39">
                  <c:v>7.5</c:v>
                </c:pt>
                <c:pt idx="40">
                  <c:v>8.3000000000000007</c:v>
                </c:pt>
                <c:pt idx="41">
                  <c:v>8.3000000000000007</c:v>
                </c:pt>
                <c:pt idx="42">
                  <c:v>8.4</c:v>
                </c:pt>
                <c:pt idx="43">
                  <c:v>9.8000000000000007</c:v>
                </c:pt>
                <c:pt idx="44">
                  <c:v>8.8000000000000007</c:v>
                </c:pt>
                <c:pt idx="45">
                  <c:v>7.9</c:v>
                </c:pt>
                <c:pt idx="46">
                  <c:v>7.4</c:v>
                </c:pt>
                <c:pt idx="47">
                  <c:v>7.3</c:v>
                </c:pt>
                <c:pt idx="48">
                  <c:v>6.9</c:v>
                </c:pt>
                <c:pt idx="49">
                  <c:v>6.8</c:v>
                </c:pt>
                <c:pt idx="50">
                  <c:v>7.1</c:v>
                </c:pt>
                <c:pt idx="51">
                  <c:v>7.6</c:v>
                </c:pt>
                <c:pt idx="52">
                  <c:v>8.4</c:v>
                </c:pt>
                <c:pt idx="53">
                  <c:v>7.6</c:v>
                </c:pt>
                <c:pt idx="54">
                  <c:v>8.5</c:v>
                </c:pt>
                <c:pt idx="55">
                  <c:v>8</c:v>
                </c:pt>
                <c:pt idx="56">
                  <c:v>8.3000000000000007</c:v>
                </c:pt>
                <c:pt idx="57">
                  <c:v>7.8</c:v>
                </c:pt>
                <c:pt idx="58">
                  <c:v>7.2</c:v>
                </c:pt>
                <c:pt idx="59">
                  <c:v>6.7</c:v>
                </c:pt>
                <c:pt idx="60">
                  <c:v>6.6</c:v>
                </c:pt>
                <c:pt idx="61">
                  <c:v>7.15</c:v>
                </c:pt>
                <c:pt idx="62">
                  <c:v>7.21</c:v>
                </c:pt>
                <c:pt idx="63">
                  <c:v>7.49</c:v>
                </c:pt>
                <c:pt idx="64">
                  <c:v>7.85</c:v>
                </c:pt>
                <c:pt idx="65">
                  <c:v>8.59</c:v>
                </c:pt>
                <c:pt idx="66">
                  <c:v>8.58</c:v>
                </c:pt>
                <c:pt idx="67">
                  <c:v>7.33</c:v>
                </c:pt>
                <c:pt idx="68">
                  <c:v>8.4499999999999993</c:v>
                </c:pt>
                <c:pt idx="69">
                  <c:v>7.37</c:v>
                </c:pt>
                <c:pt idx="70">
                  <c:v>7.46</c:v>
                </c:pt>
                <c:pt idx="71">
                  <c:v>6.97</c:v>
                </c:pt>
                <c:pt idx="72">
                  <c:v>6.67</c:v>
                </c:pt>
                <c:pt idx="73">
                  <c:v>6.77</c:v>
                </c:pt>
                <c:pt idx="74">
                  <c:v>7.71</c:v>
                </c:pt>
                <c:pt idx="75">
                  <c:v>7.07</c:v>
                </c:pt>
                <c:pt idx="76">
                  <c:v>7.71</c:v>
                </c:pt>
                <c:pt idx="77">
                  <c:v>8.49</c:v>
                </c:pt>
                <c:pt idx="78">
                  <c:v>10.28</c:v>
                </c:pt>
                <c:pt idx="79">
                  <c:v>8.91</c:v>
                </c:pt>
                <c:pt idx="80">
                  <c:v>8.76</c:v>
                </c:pt>
                <c:pt idx="81">
                  <c:v>7.69</c:v>
                </c:pt>
                <c:pt idx="82">
                  <c:v>7.23</c:v>
                </c:pt>
                <c:pt idx="83">
                  <c:v>7.13</c:v>
                </c:pt>
                <c:pt idx="84">
                  <c:v>6.87</c:v>
                </c:pt>
                <c:pt idx="85">
                  <c:v>6.99</c:v>
                </c:pt>
                <c:pt idx="86">
                  <c:v>7.08</c:v>
                </c:pt>
                <c:pt idx="87">
                  <c:v>7.14</c:v>
                </c:pt>
                <c:pt idx="88">
                  <c:v>7.65</c:v>
                </c:pt>
                <c:pt idx="89">
                  <c:v>7.76</c:v>
                </c:pt>
                <c:pt idx="90">
                  <c:v>8.5299999999999994</c:v>
                </c:pt>
                <c:pt idx="91">
                  <c:v>8.49</c:v>
                </c:pt>
                <c:pt idx="92">
                  <c:v>7.82</c:v>
                </c:pt>
                <c:pt idx="93">
                  <c:v>7.61</c:v>
                </c:pt>
                <c:pt idx="94">
                  <c:v>7.14</c:v>
                </c:pt>
                <c:pt idx="95">
                  <c:v>6.92</c:v>
                </c:pt>
                <c:pt idx="96">
                  <c:v>6.71</c:v>
                </c:pt>
                <c:pt idx="97">
                  <c:v>6.68</c:v>
                </c:pt>
                <c:pt idx="98">
                  <c:v>7.15</c:v>
                </c:pt>
                <c:pt idx="99">
                  <c:v>7.13</c:v>
                </c:pt>
                <c:pt idx="100">
                  <c:v>7.24</c:v>
                </c:pt>
                <c:pt idx="101">
                  <c:v>7.99</c:v>
                </c:pt>
                <c:pt idx="102">
                  <c:v>7.2</c:v>
                </c:pt>
                <c:pt idx="103">
                  <c:v>7.83</c:v>
                </c:pt>
              </c:numCache>
            </c:numRef>
          </c:val>
          <c:smooth val="0"/>
        </c:ser>
        <c:ser>
          <c:idx val="1"/>
          <c:order val="1"/>
          <c:tx>
            <c:v>RMSVD(TR)</c:v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IRhigh!$K$2:$K$105</c:f>
              <c:numCache>
                <c:formatCode>General</c:formatCode>
                <c:ptCount val="104"/>
                <c:pt idx="0">
                  <c:v>6.6</c:v>
                </c:pt>
                <c:pt idx="1">
                  <c:v>6.9</c:v>
                </c:pt>
                <c:pt idx="2">
                  <c:v>6.4</c:v>
                </c:pt>
                <c:pt idx="3">
                  <c:v>5.3</c:v>
                </c:pt>
                <c:pt idx="4">
                  <c:v>5.7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6.2</c:v>
                </c:pt>
                <c:pt idx="9">
                  <c:v>5.6</c:v>
                </c:pt>
                <c:pt idx="10">
                  <c:v>6.1</c:v>
                </c:pt>
                <c:pt idx="11">
                  <c:v>6.5</c:v>
                </c:pt>
                <c:pt idx="12">
                  <c:v>7.4</c:v>
                </c:pt>
                <c:pt idx="13">
                  <c:v>7.1</c:v>
                </c:pt>
                <c:pt idx="14">
                  <c:v>6.8</c:v>
                </c:pt>
                <c:pt idx="15">
                  <c:v>7.3</c:v>
                </c:pt>
                <c:pt idx="16">
                  <c:v>5.4</c:v>
                </c:pt>
                <c:pt idx="17">
                  <c:v>5.6</c:v>
                </c:pt>
                <c:pt idx="18">
                  <c:v>6.1</c:v>
                </c:pt>
                <c:pt idx="19">
                  <c:v>6</c:v>
                </c:pt>
                <c:pt idx="20">
                  <c:v>6.6</c:v>
                </c:pt>
                <c:pt idx="21">
                  <c:v>5.7</c:v>
                </c:pt>
                <c:pt idx="22">
                  <c:v>5.9</c:v>
                </c:pt>
                <c:pt idx="23">
                  <c:v>5.8</c:v>
                </c:pt>
                <c:pt idx="24">
                  <c:v>6.1</c:v>
                </c:pt>
                <c:pt idx="25">
                  <c:v>6</c:v>
                </c:pt>
                <c:pt idx="26">
                  <c:v>6</c:v>
                </c:pt>
                <c:pt idx="27">
                  <c:v>5.6</c:v>
                </c:pt>
                <c:pt idx="28">
                  <c:v>5.3</c:v>
                </c:pt>
                <c:pt idx="29">
                  <c:v>5.9</c:v>
                </c:pt>
                <c:pt idx="30">
                  <c:v>5.4</c:v>
                </c:pt>
                <c:pt idx="31">
                  <c:v>6</c:v>
                </c:pt>
                <c:pt idx="32">
                  <c:v>5</c:v>
                </c:pt>
                <c:pt idx="33">
                  <c:v>5.0999999999999996</c:v>
                </c:pt>
                <c:pt idx="34">
                  <c:v>5.7</c:v>
                </c:pt>
                <c:pt idx="35">
                  <c:v>5.6</c:v>
                </c:pt>
                <c:pt idx="36">
                  <c:v>5.8</c:v>
                </c:pt>
                <c:pt idx="37">
                  <c:v>5.9</c:v>
                </c:pt>
                <c:pt idx="38">
                  <c:v>6</c:v>
                </c:pt>
                <c:pt idx="39">
                  <c:v>5.2</c:v>
                </c:pt>
                <c:pt idx="40">
                  <c:v>5.0999999999999996</c:v>
                </c:pt>
                <c:pt idx="41">
                  <c:v>5.0999999999999996</c:v>
                </c:pt>
                <c:pt idx="42">
                  <c:v>5.6</c:v>
                </c:pt>
                <c:pt idx="43">
                  <c:v>6</c:v>
                </c:pt>
                <c:pt idx="44">
                  <c:v>5</c:v>
                </c:pt>
                <c:pt idx="45">
                  <c:v>5.5</c:v>
                </c:pt>
                <c:pt idx="46">
                  <c:v>5.4</c:v>
                </c:pt>
                <c:pt idx="47">
                  <c:v>6.2</c:v>
                </c:pt>
                <c:pt idx="48">
                  <c:v>6.1</c:v>
                </c:pt>
                <c:pt idx="49">
                  <c:v>6.1</c:v>
                </c:pt>
                <c:pt idx="50">
                  <c:v>6.2</c:v>
                </c:pt>
                <c:pt idx="51">
                  <c:v>4.8</c:v>
                </c:pt>
                <c:pt idx="52">
                  <c:v>5.0999999999999996</c:v>
                </c:pt>
                <c:pt idx="53">
                  <c:v>4.8</c:v>
                </c:pt>
                <c:pt idx="54">
                  <c:v>5.3</c:v>
                </c:pt>
                <c:pt idx="55">
                  <c:v>5.0999999999999996</c:v>
                </c:pt>
                <c:pt idx="56">
                  <c:v>5.2</c:v>
                </c:pt>
                <c:pt idx="57">
                  <c:v>4.8</c:v>
                </c:pt>
                <c:pt idx="58">
                  <c:v>5.0999999999999996</c:v>
                </c:pt>
                <c:pt idx="59">
                  <c:v>5</c:v>
                </c:pt>
                <c:pt idx="60">
                  <c:v>5.4</c:v>
                </c:pt>
                <c:pt idx="61">
                  <c:v>5.22</c:v>
                </c:pt>
                <c:pt idx="62">
                  <c:v>4.8899999999999997</c:v>
                </c:pt>
                <c:pt idx="63">
                  <c:v>4.97</c:v>
                </c:pt>
                <c:pt idx="64">
                  <c:v>4.63</c:v>
                </c:pt>
                <c:pt idx="65">
                  <c:v>5.28</c:v>
                </c:pt>
                <c:pt idx="66">
                  <c:v>5.73</c:v>
                </c:pt>
                <c:pt idx="67">
                  <c:v>5.35</c:v>
                </c:pt>
                <c:pt idx="68">
                  <c:v>5.13</c:v>
                </c:pt>
                <c:pt idx="69">
                  <c:v>4.8499999999999996</c:v>
                </c:pt>
                <c:pt idx="70">
                  <c:v>4.95</c:v>
                </c:pt>
                <c:pt idx="71">
                  <c:v>4.95</c:v>
                </c:pt>
                <c:pt idx="72">
                  <c:v>5.75</c:v>
                </c:pt>
                <c:pt idx="73">
                  <c:v>5.09</c:v>
                </c:pt>
                <c:pt idx="74">
                  <c:v>5.61</c:v>
                </c:pt>
                <c:pt idx="75">
                  <c:v>4.68</c:v>
                </c:pt>
                <c:pt idx="76">
                  <c:v>4.42</c:v>
                </c:pt>
                <c:pt idx="77">
                  <c:v>4.75</c:v>
                </c:pt>
                <c:pt idx="78">
                  <c:v>4.99</c:v>
                </c:pt>
                <c:pt idx="79">
                  <c:v>4.6399999999999997</c:v>
                </c:pt>
                <c:pt idx="80">
                  <c:v>4.9800000000000004</c:v>
                </c:pt>
                <c:pt idx="81">
                  <c:v>4.29</c:v>
                </c:pt>
                <c:pt idx="82">
                  <c:v>4.71</c:v>
                </c:pt>
                <c:pt idx="83">
                  <c:v>6.01</c:v>
                </c:pt>
                <c:pt idx="84">
                  <c:v>5.26</c:v>
                </c:pt>
                <c:pt idx="85">
                  <c:v>6.17</c:v>
                </c:pt>
                <c:pt idx="86">
                  <c:v>5.14</c:v>
                </c:pt>
                <c:pt idx="87">
                  <c:v>5.32</c:v>
                </c:pt>
                <c:pt idx="88">
                  <c:v>4.3</c:v>
                </c:pt>
                <c:pt idx="89">
                  <c:v>4.5</c:v>
                </c:pt>
                <c:pt idx="90">
                  <c:v>5.31</c:v>
                </c:pt>
                <c:pt idx="91">
                  <c:v>5.1100000000000003</c:v>
                </c:pt>
                <c:pt idx="92">
                  <c:v>4.8899999999999997</c:v>
                </c:pt>
                <c:pt idx="93">
                  <c:v>4.5199999999999996</c:v>
                </c:pt>
                <c:pt idx="94">
                  <c:v>4.3899999999999997</c:v>
                </c:pt>
                <c:pt idx="95">
                  <c:v>4.95</c:v>
                </c:pt>
                <c:pt idx="96">
                  <c:v>4.5199999999999996</c:v>
                </c:pt>
                <c:pt idx="97">
                  <c:v>5.13</c:v>
                </c:pt>
                <c:pt idx="98">
                  <c:v>5.39</c:v>
                </c:pt>
                <c:pt idx="99">
                  <c:v>4.8899999999999997</c:v>
                </c:pt>
                <c:pt idx="100">
                  <c:v>4.1500000000000004</c:v>
                </c:pt>
                <c:pt idx="101">
                  <c:v>3.95</c:v>
                </c:pt>
                <c:pt idx="102">
                  <c:v>4.93</c:v>
                </c:pt>
                <c:pt idx="103">
                  <c:v>5.01</c:v>
                </c:pt>
              </c:numCache>
            </c:numRef>
          </c:val>
          <c:smooth val="0"/>
        </c:ser>
        <c:ser>
          <c:idx val="2"/>
          <c:order val="2"/>
          <c:tx>
            <c:v>RMSVD(SH)</c:v>
          </c:tx>
          <c:spPr>
            <a:ln>
              <a:solidFill>
                <a:schemeClr val="accent3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IRhigh!$R$2:$R$105</c:f>
              <c:numCache>
                <c:formatCode>General</c:formatCode>
                <c:ptCount val="104"/>
                <c:pt idx="0">
                  <c:v>10.199999999999999</c:v>
                </c:pt>
                <c:pt idx="1">
                  <c:v>11.1</c:v>
                </c:pt>
                <c:pt idx="2">
                  <c:v>10.199999999999999</c:v>
                </c:pt>
                <c:pt idx="3">
                  <c:v>9.9</c:v>
                </c:pt>
                <c:pt idx="4">
                  <c:v>8.1</c:v>
                </c:pt>
                <c:pt idx="5">
                  <c:v>9.1</c:v>
                </c:pt>
                <c:pt idx="6">
                  <c:v>8.1999999999999993</c:v>
                </c:pt>
                <c:pt idx="7">
                  <c:v>7.9</c:v>
                </c:pt>
                <c:pt idx="8">
                  <c:v>8</c:v>
                </c:pt>
                <c:pt idx="9">
                  <c:v>9.1999999999999993</c:v>
                </c:pt>
                <c:pt idx="10">
                  <c:v>9.1</c:v>
                </c:pt>
                <c:pt idx="11">
                  <c:v>10.4</c:v>
                </c:pt>
                <c:pt idx="12">
                  <c:v>11.3</c:v>
                </c:pt>
                <c:pt idx="13">
                  <c:v>10</c:v>
                </c:pt>
                <c:pt idx="14">
                  <c:v>10.199999999999999</c:v>
                </c:pt>
                <c:pt idx="15">
                  <c:v>8.3000000000000007</c:v>
                </c:pt>
                <c:pt idx="16">
                  <c:v>8.1999999999999993</c:v>
                </c:pt>
                <c:pt idx="17">
                  <c:v>8.3000000000000007</c:v>
                </c:pt>
                <c:pt idx="18">
                  <c:v>8.1999999999999993</c:v>
                </c:pt>
                <c:pt idx="19">
                  <c:v>7.3</c:v>
                </c:pt>
                <c:pt idx="20">
                  <c:v>7.7</c:v>
                </c:pt>
                <c:pt idx="21">
                  <c:v>8.1999999999999993</c:v>
                </c:pt>
                <c:pt idx="22">
                  <c:v>8.1999999999999993</c:v>
                </c:pt>
                <c:pt idx="23">
                  <c:v>8.3000000000000007</c:v>
                </c:pt>
                <c:pt idx="24">
                  <c:v>8.1</c:v>
                </c:pt>
                <c:pt idx="25">
                  <c:v>8.1999999999999993</c:v>
                </c:pt>
                <c:pt idx="26">
                  <c:v>8.6</c:v>
                </c:pt>
                <c:pt idx="27">
                  <c:v>8.1999999999999993</c:v>
                </c:pt>
                <c:pt idx="28">
                  <c:v>7.6</c:v>
                </c:pt>
                <c:pt idx="29">
                  <c:v>6.6</c:v>
                </c:pt>
                <c:pt idx="30">
                  <c:v>6.3</c:v>
                </c:pt>
                <c:pt idx="31">
                  <c:v>7.1</c:v>
                </c:pt>
                <c:pt idx="32">
                  <c:v>6.7</c:v>
                </c:pt>
                <c:pt idx="33">
                  <c:v>7.7</c:v>
                </c:pt>
                <c:pt idx="34">
                  <c:v>6.6</c:v>
                </c:pt>
                <c:pt idx="35">
                  <c:v>7.8</c:v>
                </c:pt>
                <c:pt idx="36">
                  <c:v>9.1999999999999993</c:v>
                </c:pt>
                <c:pt idx="37">
                  <c:v>7.9</c:v>
                </c:pt>
                <c:pt idx="38">
                  <c:v>8.5</c:v>
                </c:pt>
                <c:pt idx="39">
                  <c:v>7.4</c:v>
                </c:pt>
                <c:pt idx="40">
                  <c:v>7.7</c:v>
                </c:pt>
                <c:pt idx="41">
                  <c:v>7.9</c:v>
                </c:pt>
                <c:pt idx="42">
                  <c:v>6.4</c:v>
                </c:pt>
                <c:pt idx="43">
                  <c:v>7.3</c:v>
                </c:pt>
                <c:pt idx="44">
                  <c:v>7.2</c:v>
                </c:pt>
                <c:pt idx="45">
                  <c:v>6.6</c:v>
                </c:pt>
                <c:pt idx="46">
                  <c:v>7.6</c:v>
                </c:pt>
                <c:pt idx="47">
                  <c:v>7.3</c:v>
                </c:pt>
                <c:pt idx="48">
                  <c:v>7.6</c:v>
                </c:pt>
                <c:pt idx="49">
                  <c:v>7.8</c:v>
                </c:pt>
                <c:pt idx="50">
                  <c:v>7.7</c:v>
                </c:pt>
                <c:pt idx="51">
                  <c:v>6.9</c:v>
                </c:pt>
                <c:pt idx="52">
                  <c:v>7</c:v>
                </c:pt>
                <c:pt idx="53">
                  <c:v>6.8</c:v>
                </c:pt>
                <c:pt idx="54">
                  <c:v>6.5</c:v>
                </c:pt>
                <c:pt idx="55">
                  <c:v>6.3</c:v>
                </c:pt>
                <c:pt idx="56">
                  <c:v>6.5</c:v>
                </c:pt>
                <c:pt idx="57">
                  <c:v>7</c:v>
                </c:pt>
                <c:pt idx="58">
                  <c:v>7.6</c:v>
                </c:pt>
                <c:pt idx="59">
                  <c:v>8.1999999999999993</c:v>
                </c:pt>
                <c:pt idx="60">
                  <c:v>7.4</c:v>
                </c:pt>
                <c:pt idx="61">
                  <c:v>8.07</c:v>
                </c:pt>
                <c:pt idx="62">
                  <c:v>7.28</c:v>
                </c:pt>
                <c:pt idx="63">
                  <c:v>7.25</c:v>
                </c:pt>
                <c:pt idx="64">
                  <c:v>6.82</c:v>
                </c:pt>
                <c:pt idx="65">
                  <c:v>6.88</c:v>
                </c:pt>
                <c:pt idx="66">
                  <c:v>6.48</c:v>
                </c:pt>
                <c:pt idx="67">
                  <c:v>6.67</c:v>
                </c:pt>
                <c:pt idx="68">
                  <c:v>7.15</c:v>
                </c:pt>
                <c:pt idx="69">
                  <c:v>7.17</c:v>
                </c:pt>
                <c:pt idx="70">
                  <c:v>7.52</c:v>
                </c:pt>
                <c:pt idx="71">
                  <c:v>7.3</c:v>
                </c:pt>
                <c:pt idx="72">
                  <c:v>7.7</c:v>
                </c:pt>
                <c:pt idx="73">
                  <c:v>7.77</c:v>
                </c:pt>
                <c:pt idx="74">
                  <c:v>7.88</c:v>
                </c:pt>
                <c:pt idx="75">
                  <c:v>6.65</c:v>
                </c:pt>
                <c:pt idx="76">
                  <c:v>7.82</c:v>
                </c:pt>
                <c:pt idx="77">
                  <c:v>6.42</c:v>
                </c:pt>
                <c:pt idx="78">
                  <c:v>6.88</c:v>
                </c:pt>
                <c:pt idx="79">
                  <c:v>6.62</c:v>
                </c:pt>
                <c:pt idx="80">
                  <c:v>6.21</c:v>
                </c:pt>
                <c:pt idx="81">
                  <c:v>5.91</c:v>
                </c:pt>
                <c:pt idx="82">
                  <c:v>7.22</c:v>
                </c:pt>
                <c:pt idx="83">
                  <c:v>7.46</c:v>
                </c:pt>
                <c:pt idx="84">
                  <c:v>7.02</c:v>
                </c:pt>
                <c:pt idx="85">
                  <c:v>6.15</c:v>
                </c:pt>
                <c:pt idx="86">
                  <c:v>7.82</c:v>
                </c:pt>
                <c:pt idx="87">
                  <c:v>6.95</c:v>
                </c:pt>
                <c:pt idx="88">
                  <c:v>7.41</c:v>
                </c:pt>
                <c:pt idx="89">
                  <c:v>7.5</c:v>
                </c:pt>
                <c:pt idx="90">
                  <c:v>6.6</c:v>
                </c:pt>
                <c:pt idx="91">
                  <c:v>6.27</c:v>
                </c:pt>
                <c:pt idx="92">
                  <c:v>6.23</c:v>
                </c:pt>
                <c:pt idx="93">
                  <c:v>6.42</c:v>
                </c:pt>
                <c:pt idx="94">
                  <c:v>7.14</c:v>
                </c:pt>
                <c:pt idx="95">
                  <c:v>7.16</c:v>
                </c:pt>
                <c:pt idx="96">
                  <c:v>6.49</c:v>
                </c:pt>
                <c:pt idx="97">
                  <c:v>7.62</c:v>
                </c:pt>
                <c:pt idx="98">
                  <c:v>8.68</c:v>
                </c:pt>
                <c:pt idx="99">
                  <c:v>6.26</c:v>
                </c:pt>
                <c:pt idx="100">
                  <c:v>6.09</c:v>
                </c:pt>
                <c:pt idx="101">
                  <c:v>8.02</c:v>
                </c:pt>
                <c:pt idx="102">
                  <c:v>6.9</c:v>
                </c:pt>
                <c:pt idx="103">
                  <c:v>6.68</c:v>
                </c:pt>
              </c:numCache>
            </c:numRef>
          </c:val>
          <c:smooth val="0"/>
        </c:ser>
        <c:ser>
          <c:idx val="3"/>
          <c:order val="3"/>
          <c:tx>
            <c:v>BIAS(NH)</c:v>
          </c:tx>
          <c:spPr>
            <a:ln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IRhigh!$E$2:$E$105</c:f>
              <c:numCache>
                <c:formatCode>General</c:formatCode>
                <c:ptCount val="104"/>
                <c:pt idx="0">
                  <c:v>-0.5</c:v>
                </c:pt>
                <c:pt idx="1">
                  <c:v>-1.6</c:v>
                </c:pt>
                <c:pt idx="2">
                  <c:v>-2.8</c:v>
                </c:pt>
                <c:pt idx="3">
                  <c:v>-3.2</c:v>
                </c:pt>
                <c:pt idx="4">
                  <c:v>-4.5</c:v>
                </c:pt>
                <c:pt idx="5">
                  <c:v>-5.6</c:v>
                </c:pt>
                <c:pt idx="6">
                  <c:v>-3.7</c:v>
                </c:pt>
                <c:pt idx="7">
                  <c:v>-3.3</c:v>
                </c:pt>
                <c:pt idx="8">
                  <c:v>-5.4</c:v>
                </c:pt>
                <c:pt idx="9">
                  <c:v>-3.3</c:v>
                </c:pt>
                <c:pt idx="10">
                  <c:v>-1.9</c:v>
                </c:pt>
                <c:pt idx="11">
                  <c:v>-2</c:v>
                </c:pt>
                <c:pt idx="12">
                  <c:v>-1.9</c:v>
                </c:pt>
                <c:pt idx="13">
                  <c:v>-1.4</c:v>
                </c:pt>
                <c:pt idx="14">
                  <c:v>-2</c:v>
                </c:pt>
                <c:pt idx="15">
                  <c:v>-2.8</c:v>
                </c:pt>
                <c:pt idx="16">
                  <c:v>-4.5</c:v>
                </c:pt>
                <c:pt idx="17">
                  <c:v>-4.0999999999999996</c:v>
                </c:pt>
                <c:pt idx="18">
                  <c:v>-6</c:v>
                </c:pt>
                <c:pt idx="19">
                  <c:v>-6.2</c:v>
                </c:pt>
                <c:pt idx="20">
                  <c:v>-4.8</c:v>
                </c:pt>
                <c:pt idx="21">
                  <c:v>-2.8</c:v>
                </c:pt>
                <c:pt idx="22">
                  <c:v>-2.2000000000000002</c:v>
                </c:pt>
                <c:pt idx="23">
                  <c:v>-0.7</c:v>
                </c:pt>
                <c:pt idx="24">
                  <c:v>-1.1000000000000001</c:v>
                </c:pt>
                <c:pt idx="25">
                  <c:v>-1.7</c:v>
                </c:pt>
                <c:pt idx="26">
                  <c:v>-1.6</c:v>
                </c:pt>
                <c:pt idx="27">
                  <c:v>-2</c:v>
                </c:pt>
                <c:pt idx="28">
                  <c:v>-2.6</c:v>
                </c:pt>
                <c:pt idx="29">
                  <c:v>-2.9</c:v>
                </c:pt>
                <c:pt idx="30">
                  <c:v>-2.4</c:v>
                </c:pt>
                <c:pt idx="31">
                  <c:v>-5</c:v>
                </c:pt>
                <c:pt idx="32">
                  <c:v>-2.2000000000000002</c:v>
                </c:pt>
                <c:pt idx="33">
                  <c:v>-1.2</c:v>
                </c:pt>
                <c:pt idx="34">
                  <c:v>-1.3</c:v>
                </c:pt>
                <c:pt idx="35">
                  <c:v>-0.9</c:v>
                </c:pt>
                <c:pt idx="36">
                  <c:v>-1.1000000000000001</c:v>
                </c:pt>
                <c:pt idx="37">
                  <c:v>-1.1000000000000001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-1.7</c:v>
                </c:pt>
                <c:pt idx="41">
                  <c:v>-2.1</c:v>
                </c:pt>
                <c:pt idx="42">
                  <c:v>-2.1</c:v>
                </c:pt>
                <c:pt idx="43">
                  <c:v>-2</c:v>
                </c:pt>
                <c:pt idx="44">
                  <c:v>-1.7</c:v>
                </c:pt>
                <c:pt idx="45">
                  <c:v>-0.8</c:v>
                </c:pt>
                <c:pt idx="46">
                  <c:v>-0.6</c:v>
                </c:pt>
                <c:pt idx="47">
                  <c:v>0.2</c:v>
                </c:pt>
                <c:pt idx="48">
                  <c:v>0.3</c:v>
                </c:pt>
                <c:pt idx="49">
                  <c:v>0.2</c:v>
                </c:pt>
                <c:pt idx="50">
                  <c:v>-0.2</c:v>
                </c:pt>
                <c:pt idx="51">
                  <c:v>-0.7</c:v>
                </c:pt>
                <c:pt idx="52">
                  <c:v>-0.3</c:v>
                </c:pt>
                <c:pt idx="53">
                  <c:v>-0.4</c:v>
                </c:pt>
                <c:pt idx="54">
                  <c:v>-0.4</c:v>
                </c:pt>
                <c:pt idx="55">
                  <c:v>-0.6</c:v>
                </c:pt>
                <c:pt idx="56">
                  <c:v>-0.5</c:v>
                </c:pt>
                <c:pt idx="57">
                  <c:v>-0.1</c:v>
                </c:pt>
                <c:pt idx="58">
                  <c:v>-0.3</c:v>
                </c:pt>
                <c:pt idx="59">
                  <c:v>0.3</c:v>
                </c:pt>
                <c:pt idx="60">
                  <c:v>0.1</c:v>
                </c:pt>
                <c:pt idx="61">
                  <c:v>-0.67</c:v>
                </c:pt>
                <c:pt idx="62">
                  <c:v>-0.7</c:v>
                </c:pt>
                <c:pt idx="63">
                  <c:v>-0.61</c:v>
                </c:pt>
                <c:pt idx="64">
                  <c:v>-0.94</c:v>
                </c:pt>
                <c:pt idx="65">
                  <c:v>-1.28</c:v>
                </c:pt>
                <c:pt idx="66">
                  <c:v>-1.86</c:v>
                </c:pt>
                <c:pt idx="67">
                  <c:v>-1.17</c:v>
                </c:pt>
                <c:pt idx="68">
                  <c:v>0.26</c:v>
                </c:pt>
                <c:pt idx="69">
                  <c:v>-0.08</c:v>
                </c:pt>
                <c:pt idx="70">
                  <c:v>0.36</c:v>
                </c:pt>
                <c:pt idx="71">
                  <c:v>0.04</c:v>
                </c:pt>
                <c:pt idx="72">
                  <c:v>-0.12</c:v>
                </c:pt>
                <c:pt idx="73">
                  <c:v>-0.15</c:v>
                </c:pt>
                <c:pt idx="74">
                  <c:v>-0.21</c:v>
                </c:pt>
                <c:pt idx="75">
                  <c:v>-0.05</c:v>
                </c:pt>
                <c:pt idx="76">
                  <c:v>-0.41</c:v>
                </c:pt>
                <c:pt idx="77">
                  <c:v>-1.19</c:v>
                </c:pt>
                <c:pt idx="78">
                  <c:v>-1.1000000000000001</c:v>
                </c:pt>
                <c:pt idx="79">
                  <c:v>-1.1000000000000001</c:v>
                </c:pt>
                <c:pt idx="80">
                  <c:v>-0.02</c:v>
                </c:pt>
                <c:pt idx="81">
                  <c:v>-0.25</c:v>
                </c:pt>
                <c:pt idx="82">
                  <c:v>0.06</c:v>
                </c:pt>
                <c:pt idx="83">
                  <c:v>0.11</c:v>
                </c:pt>
                <c:pt idx="84">
                  <c:v>0.11</c:v>
                </c:pt>
                <c:pt idx="85">
                  <c:v>-0.57999999999999996</c:v>
                </c:pt>
                <c:pt idx="86">
                  <c:v>-0.49</c:v>
                </c:pt>
                <c:pt idx="87">
                  <c:v>-0.22</c:v>
                </c:pt>
                <c:pt idx="88">
                  <c:v>-1.1599999999999999</c:v>
                </c:pt>
                <c:pt idx="89">
                  <c:v>-1.06</c:v>
                </c:pt>
                <c:pt idx="90">
                  <c:v>-0.03</c:v>
                </c:pt>
                <c:pt idx="91">
                  <c:v>-1.17</c:v>
                </c:pt>
                <c:pt idx="92">
                  <c:v>-0.41</c:v>
                </c:pt>
                <c:pt idx="93">
                  <c:v>-0.41</c:v>
                </c:pt>
                <c:pt idx="94">
                  <c:v>0.16</c:v>
                </c:pt>
                <c:pt idx="95">
                  <c:v>-0.05</c:v>
                </c:pt>
                <c:pt idx="96">
                  <c:v>-0.24</c:v>
                </c:pt>
                <c:pt idx="97">
                  <c:v>-0.76</c:v>
                </c:pt>
                <c:pt idx="98">
                  <c:v>-0.13</c:v>
                </c:pt>
                <c:pt idx="99">
                  <c:v>-0.81</c:v>
                </c:pt>
                <c:pt idx="100">
                  <c:v>-1.6</c:v>
                </c:pt>
                <c:pt idx="101">
                  <c:v>-1.05</c:v>
                </c:pt>
                <c:pt idx="102">
                  <c:v>-0.72</c:v>
                </c:pt>
                <c:pt idx="103">
                  <c:v>-0.51</c:v>
                </c:pt>
              </c:numCache>
            </c:numRef>
          </c:val>
          <c:smooth val="0"/>
        </c:ser>
        <c:ser>
          <c:idx val="4"/>
          <c:order val="4"/>
          <c:tx>
            <c:v>BIAS(TR)</c:v>
          </c:tx>
          <c:spPr>
            <a:ln>
              <a:solidFill>
                <a:schemeClr val="accent2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IRhigh!$L$2:$L$105</c:f>
              <c:numCache>
                <c:formatCode>General</c:formatCode>
                <c:ptCount val="104"/>
                <c:pt idx="0">
                  <c:v>-2.1</c:v>
                </c:pt>
                <c:pt idx="1">
                  <c:v>-1.5</c:v>
                </c:pt>
                <c:pt idx="2">
                  <c:v>-1.7</c:v>
                </c:pt>
                <c:pt idx="3">
                  <c:v>-1.2</c:v>
                </c:pt>
                <c:pt idx="4">
                  <c:v>-1.8</c:v>
                </c:pt>
                <c:pt idx="5">
                  <c:v>-1.2</c:v>
                </c:pt>
                <c:pt idx="6">
                  <c:v>-1.4</c:v>
                </c:pt>
                <c:pt idx="7">
                  <c:v>-0.8</c:v>
                </c:pt>
                <c:pt idx="8">
                  <c:v>-1.1000000000000001</c:v>
                </c:pt>
                <c:pt idx="9">
                  <c:v>-0.8</c:v>
                </c:pt>
                <c:pt idx="10">
                  <c:v>-1.1000000000000001</c:v>
                </c:pt>
                <c:pt idx="11">
                  <c:v>-1.2</c:v>
                </c:pt>
                <c:pt idx="12">
                  <c:v>-1.7</c:v>
                </c:pt>
                <c:pt idx="13">
                  <c:v>-1.3</c:v>
                </c:pt>
                <c:pt idx="14">
                  <c:v>-1.3</c:v>
                </c:pt>
                <c:pt idx="15">
                  <c:v>-0.6</c:v>
                </c:pt>
                <c:pt idx="16">
                  <c:v>-0.8</c:v>
                </c:pt>
                <c:pt idx="17">
                  <c:v>-1</c:v>
                </c:pt>
                <c:pt idx="18">
                  <c:v>-1.4</c:v>
                </c:pt>
                <c:pt idx="19">
                  <c:v>-1.3</c:v>
                </c:pt>
                <c:pt idx="20">
                  <c:v>-1.4</c:v>
                </c:pt>
                <c:pt idx="21">
                  <c:v>-0.8</c:v>
                </c:pt>
                <c:pt idx="22">
                  <c:v>-1.2</c:v>
                </c:pt>
                <c:pt idx="23">
                  <c:v>-0.8</c:v>
                </c:pt>
                <c:pt idx="24">
                  <c:v>-0.5</c:v>
                </c:pt>
                <c:pt idx="25">
                  <c:v>-0.6</c:v>
                </c:pt>
                <c:pt idx="26">
                  <c:v>-0.4</c:v>
                </c:pt>
                <c:pt idx="27">
                  <c:v>-0.2</c:v>
                </c:pt>
                <c:pt idx="28">
                  <c:v>-0.8</c:v>
                </c:pt>
                <c:pt idx="29">
                  <c:v>-1.2</c:v>
                </c:pt>
                <c:pt idx="30">
                  <c:v>-0.7</c:v>
                </c:pt>
                <c:pt idx="31">
                  <c:v>-1.4</c:v>
                </c:pt>
                <c:pt idx="32">
                  <c:v>-0.9</c:v>
                </c:pt>
                <c:pt idx="33">
                  <c:v>-0.8</c:v>
                </c:pt>
                <c:pt idx="34">
                  <c:v>-0.6</c:v>
                </c:pt>
                <c:pt idx="35">
                  <c:v>-0.6</c:v>
                </c:pt>
                <c:pt idx="36">
                  <c:v>-0.8</c:v>
                </c:pt>
                <c:pt idx="37">
                  <c:v>-1.1000000000000001</c:v>
                </c:pt>
                <c:pt idx="38">
                  <c:v>-1</c:v>
                </c:pt>
                <c:pt idx="39">
                  <c:v>-0.7</c:v>
                </c:pt>
                <c:pt idx="40">
                  <c:v>-0.5</c:v>
                </c:pt>
                <c:pt idx="41">
                  <c:v>-0.6</c:v>
                </c:pt>
                <c:pt idx="42">
                  <c:v>-0.1</c:v>
                </c:pt>
                <c:pt idx="43">
                  <c:v>-0.5</c:v>
                </c:pt>
                <c:pt idx="44">
                  <c:v>-0.6</c:v>
                </c:pt>
                <c:pt idx="45">
                  <c:v>-0.6</c:v>
                </c:pt>
                <c:pt idx="46">
                  <c:v>-0.4</c:v>
                </c:pt>
                <c:pt idx="47">
                  <c:v>0.5</c:v>
                </c:pt>
                <c:pt idx="48">
                  <c:v>0.3</c:v>
                </c:pt>
                <c:pt idx="49">
                  <c:v>0.2</c:v>
                </c:pt>
                <c:pt idx="50">
                  <c:v>0.1</c:v>
                </c:pt>
                <c:pt idx="51">
                  <c:v>-0.3</c:v>
                </c:pt>
                <c:pt idx="52">
                  <c:v>-0.4</c:v>
                </c:pt>
                <c:pt idx="53">
                  <c:v>-0.1</c:v>
                </c:pt>
                <c:pt idx="54">
                  <c:v>-0.3</c:v>
                </c:pt>
                <c:pt idx="55">
                  <c:v>0</c:v>
                </c:pt>
                <c:pt idx="56">
                  <c:v>-0.5</c:v>
                </c:pt>
                <c:pt idx="57">
                  <c:v>-0.3</c:v>
                </c:pt>
                <c:pt idx="58">
                  <c:v>-0.5</c:v>
                </c:pt>
                <c:pt idx="59">
                  <c:v>-0.3</c:v>
                </c:pt>
                <c:pt idx="60">
                  <c:v>-0.3</c:v>
                </c:pt>
                <c:pt idx="61">
                  <c:v>-0.56999999999999995</c:v>
                </c:pt>
                <c:pt idx="62">
                  <c:v>-0.56999999999999995</c:v>
                </c:pt>
                <c:pt idx="63">
                  <c:v>-0.04</c:v>
                </c:pt>
                <c:pt idx="64">
                  <c:v>-0.28000000000000003</c:v>
                </c:pt>
                <c:pt idx="65">
                  <c:v>-0.32</c:v>
                </c:pt>
                <c:pt idx="66">
                  <c:v>-1.02</c:v>
                </c:pt>
                <c:pt idx="67">
                  <c:v>-0.33</c:v>
                </c:pt>
                <c:pt idx="68">
                  <c:v>-0.95</c:v>
                </c:pt>
                <c:pt idx="69">
                  <c:v>-0.63</c:v>
                </c:pt>
                <c:pt idx="70">
                  <c:v>-0.8</c:v>
                </c:pt>
                <c:pt idx="71">
                  <c:v>-0.75</c:v>
                </c:pt>
                <c:pt idx="72">
                  <c:v>-0.87</c:v>
                </c:pt>
                <c:pt idx="73">
                  <c:v>-0.52</c:v>
                </c:pt>
                <c:pt idx="74">
                  <c:v>-1.37</c:v>
                </c:pt>
                <c:pt idx="75">
                  <c:v>-0.52</c:v>
                </c:pt>
                <c:pt idx="76">
                  <c:v>-0.34</c:v>
                </c:pt>
                <c:pt idx="77">
                  <c:v>-0.09</c:v>
                </c:pt>
                <c:pt idx="78">
                  <c:v>-0.82</c:v>
                </c:pt>
                <c:pt idx="79">
                  <c:v>-0.81</c:v>
                </c:pt>
                <c:pt idx="80">
                  <c:v>-1.06</c:v>
                </c:pt>
                <c:pt idx="81">
                  <c:v>-0.57999999999999996</c:v>
                </c:pt>
                <c:pt idx="82">
                  <c:v>-0.47</c:v>
                </c:pt>
                <c:pt idx="83">
                  <c:v>-0.28999999999999998</c:v>
                </c:pt>
                <c:pt idx="84">
                  <c:v>-0.66</c:v>
                </c:pt>
                <c:pt idx="85">
                  <c:v>-0.91</c:v>
                </c:pt>
                <c:pt idx="86">
                  <c:v>-0.51</c:v>
                </c:pt>
                <c:pt idx="87">
                  <c:v>-0.15</c:v>
                </c:pt>
                <c:pt idx="88">
                  <c:v>-0.1</c:v>
                </c:pt>
                <c:pt idx="89">
                  <c:v>-0.42</c:v>
                </c:pt>
                <c:pt idx="90">
                  <c:v>-0.9</c:v>
                </c:pt>
                <c:pt idx="91">
                  <c:v>-0.38</c:v>
                </c:pt>
                <c:pt idx="92">
                  <c:v>-0.47</c:v>
                </c:pt>
                <c:pt idx="93">
                  <c:v>-0.68</c:v>
                </c:pt>
                <c:pt idx="94">
                  <c:v>-0.62</c:v>
                </c:pt>
                <c:pt idx="95">
                  <c:v>-0.45</c:v>
                </c:pt>
                <c:pt idx="96">
                  <c:v>-0.77</c:v>
                </c:pt>
                <c:pt idx="97">
                  <c:v>-0.75</c:v>
                </c:pt>
                <c:pt idx="98">
                  <c:v>-0.86</c:v>
                </c:pt>
                <c:pt idx="99">
                  <c:v>-0.71</c:v>
                </c:pt>
                <c:pt idx="100">
                  <c:v>-0.54</c:v>
                </c:pt>
                <c:pt idx="101">
                  <c:v>-0.42</c:v>
                </c:pt>
                <c:pt idx="102">
                  <c:v>-0.62</c:v>
                </c:pt>
                <c:pt idx="103">
                  <c:v>-0.42</c:v>
                </c:pt>
              </c:numCache>
            </c:numRef>
          </c:val>
          <c:smooth val="0"/>
        </c:ser>
        <c:ser>
          <c:idx val="5"/>
          <c:order val="5"/>
          <c:tx>
            <c:v>BIAS(SH)</c:v>
          </c:tx>
          <c:spPr>
            <a:ln>
              <a:solidFill>
                <a:schemeClr val="accent3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IRhigh!$S$2:$S$105</c:f>
              <c:numCache>
                <c:formatCode>General</c:formatCode>
                <c:ptCount val="104"/>
                <c:pt idx="0">
                  <c:v>-6</c:v>
                </c:pt>
                <c:pt idx="1">
                  <c:v>-5.5</c:v>
                </c:pt>
                <c:pt idx="2">
                  <c:v>-5.4</c:v>
                </c:pt>
                <c:pt idx="3">
                  <c:v>-4.8</c:v>
                </c:pt>
                <c:pt idx="4">
                  <c:v>-2.8</c:v>
                </c:pt>
                <c:pt idx="5">
                  <c:v>-3.6</c:v>
                </c:pt>
                <c:pt idx="6">
                  <c:v>-3.5</c:v>
                </c:pt>
                <c:pt idx="7">
                  <c:v>-1.5</c:v>
                </c:pt>
                <c:pt idx="8">
                  <c:v>-1.8</c:v>
                </c:pt>
                <c:pt idx="9">
                  <c:v>-3</c:v>
                </c:pt>
                <c:pt idx="10">
                  <c:v>-3.1</c:v>
                </c:pt>
                <c:pt idx="11">
                  <c:v>-2.6</c:v>
                </c:pt>
                <c:pt idx="12">
                  <c:v>-5.2</c:v>
                </c:pt>
                <c:pt idx="13">
                  <c:v>-4.2</c:v>
                </c:pt>
                <c:pt idx="14">
                  <c:v>-3.9</c:v>
                </c:pt>
                <c:pt idx="15">
                  <c:v>-2.1</c:v>
                </c:pt>
                <c:pt idx="16">
                  <c:v>-2.1</c:v>
                </c:pt>
                <c:pt idx="17">
                  <c:v>-1.5</c:v>
                </c:pt>
                <c:pt idx="18">
                  <c:v>-2</c:v>
                </c:pt>
                <c:pt idx="19">
                  <c:v>-1.2</c:v>
                </c:pt>
                <c:pt idx="20">
                  <c:v>-1.4</c:v>
                </c:pt>
                <c:pt idx="21">
                  <c:v>-1.8</c:v>
                </c:pt>
                <c:pt idx="22">
                  <c:v>-2</c:v>
                </c:pt>
                <c:pt idx="23">
                  <c:v>-1.5</c:v>
                </c:pt>
                <c:pt idx="24">
                  <c:v>-1.8</c:v>
                </c:pt>
                <c:pt idx="25">
                  <c:v>-2.2000000000000002</c:v>
                </c:pt>
                <c:pt idx="26">
                  <c:v>-2</c:v>
                </c:pt>
                <c:pt idx="27">
                  <c:v>-2.2000000000000002</c:v>
                </c:pt>
                <c:pt idx="28">
                  <c:v>-1.6</c:v>
                </c:pt>
                <c:pt idx="29">
                  <c:v>-0.9</c:v>
                </c:pt>
                <c:pt idx="30">
                  <c:v>-1.2</c:v>
                </c:pt>
                <c:pt idx="31">
                  <c:v>-1.1000000000000001</c:v>
                </c:pt>
                <c:pt idx="32">
                  <c:v>-0.9</c:v>
                </c:pt>
                <c:pt idx="33">
                  <c:v>-1.3</c:v>
                </c:pt>
                <c:pt idx="34">
                  <c:v>-0.8</c:v>
                </c:pt>
                <c:pt idx="35">
                  <c:v>-2</c:v>
                </c:pt>
                <c:pt idx="36">
                  <c:v>-3</c:v>
                </c:pt>
                <c:pt idx="37">
                  <c:v>-2.1</c:v>
                </c:pt>
                <c:pt idx="38">
                  <c:v>-1.8</c:v>
                </c:pt>
                <c:pt idx="39">
                  <c:v>-0.3</c:v>
                </c:pt>
                <c:pt idx="40">
                  <c:v>-0.5</c:v>
                </c:pt>
                <c:pt idx="41">
                  <c:v>-0.9</c:v>
                </c:pt>
                <c:pt idx="42">
                  <c:v>-0.2</c:v>
                </c:pt>
                <c:pt idx="43">
                  <c:v>-0.5</c:v>
                </c:pt>
                <c:pt idx="44">
                  <c:v>-0.3</c:v>
                </c:pt>
                <c:pt idx="45">
                  <c:v>-0.2</c:v>
                </c:pt>
                <c:pt idx="46">
                  <c:v>-0.3</c:v>
                </c:pt>
                <c:pt idx="47">
                  <c:v>-0.7</c:v>
                </c:pt>
                <c:pt idx="48">
                  <c:v>-0.2</c:v>
                </c:pt>
                <c:pt idx="49">
                  <c:v>-0.5</c:v>
                </c:pt>
                <c:pt idx="50">
                  <c:v>0.1</c:v>
                </c:pt>
                <c:pt idx="51">
                  <c:v>0.1</c:v>
                </c:pt>
                <c:pt idx="52">
                  <c:v>0.2</c:v>
                </c:pt>
                <c:pt idx="53">
                  <c:v>0.7</c:v>
                </c:pt>
                <c:pt idx="54">
                  <c:v>-0.3</c:v>
                </c:pt>
                <c:pt idx="55">
                  <c:v>0.9</c:v>
                </c:pt>
                <c:pt idx="56">
                  <c:v>0.6</c:v>
                </c:pt>
                <c:pt idx="57">
                  <c:v>0.2</c:v>
                </c:pt>
                <c:pt idx="58">
                  <c:v>-0.5</c:v>
                </c:pt>
                <c:pt idx="59">
                  <c:v>0.6</c:v>
                </c:pt>
                <c:pt idx="60">
                  <c:v>0.4</c:v>
                </c:pt>
                <c:pt idx="61">
                  <c:v>-1.06</c:v>
                </c:pt>
                <c:pt idx="62">
                  <c:v>-0.66</c:v>
                </c:pt>
                <c:pt idx="63">
                  <c:v>0.17</c:v>
                </c:pt>
                <c:pt idx="64">
                  <c:v>0.3</c:v>
                </c:pt>
                <c:pt idx="65">
                  <c:v>0.17</c:v>
                </c:pt>
                <c:pt idx="66">
                  <c:v>-0.33</c:v>
                </c:pt>
                <c:pt idx="67">
                  <c:v>0.12</c:v>
                </c:pt>
                <c:pt idx="68">
                  <c:v>-0.08</c:v>
                </c:pt>
                <c:pt idx="69">
                  <c:v>-0.55000000000000004</c:v>
                </c:pt>
                <c:pt idx="70">
                  <c:v>-1.06</c:v>
                </c:pt>
                <c:pt idx="71">
                  <c:v>-0.4</c:v>
                </c:pt>
                <c:pt idx="72">
                  <c:v>-1.26</c:v>
                </c:pt>
                <c:pt idx="73">
                  <c:v>-0.56000000000000005</c:v>
                </c:pt>
                <c:pt idx="74">
                  <c:v>-1.82</c:v>
                </c:pt>
                <c:pt idx="75">
                  <c:v>0.02</c:v>
                </c:pt>
                <c:pt idx="76">
                  <c:v>0.44</c:v>
                </c:pt>
                <c:pt idx="77">
                  <c:v>0.12</c:v>
                </c:pt>
                <c:pt idx="78">
                  <c:v>-0.06</c:v>
                </c:pt>
                <c:pt idx="79">
                  <c:v>0.32</c:v>
                </c:pt>
                <c:pt idx="80">
                  <c:v>0.14000000000000001</c:v>
                </c:pt>
                <c:pt idx="81">
                  <c:v>-0.02</c:v>
                </c:pt>
                <c:pt idx="82">
                  <c:v>-0.86</c:v>
                </c:pt>
                <c:pt idx="83">
                  <c:v>-1.25</c:v>
                </c:pt>
                <c:pt idx="84">
                  <c:v>0.62</c:v>
                </c:pt>
                <c:pt idx="85">
                  <c:v>-1.07</c:v>
                </c:pt>
                <c:pt idx="86">
                  <c:v>-1.38</c:v>
                </c:pt>
                <c:pt idx="87">
                  <c:v>-1.06</c:v>
                </c:pt>
                <c:pt idx="88">
                  <c:v>-0.02</c:v>
                </c:pt>
                <c:pt idx="89">
                  <c:v>0.72</c:v>
                </c:pt>
                <c:pt idx="90">
                  <c:v>0.96</c:v>
                </c:pt>
                <c:pt idx="91">
                  <c:v>-0.37</c:v>
                </c:pt>
                <c:pt idx="92">
                  <c:v>-0.12</c:v>
                </c:pt>
                <c:pt idx="93">
                  <c:v>-0.3</c:v>
                </c:pt>
                <c:pt idx="94">
                  <c:v>-0.99</c:v>
                </c:pt>
                <c:pt idx="95">
                  <c:v>0.01</c:v>
                </c:pt>
                <c:pt idx="96">
                  <c:v>-0.9</c:v>
                </c:pt>
                <c:pt idx="97">
                  <c:v>-0.53</c:v>
                </c:pt>
                <c:pt idx="98">
                  <c:v>-1.28</c:v>
                </c:pt>
                <c:pt idx="99">
                  <c:v>-0.45</c:v>
                </c:pt>
                <c:pt idx="100">
                  <c:v>0.34</c:v>
                </c:pt>
                <c:pt idx="101">
                  <c:v>-0.45</c:v>
                </c:pt>
                <c:pt idx="102">
                  <c:v>0.76</c:v>
                </c:pt>
                <c:pt idx="103">
                  <c:v>0.78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785152"/>
        <c:axId val="122803328"/>
      </c:lineChart>
      <c:dateAx>
        <c:axId val="122785152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mmm\-yy" sourceLinked="0"/>
        <c:majorTickMark val="out"/>
        <c:minorTickMark val="none"/>
        <c:tickLblPos val="low"/>
        <c:spPr>
          <a:ln w="19050" cmpd="sng"/>
        </c:spPr>
        <c:crossAx val="122803328"/>
        <c:crosses val="autoZero"/>
        <c:auto val="1"/>
        <c:lblOffset val="100"/>
        <c:baseTimeUnit val="months"/>
      </c:dateAx>
      <c:valAx>
        <c:axId val="122803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/>
                  <a:t>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2785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altLang="en-US" sz="1100" dirty="0"/>
              <a:t>BIAS and RMSVD of lower level IR AMVs (QI &gt; 0.85) against </a:t>
            </a:r>
            <a:r>
              <a:rPr lang="en-US" altLang="en-US" sz="1100" dirty="0" err="1"/>
              <a:t>radiosonde</a:t>
            </a:r>
            <a:r>
              <a:rPr lang="en-US" altLang="en-US" sz="1100" dirty="0"/>
              <a:t> observation in the operation of MTSAT-1R and MTSAT-2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RMSVD(NH)</c:v>
          </c:tx>
          <c:spPr>
            <a:ln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IRlow!$D$2:$D$105</c:f>
              <c:numCache>
                <c:formatCode>General</c:formatCode>
                <c:ptCount val="104"/>
                <c:pt idx="0">
                  <c:v>3.8</c:v>
                </c:pt>
                <c:pt idx="1">
                  <c:v>3.4</c:v>
                </c:pt>
                <c:pt idx="2">
                  <c:v>3.9</c:v>
                </c:pt>
                <c:pt idx="3">
                  <c:v>4.5</c:v>
                </c:pt>
                <c:pt idx="4">
                  <c:v>3.8</c:v>
                </c:pt>
                <c:pt idx="5">
                  <c:v>4.2</c:v>
                </c:pt>
                <c:pt idx="6">
                  <c:v>4.5</c:v>
                </c:pt>
                <c:pt idx="7">
                  <c:v>4.2</c:v>
                </c:pt>
                <c:pt idx="8">
                  <c:v>4.5</c:v>
                </c:pt>
                <c:pt idx="9">
                  <c:v>4.5999999999999996</c:v>
                </c:pt>
                <c:pt idx="10">
                  <c:v>3.9</c:v>
                </c:pt>
                <c:pt idx="11">
                  <c:v>3.2</c:v>
                </c:pt>
                <c:pt idx="12">
                  <c:v>3.6</c:v>
                </c:pt>
                <c:pt idx="13">
                  <c:v>2.9</c:v>
                </c:pt>
                <c:pt idx="14">
                  <c:v>4.8</c:v>
                </c:pt>
                <c:pt idx="15">
                  <c:v>4.2</c:v>
                </c:pt>
                <c:pt idx="16">
                  <c:v>3.5</c:v>
                </c:pt>
                <c:pt idx="17">
                  <c:v>4.5999999999999996</c:v>
                </c:pt>
                <c:pt idx="18">
                  <c:v>4.2</c:v>
                </c:pt>
                <c:pt idx="19">
                  <c:v>4.4000000000000004</c:v>
                </c:pt>
                <c:pt idx="20">
                  <c:v>4.5999999999999996</c:v>
                </c:pt>
                <c:pt idx="21">
                  <c:v>4.4000000000000004</c:v>
                </c:pt>
                <c:pt idx="22">
                  <c:v>4.0999999999999996</c:v>
                </c:pt>
                <c:pt idx="23">
                  <c:v>4.3</c:v>
                </c:pt>
                <c:pt idx="24">
                  <c:v>4.2</c:v>
                </c:pt>
                <c:pt idx="25">
                  <c:v>3.1</c:v>
                </c:pt>
                <c:pt idx="26">
                  <c:v>3.3</c:v>
                </c:pt>
                <c:pt idx="27">
                  <c:v>3.9</c:v>
                </c:pt>
                <c:pt idx="28">
                  <c:v>4.3</c:v>
                </c:pt>
                <c:pt idx="29">
                  <c:v>4.2</c:v>
                </c:pt>
                <c:pt idx="30">
                  <c:v>4.3</c:v>
                </c:pt>
                <c:pt idx="31">
                  <c:v>4.3</c:v>
                </c:pt>
                <c:pt idx="32">
                  <c:v>4.5</c:v>
                </c:pt>
                <c:pt idx="33">
                  <c:v>4.4000000000000004</c:v>
                </c:pt>
                <c:pt idx="34">
                  <c:v>4.5</c:v>
                </c:pt>
                <c:pt idx="35">
                  <c:v>3.3</c:v>
                </c:pt>
                <c:pt idx="36">
                  <c:v>3.7</c:v>
                </c:pt>
                <c:pt idx="37">
                  <c:v>3.7</c:v>
                </c:pt>
                <c:pt idx="38">
                  <c:v>4</c:v>
                </c:pt>
                <c:pt idx="39">
                  <c:v>6.6</c:v>
                </c:pt>
                <c:pt idx="40">
                  <c:v>4.7</c:v>
                </c:pt>
                <c:pt idx="41">
                  <c:v>4.5999999999999996</c:v>
                </c:pt>
                <c:pt idx="42">
                  <c:v>4.5</c:v>
                </c:pt>
                <c:pt idx="43">
                  <c:v>4.3</c:v>
                </c:pt>
                <c:pt idx="44">
                  <c:v>4.5999999999999996</c:v>
                </c:pt>
                <c:pt idx="45">
                  <c:v>4.5999999999999996</c:v>
                </c:pt>
                <c:pt idx="46">
                  <c:v>4</c:v>
                </c:pt>
                <c:pt idx="47">
                  <c:v>4.5</c:v>
                </c:pt>
                <c:pt idx="48">
                  <c:v>3.8</c:v>
                </c:pt>
                <c:pt idx="49">
                  <c:v>3.5</c:v>
                </c:pt>
                <c:pt idx="50">
                  <c:v>3.8</c:v>
                </c:pt>
                <c:pt idx="51">
                  <c:v>4.4000000000000004</c:v>
                </c:pt>
                <c:pt idx="52">
                  <c:v>4.3</c:v>
                </c:pt>
                <c:pt idx="53">
                  <c:v>4.0999999999999996</c:v>
                </c:pt>
                <c:pt idx="54">
                  <c:v>4.2</c:v>
                </c:pt>
                <c:pt idx="55">
                  <c:v>3.8</c:v>
                </c:pt>
                <c:pt idx="56">
                  <c:v>4.0999999999999996</c:v>
                </c:pt>
                <c:pt idx="57">
                  <c:v>4.2</c:v>
                </c:pt>
                <c:pt idx="58">
                  <c:v>4</c:v>
                </c:pt>
                <c:pt idx="59">
                  <c:v>3.2</c:v>
                </c:pt>
                <c:pt idx="60">
                  <c:v>3.4</c:v>
                </c:pt>
                <c:pt idx="61">
                  <c:v>3.02</c:v>
                </c:pt>
                <c:pt idx="62">
                  <c:v>3.28</c:v>
                </c:pt>
                <c:pt idx="63">
                  <c:v>3.99</c:v>
                </c:pt>
                <c:pt idx="64">
                  <c:v>4.2300000000000004</c:v>
                </c:pt>
                <c:pt idx="65">
                  <c:v>3.99</c:v>
                </c:pt>
                <c:pt idx="66">
                  <c:v>4.2699999999999996</c:v>
                </c:pt>
                <c:pt idx="67">
                  <c:v>3.98</c:v>
                </c:pt>
                <c:pt idx="68">
                  <c:v>3.93</c:v>
                </c:pt>
                <c:pt idx="69">
                  <c:v>3.81</c:v>
                </c:pt>
                <c:pt idx="70">
                  <c:v>3.4</c:v>
                </c:pt>
                <c:pt idx="71">
                  <c:v>4.1100000000000003</c:v>
                </c:pt>
                <c:pt idx="72">
                  <c:v>3.62</c:v>
                </c:pt>
                <c:pt idx="73">
                  <c:v>3.04</c:v>
                </c:pt>
                <c:pt idx="74">
                  <c:v>4.1399999999999997</c:v>
                </c:pt>
                <c:pt idx="75">
                  <c:v>4.0999999999999996</c:v>
                </c:pt>
                <c:pt idx="76">
                  <c:v>4.05</c:v>
                </c:pt>
                <c:pt idx="77">
                  <c:v>4.3</c:v>
                </c:pt>
                <c:pt idx="78">
                  <c:v>4.08</c:v>
                </c:pt>
                <c:pt idx="79">
                  <c:v>4.55</c:v>
                </c:pt>
                <c:pt idx="80">
                  <c:v>4.07</c:v>
                </c:pt>
                <c:pt idx="81">
                  <c:v>4.49</c:v>
                </c:pt>
                <c:pt idx="82">
                  <c:v>4.9400000000000004</c:v>
                </c:pt>
                <c:pt idx="83">
                  <c:v>4</c:v>
                </c:pt>
                <c:pt idx="84">
                  <c:v>4.0599999999999996</c:v>
                </c:pt>
                <c:pt idx="85">
                  <c:v>2.91</c:v>
                </c:pt>
                <c:pt idx="86">
                  <c:v>3.73</c:v>
                </c:pt>
                <c:pt idx="87">
                  <c:v>4.09</c:v>
                </c:pt>
                <c:pt idx="88">
                  <c:v>4.21</c:v>
                </c:pt>
                <c:pt idx="89">
                  <c:v>4.55</c:v>
                </c:pt>
                <c:pt idx="90">
                  <c:v>4.51</c:v>
                </c:pt>
                <c:pt idx="91">
                  <c:v>4.3499999999999996</c:v>
                </c:pt>
                <c:pt idx="92">
                  <c:v>4.1399999999999997</c:v>
                </c:pt>
                <c:pt idx="93">
                  <c:v>5.22</c:v>
                </c:pt>
                <c:pt idx="94">
                  <c:v>4.42</c:v>
                </c:pt>
                <c:pt idx="95">
                  <c:v>4.71</c:v>
                </c:pt>
                <c:pt idx="96">
                  <c:v>3.87</c:v>
                </c:pt>
                <c:pt idx="97">
                  <c:v>3.35</c:v>
                </c:pt>
                <c:pt idx="98">
                  <c:v>4.08</c:v>
                </c:pt>
                <c:pt idx="99">
                  <c:v>4.4800000000000004</c:v>
                </c:pt>
                <c:pt idx="100">
                  <c:v>4.38</c:v>
                </c:pt>
                <c:pt idx="101">
                  <c:v>4.1100000000000003</c:v>
                </c:pt>
                <c:pt idx="102">
                  <c:v>4.5999999999999996</c:v>
                </c:pt>
                <c:pt idx="103">
                  <c:v>4.28</c:v>
                </c:pt>
              </c:numCache>
            </c:numRef>
          </c:val>
          <c:smooth val="0"/>
        </c:ser>
        <c:ser>
          <c:idx val="1"/>
          <c:order val="1"/>
          <c:tx>
            <c:v>RMSVD(TR)</c:v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IRlow!$K$2:$K$105</c:f>
              <c:numCache>
                <c:formatCode>General</c:formatCode>
                <c:ptCount val="104"/>
                <c:pt idx="0">
                  <c:v>4.5999999999999996</c:v>
                </c:pt>
                <c:pt idx="1">
                  <c:v>4.5</c:v>
                </c:pt>
                <c:pt idx="2">
                  <c:v>4.4000000000000004</c:v>
                </c:pt>
                <c:pt idx="3">
                  <c:v>3.5</c:v>
                </c:pt>
                <c:pt idx="4">
                  <c:v>3.3</c:v>
                </c:pt>
                <c:pt idx="5">
                  <c:v>3.8</c:v>
                </c:pt>
                <c:pt idx="6">
                  <c:v>3.2</c:v>
                </c:pt>
                <c:pt idx="7">
                  <c:v>3.5</c:v>
                </c:pt>
                <c:pt idx="8">
                  <c:v>2.8</c:v>
                </c:pt>
                <c:pt idx="9">
                  <c:v>2.8</c:v>
                </c:pt>
                <c:pt idx="10">
                  <c:v>3</c:v>
                </c:pt>
                <c:pt idx="11">
                  <c:v>3.6</c:v>
                </c:pt>
                <c:pt idx="12">
                  <c:v>4.2</c:v>
                </c:pt>
                <c:pt idx="13">
                  <c:v>4.2</c:v>
                </c:pt>
                <c:pt idx="14">
                  <c:v>4.5</c:v>
                </c:pt>
                <c:pt idx="15">
                  <c:v>4</c:v>
                </c:pt>
                <c:pt idx="16">
                  <c:v>3.4</c:v>
                </c:pt>
                <c:pt idx="17">
                  <c:v>3.1</c:v>
                </c:pt>
                <c:pt idx="18">
                  <c:v>3.4</c:v>
                </c:pt>
                <c:pt idx="19">
                  <c:v>3.5</c:v>
                </c:pt>
                <c:pt idx="20">
                  <c:v>3.3</c:v>
                </c:pt>
                <c:pt idx="21">
                  <c:v>3.2</c:v>
                </c:pt>
                <c:pt idx="22">
                  <c:v>3.5</c:v>
                </c:pt>
                <c:pt idx="23">
                  <c:v>3.2</c:v>
                </c:pt>
                <c:pt idx="24">
                  <c:v>4.5</c:v>
                </c:pt>
                <c:pt idx="25">
                  <c:v>3.8</c:v>
                </c:pt>
                <c:pt idx="26">
                  <c:v>3.6</c:v>
                </c:pt>
                <c:pt idx="27">
                  <c:v>3.8</c:v>
                </c:pt>
                <c:pt idx="28">
                  <c:v>3.7</c:v>
                </c:pt>
                <c:pt idx="29">
                  <c:v>4.5</c:v>
                </c:pt>
                <c:pt idx="30">
                  <c:v>3.4</c:v>
                </c:pt>
                <c:pt idx="31">
                  <c:v>3.3</c:v>
                </c:pt>
                <c:pt idx="32">
                  <c:v>3.3</c:v>
                </c:pt>
                <c:pt idx="33">
                  <c:v>2.8</c:v>
                </c:pt>
                <c:pt idx="34">
                  <c:v>3.9</c:v>
                </c:pt>
                <c:pt idx="35">
                  <c:v>3.7</c:v>
                </c:pt>
                <c:pt idx="36">
                  <c:v>4.0999999999999996</c:v>
                </c:pt>
                <c:pt idx="37">
                  <c:v>4.3</c:v>
                </c:pt>
                <c:pt idx="38">
                  <c:v>3.8</c:v>
                </c:pt>
                <c:pt idx="39">
                  <c:v>4.5</c:v>
                </c:pt>
                <c:pt idx="40">
                  <c:v>3.3</c:v>
                </c:pt>
                <c:pt idx="41">
                  <c:v>3.5</c:v>
                </c:pt>
                <c:pt idx="42">
                  <c:v>3.4</c:v>
                </c:pt>
                <c:pt idx="43">
                  <c:v>3.3</c:v>
                </c:pt>
                <c:pt idx="44">
                  <c:v>3.2</c:v>
                </c:pt>
                <c:pt idx="45">
                  <c:v>3.1</c:v>
                </c:pt>
                <c:pt idx="46">
                  <c:v>3</c:v>
                </c:pt>
                <c:pt idx="47">
                  <c:v>3.2</c:v>
                </c:pt>
                <c:pt idx="48">
                  <c:v>4.2</c:v>
                </c:pt>
                <c:pt idx="49">
                  <c:v>3.7</c:v>
                </c:pt>
                <c:pt idx="50">
                  <c:v>3.5</c:v>
                </c:pt>
                <c:pt idx="51">
                  <c:v>3.2</c:v>
                </c:pt>
                <c:pt idx="52">
                  <c:v>3.2</c:v>
                </c:pt>
                <c:pt idx="53">
                  <c:v>3</c:v>
                </c:pt>
                <c:pt idx="54">
                  <c:v>4</c:v>
                </c:pt>
                <c:pt idx="55">
                  <c:v>3.5</c:v>
                </c:pt>
                <c:pt idx="56">
                  <c:v>3.6</c:v>
                </c:pt>
                <c:pt idx="57">
                  <c:v>3.2</c:v>
                </c:pt>
                <c:pt idx="58">
                  <c:v>2.8</c:v>
                </c:pt>
                <c:pt idx="59">
                  <c:v>3.2</c:v>
                </c:pt>
                <c:pt idx="60">
                  <c:v>3.5</c:v>
                </c:pt>
                <c:pt idx="61">
                  <c:v>3.61</c:v>
                </c:pt>
                <c:pt idx="62">
                  <c:v>3.21</c:v>
                </c:pt>
                <c:pt idx="63">
                  <c:v>3.68</c:v>
                </c:pt>
                <c:pt idx="64">
                  <c:v>3.36</c:v>
                </c:pt>
                <c:pt idx="65">
                  <c:v>2.99</c:v>
                </c:pt>
                <c:pt idx="66">
                  <c:v>2.72</c:v>
                </c:pt>
                <c:pt idx="67">
                  <c:v>3.4</c:v>
                </c:pt>
                <c:pt idx="68">
                  <c:v>3.15</c:v>
                </c:pt>
                <c:pt idx="69">
                  <c:v>3.5</c:v>
                </c:pt>
                <c:pt idx="70">
                  <c:v>3.36</c:v>
                </c:pt>
                <c:pt idx="71">
                  <c:v>3.38</c:v>
                </c:pt>
                <c:pt idx="72">
                  <c:v>4.16</c:v>
                </c:pt>
                <c:pt idx="73">
                  <c:v>4.08</c:v>
                </c:pt>
                <c:pt idx="74">
                  <c:v>3.46</c:v>
                </c:pt>
                <c:pt idx="75">
                  <c:v>3.19</c:v>
                </c:pt>
                <c:pt idx="76">
                  <c:v>3.25</c:v>
                </c:pt>
                <c:pt idx="77">
                  <c:v>3.76</c:v>
                </c:pt>
                <c:pt idx="78">
                  <c:v>3.21</c:v>
                </c:pt>
                <c:pt idx="79">
                  <c:v>3.1</c:v>
                </c:pt>
                <c:pt idx="80">
                  <c:v>3.53</c:v>
                </c:pt>
                <c:pt idx="81">
                  <c:v>2.81</c:v>
                </c:pt>
                <c:pt idx="82">
                  <c:v>3.03</c:v>
                </c:pt>
                <c:pt idx="83">
                  <c:v>3.85</c:v>
                </c:pt>
                <c:pt idx="84">
                  <c:v>3.87</c:v>
                </c:pt>
                <c:pt idx="85">
                  <c:v>3.86</c:v>
                </c:pt>
                <c:pt idx="86">
                  <c:v>3.39</c:v>
                </c:pt>
                <c:pt idx="87">
                  <c:v>3.65</c:v>
                </c:pt>
                <c:pt idx="88">
                  <c:v>3.34</c:v>
                </c:pt>
                <c:pt idx="89">
                  <c:v>3.55</c:v>
                </c:pt>
                <c:pt idx="90">
                  <c:v>4.03</c:v>
                </c:pt>
                <c:pt idx="91">
                  <c:v>3.66</c:v>
                </c:pt>
                <c:pt idx="92">
                  <c:v>3.3</c:v>
                </c:pt>
                <c:pt idx="93">
                  <c:v>2.96</c:v>
                </c:pt>
                <c:pt idx="94">
                  <c:v>3.08</c:v>
                </c:pt>
                <c:pt idx="95">
                  <c:v>3.25</c:v>
                </c:pt>
                <c:pt idx="96">
                  <c:v>3.4</c:v>
                </c:pt>
                <c:pt idx="97">
                  <c:v>3.68</c:v>
                </c:pt>
                <c:pt idx="98">
                  <c:v>4.42</c:v>
                </c:pt>
                <c:pt idx="99">
                  <c:v>3.71</c:v>
                </c:pt>
                <c:pt idx="100">
                  <c:v>3.34</c:v>
                </c:pt>
                <c:pt idx="101">
                  <c:v>3.58</c:v>
                </c:pt>
                <c:pt idx="102">
                  <c:v>3.87</c:v>
                </c:pt>
                <c:pt idx="103">
                  <c:v>3.51</c:v>
                </c:pt>
              </c:numCache>
            </c:numRef>
          </c:val>
          <c:smooth val="0"/>
        </c:ser>
        <c:ser>
          <c:idx val="2"/>
          <c:order val="2"/>
          <c:tx>
            <c:v>RMSVD(SH)</c:v>
          </c:tx>
          <c:spPr>
            <a:ln>
              <a:solidFill>
                <a:schemeClr val="accent3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IRlow!$R$2:$R$105</c:f>
              <c:numCache>
                <c:formatCode>General</c:formatCode>
                <c:ptCount val="104"/>
                <c:pt idx="0">
                  <c:v>4</c:v>
                </c:pt>
                <c:pt idx="1">
                  <c:v>3.5</c:v>
                </c:pt>
                <c:pt idx="2">
                  <c:v>3.5</c:v>
                </c:pt>
                <c:pt idx="3">
                  <c:v>4.4000000000000004</c:v>
                </c:pt>
                <c:pt idx="4">
                  <c:v>3.9</c:v>
                </c:pt>
                <c:pt idx="5">
                  <c:v>4.0999999999999996</c:v>
                </c:pt>
                <c:pt idx="6">
                  <c:v>4</c:v>
                </c:pt>
                <c:pt idx="7">
                  <c:v>4.0999999999999996</c:v>
                </c:pt>
                <c:pt idx="8">
                  <c:v>3.3</c:v>
                </c:pt>
                <c:pt idx="9">
                  <c:v>3</c:v>
                </c:pt>
                <c:pt idx="10">
                  <c:v>3.8</c:v>
                </c:pt>
                <c:pt idx="11">
                  <c:v>3.4</c:v>
                </c:pt>
                <c:pt idx="12">
                  <c:v>3.9</c:v>
                </c:pt>
                <c:pt idx="13">
                  <c:v>4.5</c:v>
                </c:pt>
                <c:pt idx="14">
                  <c:v>4.2</c:v>
                </c:pt>
                <c:pt idx="15">
                  <c:v>3.7</c:v>
                </c:pt>
                <c:pt idx="16">
                  <c:v>4.2</c:v>
                </c:pt>
                <c:pt idx="17">
                  <c:v>4.0999999999999996</c:v>
                </c:pt>
                <c:pt idx="18">
                  <c:v>3.7</c:v>
                </c:pt>
                <c:pt idx="19">
                  <c:v>3.9</c:v>
                </c:pt>
                <c:pt idx="20">
                  <c:v>4</c:v>
                </c:pt>
                <c:pt idx="21">
                  <c:v>4</c:v>
                </c:pt>
                <c:pt idx="22">
                  <c:v>3.6</c:v>
                </c:pt>
                <c:pt idx="23">
                  <c:v>4.0999999999999996</c:v>
                </c:pt>
                <c:pt idx="24">
                  <c:v>3.8</c:v>
                </c:pt>
                <c:pt idx="25">
                  <c:v>4.0999999999999996</c:v>
                </c:pt>
                <c:pt idx="26">
                  <c:v>4.0999999999999996</c:v>
                </c:pt>
                <c:pt idx="27">
                  <c:v>4.7</c:v>
                </c:pt>
                <c:pt idx="28">
                  <c:v>4.0999999999999996</c:v>
                </c:pt>
                <c:pt idx="29">
                  <c:v>3.9</c:v>
                </c:pt>
                <c:pt idx="30">
                  <c:v>4.2</c:v>
                </c:pt>
                <c:pt idx="31">
                  <c:v>4.2</c:v>
                </c:pt>
                <c:pt idx="32">
                  <c:v>3.4</c:v>
                </c:pt>
                <c:pt idx="33">
                  <c:v>4.0999999999999996</c:v>
                </c:pt>
                <c:pt idx="34">
                  <c:v>3.7</c:v>
                </c:pt>
                <c:pt idx="35">
                  <c:v>4.3</c:v>
                </c:pt>
                <c:pt idx="36">
                  <c:v>4.4000000000000004</c:v>
                </c:pt>
                <c:pt idx="37">
                  <c:v>3.9</c:v>
                </c:pt>
                <c:pt idx="38">
                  <c:v>4.4000000000000004</c:v>
                </c:pt>
                <c:pt idx="39">
                  <c:v>4.5</c:v>
                </c:pt>
                <c:pt idx="40">
                  <c:v>4.7</c:v>
                </c:pt>
                <c:pt idx="41">
                  <c:v>4.5999999999999996</c:v>
                </c:pt>
                <c:pt idx="42">
                  <c:v>4.3</c:v>
                </c:pt>
                <c:pt idx="43">
                  <c:v>4.2</c:v>
                </c:pt>
                <c:pt idx="44">
                  <c:v>3.8</c:v>
                </c:pt>
                <c:pt idx="45">
                  <c:v>4.0999999999999996</c:v>
                </c:pt>
                <c:pt idx="46">
                  <c:v>4.2</c:v>
                </c:pt>
                <c:pt idx="47">
                  <c:v>4.2</c:v>
                </c:pt>
                <c:pt idx="48">
                  <c:v>4.2</c:v>
                </c:pt>
                <c:pt idx="49">
                  <c:v>4.3</c:v>
                </c:pt>
                <c:pt idx="50">
                  <c:v>4</c:v>
                </c:pt>
                <c:pt idx="51">
                  <c:v>3.7</c:v>
                </c:pt>
                <c:pt idx="52">
                  <c:v>3.8</c:v>
                </c:pt>
                <c:pt idx="53">
                  <c:v>4.4000000000000004</c:v>
                </c:pt>
                <c:pt idx="54">
                  <c:v>4.7</c:v>
                </c:pt>
                <c:pt idx="55">
                  <c:v>4.5999999999999996</c:v>
                </c:pt>
                <c:pt idx="56">
                  <c:v>3.6</c:v>
                </c:pt>
                <c:pt idx="57">
                  <c:v>3.9</c:v>
                </c:pt>
                <c:pt idx="58">
                  <c:v>4</c:v>
                </c:pt>
                <c:pt idx="59">
                  <c:v>3.8</c:v>
                </c:pt>
                <c:pt idx="60">
                  <c:v>3.5</c:v>
                </c:pt>
                <c:pt idx="61">
                  <c:v>3.48</c:v>
                </c:pt>
                <c:pt idx="62">
                  <c:v>3.93</c:v>
                </c:pt>
                <c:pt idx="63">
                  <c:v>3.87</c:v>
                </c:pt>
                <c:pt idx="64">
                  <c:v>3.55</c:v>
                </c:pt>
                <c:pt idx="65">
                  <c:v>3.93</c:v>
                </c:pt>
                <c:pt idx="66">
                  <c:v>4.51</c:v>
                </c:pt>
                <c:pt idx="67">
                  <c:v>3.9</c:v>
                </c:pt>
                <c:pt idx="68">
                  <c:v>4.32</c:v>
                </c:pt>
                <c:pt idx="69">
                  <c:v>3.57</c:v>
                </c:pt>
                <c:pt idx="70">
                  <c:v>3.98</c:v>
                </c:pt>
                <c:pt idx="71">
                  <c:v>4.03</c:v>
                </c:pt>
                <c:pt idx="72">
                  <c:v>4.0999999999999996</c:v>
                </c:pt>
                <c:pt idx="73">
                  <c:v>3.84</c:v>
                </c:pt>
                <c:pt idx="74">
                  <c:v>3.91</c:v>
                </c:pt>
                <c:pt idx="75">
                  <c:v>4.21</c:v>
                </c:pt>
                <c:pt idx="76">
                  <c:v>4.5199999999999996</c:v>
                </c:pt>
                <c:pt idx="77">
                  <c:v>3.59</c:v>
                </c:pt>
                <c:pt idx="78">
                  <c:v>3.83</c:v>
                </c:pt>
                <c:pt idx="79">
                  <c:v>3.83</c:v>
                </c:pt>
                <c:pt idx="80">
                  <c:v>4.46</c:v>
                </c:pt>
                <c:pt idx="81">
                  <c:v>3.57</c:v>
                </c:pt>
                <c:pt idx="82">
                  <c:v>3.63</c:v>
                </c:pt>
                <c:pt idx="83">
                  <c:v>3.79</c:v>
                </c:pt>
                <c:pt idx="84">
                  <c:v>4.13</c:v>
                </c:pt>
                <c:pt idx="85">
                  <c:v>4.0599999999999996</c:v>
                </c:pt>
                <c:pt idx="86">
                  <c:v>4.3499999999999996</c:v>
                </c:pt>
                <c:pt idx="87">
                  <c:v>3.96</c:v>
                </c:pt>
                <c:pt idx="88">
                  <c:v>4.72</c:v>
                </c:pt>
                <c:pt idx="89">
                  <c:v>6.01</c:v>
                </c:pt>
                <c:pt idx="90">
                  <c:v>5.49</c:v>
                </c:pt>
                <c:pt idx="91">
                  <c:v>4.2699999999999996</c:v>
                </c:pt>
                <c:pt idx="92">
                  <c:v>3.77</c:v>
                </c:pt>
                <c:pt idx="93">
                  <c:v>3.97</c:v>
                </c:pt>
                <c:pt idx="94">
                  <c:v>3.93</c:v>
                </c:pt>
                <c:pt idx="95">
                  <c:v>3.9</c:v>
                </c:pt>
                <c:pt idx="96">
                  <c:v>3.89</c:v>
                </c:pt>
                <c:pt idx="97">
                  <c:v>3.99</c:v>
                </c:pt>
                <c:pt idx="98">
                  <c:v>4.49</c:v>
                </c:pt>
                <c:pt idx="99">
                  <c:v>6.47</c:v>
                </c:pt>
                <c:pt idx="100">
                  <c:v>4.38</c:v>
                </c:pt>
                <c:pt idx="101">
                  <c:v>4.7</c:v>
                </c:pt>
                <c:pt idx="102">
                  <c:v>4.1900000000000004</c:v>
                </c:pt>
                <c:pt idx="103">
                  <c:v>4</c:v>
                </c:pt>
              </c:numCache>
            </c:numRef>
          </c:val>
          <c:smooth val="0"/>
        </c:ser>
        <c:ser>
          <c:idx val="3"/>
          <c:order val="3"/>
          <c:tx>
            <c:v>BIAS(NH)</c:v>
          </c:tx>
          <c:spPr>
            <a:ln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IRlow!$E$2:$E$105</c:f>
              <c:numCache>
                <c:formatCode>General</c:formatCode>
                <c:ptCount val="104"/>
                <c:pt idx="0">
                  <c:v>-0.4</c:v>
                </c:pt>
                <c:pt idx="1">
                  <c:v>-0.8</c:v>
                </c:pt>
                <c:pt idx="2">
                  <c:v>0.4</c:v>
                </c:pt>
                <c:pt idx="3">
                  <c:v>0.6</c:v>
                </c:pt>
                <c:pt idx="4">
                  <c:v>-0.4</c:v>
                </c:pt>
                <c:pt idx="5">
                  <c:v>-0.6</c:v>
                </c:pt>
                <c:pt idx="6">
                  <c:v>-0.7</c:v>
                </c:pt>
                <c:pt idx="7">
                  <c:v>-0.1</c:v>
                </c:pt>
                <c:pt idx="8">
                  <c:v>-1</c:v>
                </c:pt>
                <c:pt idx="9">
                  <c:v>-0.5</c:v>
                </c:pt>
                <c:pt idx="10">
                  <c:v>-0.7</c:v>
                </c:pt>
                <c:pt idx="11">
                  <c:v>0.2</c:v>
                </c:pt>
                <c:pt idx="12">
                  <c:v>-0.7</c:v>
                </c:pt>
                <c:pt idx="13">
                  <c:v>-0.3</c:v>
                </c:pt>
                <c:pt idx="14">
                  <c:v>0.2</c:v>
                </c:pt>
                <c:pt idx="15">
                  <c:v>0.7</c:v>
                </c:pt>
                <c:pt idx="16">
                  <c:v>0.2</c:v>
                </c:pt>
                <c:pt idx="17">
                  <c:v>-0.6</c:v>
                </c:pt>
                <c:pt idx="18">
                  <c:v>-0.5</c:v>
                </c:pt>
                <c:pt idx="19">
                  <c:v>-0.8</c:v>
                </c:pt>
                <c:pt idx="20">
                  <c:v>-0.2</c:v>
                </c:pt>
                <c:pt idx="21">
                  <c:v>-0.8</c:v>
                </c:pt>
                <c:pt idx="22">
                  <c:v>-0.2</c:v>
                </c:pt>
                <c:pt idx="23">
                  <c:v>0.4</c:v>
                </c:pt>
                <c:pt idx="24">
                  <c:v>-0.4</c:v>
                </c:pt>
                <c:pt idx="25">
                  <c:v>-0.1</c:v>
                </c:pt>
                <c:pt idx="26">
                  <c:v>0.1</c:v>
                </c:pt>
                <c:pt idx="27">
                  <c:v>0.2</c:v>
                </c:pt>
                <c:pt idx="28">
                  <c:v>0.2</c:v>
                </c:pt>
                <c:pt idx="29">
                  <c:v>-0.3</c:v>
                </c:pt>
                <c:pt idx="30">
                  <c:v>-0.6</c:v>
                </c:pt>
                <c:pt idx="31">
                  <c:v>-0.6</c:v>
                </c:pt>
                <c:pt idx="32">
                  <c:v>-0.4</c:v>
                </c:pt>
                <c:pt idx="33">
                  <c:v>-0.9</c:v>
                </c:pt>
                <c:pt idx="34">
                  <c:v>0.8</c:v>
                </c:pt>
                <c:pt idx="35">
                  <c:v>-0.2</c:v>
                </c:pt>
                <c:pt idx="36">
                  <c:v>-0.2</c:v>
                </c:pt>
                <c:pt idx="37">
                  <c:v>-0.6</c:v>
                </c:pt>
                <c:pt idx="38">
                  <c:v>0.3</c:v>
                </c:pt>
                <c:pt idx="39">
                  <c:v>-1.3</c:v>
                </c:pt>
                <c:pt idx="40">
                  <c:v>-0.4</c:v>
                </c:pt>
                <c:pt idx="41">
                  <c:v>-0.2</c:v>
                </c:pt>
                <c:pt idx="42">
                  <c:v>-0.6</c:v>
                </c:pt>
                <c:pt idx="43">
                  <c:v>-0.2</c:v>
                </c:pt>
                <c:pt idx="44">
                  <c:v>-0.1</c:v>
                </c:pt>
                <c:pt idx="45">
                  <c:v>-0.3</c:v>
                </c:pt>
                <c:pt idx="46">
                  <c:v>0</c:v>
                </c:pt>
                <c:pt idx="47">
                  <c:v>-0.2</c:v>
                </c:pt>
                <c:pt idx="48">
                  <c:v>0.1</c:v>
                </c:pt>
                <c:pt idx="49">
                  <c:v>-0.5</c:v>
                </c:pt>
                <c:pt idx="50">
                  <c:v>0</c:v>
                </c:pt>
                <c:pt idx="51">
                  <c:v>0.1</c:v>
                </c:pt>
                <c:pt idx="52">
                  <c:v>-0.2</c:v>
                </c:pt>
                <c:pt idx="53">
                  <c:v>-1</c:v>
                </c:pt>
                <c:pt idx="54">
                  <c:v>-0.7</c:v>
                </c:pt>
                <c:pt idx="55">
                  <c:v>-0.4</c:v>
                </c:pt>
                <c:pt idx="56">
                  <c:v>-0.2</c:v>
                </c:pt>
                <c:pt idx="57">
                  <c:v>0.4</c:v>
                </c:pt>
                <c:pt idx="58">
                  <c:v>-0.1</c:v>
                </c:pt>
                <c:pt idx="59">
                  <c:v>-0.8</c:v>
                </c:pt>
                <c:pt idx="60">
                  <c:v>-0.4</c:v>
                </c:pt>
                <c:pt idx="61">
                  <c:v>-0.45</c:v>
                </c:pt>
                <c:pt idx="62">
                  <c:v>-0.12</c:v>
                </c:pt>
                <c:pt idx="63">
                  <c:v>-7.0000000000000007E-2</c:v>
                </c:pt>
                <c:pt idx="64">
                  <c:v>-0.18</c:v>
                </c:pt>
                <c:pt idx="65">
                  <c:v>-0.67</c:v>
                </c:pt>
                <c:pt idx="66">
                  <c:v>-1.37</c:v>
                </c:pt>
                <c:pt idx="67">
                  <c:v>-0.49</c:v>
                </c:pt>
                <c:pt idx="68">
                  <c:v>-0.74</c:v>
                </c:pt>
                <c:pt idx="69">
                  <c:v>0.21</c:v>
                </c:pt>
                <c:pt idx="70">
                  <c:v>-0.14000000000000001</c:v>
                </c:pt>
                <c:pt idx="71">
                  <c:v>0.31</c:v>
                </c:pt>
                <c:pt idx="72">
                  <c:v>-0.24</c:v>
                </c:pt>
                <c:pt idx="73">
                  <c:v>-0.05</c:v>
                </c:pt>
                <c:pt idx="74">
                  <c:v>0.08</c:v>
                </c:pt>
                <c:pt idx="75">
                  <c:v>-0.06</c:v>
                </c:pt>
                <c:pt idx="76">
                  <c:v>-0.63</c:v>
                </c:pt>
                <c:pt idx="77">
                  <c:v>-0.67</c:v>
                </c:pt>
                <c:pt idx="78">
                  <c:v>-0.72</c:v>
                </c:pt>
                <c:pt idx="79">
                  <c:v>-0.81</c:v>
                </c:pt>
                <c:pt idx="80">
                  <c:v>-0.35</c:v>
                </c:pt>
                <c:pt idx="81">
                  <c:v>-0.65</c:v>
                </c:pt>
                <c:pt idx="82">
                  <c:v>0.01</c:v>
                </c:pt>
                <c:pt idx="83">
                  <c:v>0.02</c:v>
                </c:pt>
                <c:pt idx="84">
                  <c:v>-0.03</c:v>
                </c:pt>
                <c:pt idx="85">
                  <c:v>-0.3</c:v>
                </c:pt>
                <c:pt idx="86">
                  <c:v>0.16</c:v>
                </c:pt>
                <c:pt idx="87">
                  <c:v>0.22</c:v>
                </c:pt>
                <c:pt idx="88">
                  <c:v>-0.64</c:v>
                </c:pt>
                <c:pt idx="89">
                  <c:v>-1.03</c:v>
                </c:pt>
                <c:pt idx="90">
                  <c:v>-0.67</c:v>
                </c:pt>
                <c:pt idx="91">
                  <c:v>-0.63</c:v>
                </c:pt>
                <c:pt idx="92">
                  <c:v>-0.12</c:v>
                </c:pt>
                <c:pt idx="93">
                  <c:v>-0.37</c:v>
                </c:pt>
                <c:pt idx="94">
                  <c:v>0.49</c:v>
                </c:pt>
                <c:pt idx="95">
                  <c:v>0.68</c:v>
                </c:pt>
                <c:pt idx="96">
                  <c:v>0.08</c:v>
                </c:pt>
                <c:pt idx="97">
                  <c:v>0.06</c:v>
                </c:pt>
                <c:pt idx="98">
                  <c:v>-0.17</c:v>
                </c:pt>
                <c:pt idx="99">
                  <c:v>0.17</c:v>
                </c:pt>
                <c:pt idx="100">
                  <c:v>-0.76</c:v>
                </c:pt>
                <c:pt idx="101">
                  <c:v>-1.02</c:v>
                </c:pt>
                <c:pt idx="102">
                  <c:v>-1.19</c:v>
                </c:pt>
                <c:pt idx="103">
                  <c:v>-0.56000000000000005</c:v>
                </c:pt>
              </c:numCache>
            </c:numRef>
          </c:val>
          <c:smooth val="0"/>
        </c:ser>
        <c:ser>
          <c:idx val="4"/>
          <c:order val="4"/>
          <c:tx>
            <c:v>BIAS(TR)</c:v>
          </c:tx>
          <c:spPr>
            <a:ln>
              <a:solidFill>
                <a:schemeClr val="accent2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IRlow!$L$2:$L$105</c:f>
              <c:numCache>
                <c:formatCode>General</c:formatCode>
                <c:ptCount val="104"/>
                <c:pt idx="0">
                  <c:v>0.6</c:v>
                </c:pt>
                <c:pt idx="1">
                  <c:v>-0.6</c:v>
                </c:pt>
                <c:pt idx="2">
                  <c:v>-0.1</c:v>
                </c:pt>
                <c:pt idx="3">
                  <c:v>-0.4</c:v>
                </c:pt>
                <c:pt idx="4">
                  <c:v>0.1</c:v>
                </c:pt>
                <c:pt idx="5">
                  <c:v>0</c:v>
                </c:pt>
                <c:pt idx="6">
                  <c:v>0</c:v>
                </c:pt>
                <c:pt idx="7">
                  <c:v>0.4</c:v>
                </c:pt>
                <c:pt idx="8">
                  <c:v>0.2</c:v>
                </c:pt>
                <c:pt idx="9">
                  <c:v>0</c:v>
                </c:pt>
                <c:pt idx="10">
                  <c:v>0.3</c:v>
                </c:pt>
                <c:pt idx="11">
                  <c:v>0.6</c:v>
                </c:pt>
                <c:pt idx="12">
                  <c:v>1.4</c:v>
                </c:pt>
                <c:pt idx="13">
                  <c:v>0.6</c:v>
                </c:pt>
                <c:pt idx="14">
                  <c:v>0.2</c:v>
                </c:pt>
                <c:pt idx="15">
                  <c:v>0.7</c:v>
                </c:pt>
                <c:pt idx="16">
                  <c:v>0.6</c:v>
                </c:pt>
                <c:pt idx="17">
                  <c:v>0.5</c:v>
                </c:pt>
                <c:pt idx="18">
                  <c:v>0.1</c:v>
                </c:pt>
                <c:pt idx="19">
                  <c:v>0.5</c:v>
                </c:pt>
                <c:pt idx="20">
                  <c:v>0.6</c:v>
                </c:pt>
                <c:pt idx="21">
                  <c:v>0.1</c:v>
                </c:pt>
                <c:pt idx="22">
                  <c:v>0.2</c:v>
                </c:pt>
                <c:pt idx="23">
                  <c:v>0</c:v>
                </c:pt>
                <c:pt idx="24">
                  <c:v>0.4</c:v>
                </c:pt>
                <c:pt idx="25">
                  <c:v>0.6</c:v>
                </c:pt>
                <c:pt idx="26">
                  <c:v>0.3</c:v>
                </c:pt>
                <c:pt idx="27">
                  <c:v>0.4</c:v>
                </c:pt>
                <c:pt idx="28">
                  <c:v>0.5</c:v>
                </c:pt>
                <c:pt idx="29">
                  <c:v>0.3</c:v>
                </c:pt>
                <c:pt idx="30">
                  <c:v>0.2</c:v>
                </c:pt>
                <c:pt idx="31">
                  <c:v>0.9</c:v>
                </c:pt>
                <c:pt idx="32">
                  <c:v>0.2</c:v>
                </c:pt>
                <c:pt idx="33">
                  <c:v>0</c:v>
                </c:pt>
                <c:pt idx="34">
                  <c:v>0.4</c:v>
                </c:pt>
                <c:pt idx="35">
                  <c:v>0.6</c:v>
                </c:pt>
                <c:pt idx="36">
                  <c:v>0.6</c:v>
                </c:pt>
                <c:pt idx="37">
                  <c:v>0.5</c:v>
                </c:pt>
                <c:pt idx="38">
                  <c:v>0.4</c:v>
                </c:pt>
                <c:pt idx="39">
                  <c:v>0</c:v>
                </c:pt>
                <c:pt idx="40">
                  <c:v>0.1</c:v>
                </c:pt>
                <c:pt idx="41">
                  <c:v>0.2</c:v>
                </c:pt>
                <c:pt idx="42">
                  <c:v>0.5</c:v>
                </c:pt>
                <c:pt idx="43">
                  <c:v>0.5</c:v>
                </c:pt>
                <c:pt idx="44">
                  <c:v>0.8</c:v>
                </c:pt>
                <c:pt idx="45">
                  <c:v>0</c:v>
                </c:pt>
                <c:pt idx="46">
                  <c:v>0.5</c:v>
                </c:pt>
                <c:pt idx="47">
                  <c:v>0.5</c:v>
                </c:pt>
                <c:pt idx="48">
                  <c:v>0.2</c:v>
                </c:pt>
                <c:pt idx="49">
                  <c:v>0.8</c:v>
                </c:pt>
                <c:pt idx="50">
                  <c:v>0.3</c:v>
                </c:pt>
                <c:pt idx="51">
                  <c:v>0.1</c:v>
                </c:pt>
                <c:pt idx="52">
                  <c:v>0.4</c:v>
                </c:pt>
                <c:pt idx="53">
                  <c:v>0.5</c:v>
                </c:pt>
                <c:pt idx="54">
                  <c:v>0.6</c:v>
                </c:pt>
                <c:pt idx="55">
                  <c:v>0.2</c:v>
                </c:pt>
                <c:pt idx="56">
                  <c:v>0.4</c:v>
                </c:pt>
                <c:pt idx="57">
                  <c:v>0.2</c:v>
                </c:pt>
                <c:pt idx="58">
                  <c:v>0.4</c:v>
                </c:pt>
                <c:pt idx="59">
                  <c:v>0.3</c:v>
                </c:pt>
                <c:pt idx="60">
                  <c:v>0.1</c:v>
                </c:pt>
                <c:pt idx="61">
                  <c:v>0.04</c:v>
                </c:pt>
                <c:pt idx="62">
                  <c:v>0.15</c:v>
                </c:pt>
                <c:pt idx="63">
                  <c:v>-0.51</c:v>
                </c:pt>
                <c:pt idx="64">
                  <c:v>0.13</c:v>
                </c:pt>
                <c:pt idx="65">
                  <c:v>0.28000000000000003</c:v>
                </c:pt>
                <c:pt idx="66">
                  <c:v>-0.11</c:v>
                </c:pt>
                <c:pt idx="67">
                  <c:v>-0.35</c:v>
                </c:pt>
                <c:pt idx="68">
                  <c:v>0.2</c:v>
                </c:pt>
                <c:pt idx="69">
                  <c:v>0.02</c:v>
                </c:pt>
                <c:pt idx="70">
                  <c:v>-0.2</c:v>
                </c:pt>
                <c:pt idx="71">
                  <c:v>-0.31</c:v>
                </c:pt>
                <c:pt idx="72">
                  <c:v>-0.31</c:v>
                </c:pt>
                <c:pt idx="73">
                  <c:v>-0.28000000000000003</c:v>
                </c:pt>
                <c:pt idx="74">
                  <c:v>-0.27</c:v>
                </c:pt>
                <c:pt idx="75">
                  <c:v>-0.16</c:v>
                </c:pt>
                <c:pt idx="76">
                  <c:v>0.34</c:v>
                </c:pt>
                <c:pt idx="77">
                  <c:v>-0.09</c:v>
                </c:pt>
                <c:pt idx="78">
                  <c:v>-0.3</c:v>
                </c:pt>
                <c:pt idx="79">
                  <c:v>-0.67</c:v>
                </c:pt>
                <c:pt idx="80">
                  <c:v>-7.0000000000000007E-2</c:v>
                </c:pt>
                <c:pt idx="81">
                  <c:v>0.12</c:v>
                </c:pt>
                <c:pt idx="82">
                  <c:v>0</c:v>
                </c:pt>
                <c:pt idx="83">
                  <c:v>-0.19</c:v>
                </c:pt>
                <c:pt idx="84">
                  <c:v>-0.11</c:v>
                </c:pt>
                <c:pt idx="85">
                  <c:v>-0.06</c:v>
                </c:pt>
                <c:pt idx="86">
                  <c:v>-0.2</c:v>
                </c:pt>
                <c:pt idx="87">
                  <c:v>-0.14000000000000001</c:v>
                </c:pt>
                <c:pt idx="88">
                  <c:v>0.04</c:v>
                </c:pt>
                <c:pt idx="89">
                  <c:v>0.55000000000000004</c:v>
                </c:pt>
                <c:pt idx="90">
                  <c:v>0.26</c:v>
                </c:pt>
                <c:pt idx="91">
                  <c:v>0.17</c:v>
                </c:pt>
                <c:pt idx="92">
                  <c:v>-0.06</c:v>
                </c:pt>
                <c:pt idx="93">
                  <c:v>0.04</c:v>
                </c:pt>
                <c:pt idx="94">
                  <c:v>0.01</c:v>
                </c:pt>
                <c:pt idx="95">
                  <c:v>0.21</c:v>
                </c:pt>
                <c:pt idx="96">
                  <c:v>0.01</c:v>
                </c:pt>
                <c:pt idx="97">
                  <c:v>0.13</c:v>
                </c:pt>
                <c:pt idx="98">
                  <c:v>-0.18</c:v>
                </c:pt>
                <c:pt idx="99">
                  <c:v>0.42</c:v>
                </c:pt>
                <c:pt idx="100">
                  <c:v>-0.03</c:v>
                </c:pt>
                <c:pt idx="101">
                  <c:v>-0.15</c:v>
                </c:pt>
                <c:pt idx="102">
                  <c:v>0.09</c:v>
                </c:pt>
                <c:pt idx="103">
                  <c:v>0.04</c:v>
                </c:pt>
              </c:numCache>
            </c:numRef>
          </c:val>
          <c:smooth val="0"/>
        </c:ser>
        <c:ser>
          <c:idx val="5"/>
          <c:order val="5"/>
          <c:tx>
            <c:v>BIAS(SH)</c:v>
          </c:tx>
          <c:spPr>
            <a:ln>
              <a:solidFill>
                <a:schemeClr val="accent3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IRlow!$S$2:$S$105</c:f>
              <c:numCache>
                <c:formatCode>General</c:formatCode>
                <c:ptCount val="104"/>
                <c:pt idx="0">
                  <c:v>-0.1</c:v>
                </c:pt>
                <c:pt idx="1">
                  <c:v>-0.7</c:v>
                </c:pt>
                <c:pt idx="2">
                  <c:v>-0.3</c:v>
                </c:pt>
                <c:pt idx="3">
                  <c:v>-0.9</c:v>
                </c:pt>
                <c:pt idx="4">
                  <c:v>0</c:v>
                </c:pt>
                <c:pt idx="5">
                  <c:v>-0.5</c:v>
                </c:pt>
                <c:pt idx="6">
                  <c:v>-0.2</c:v>
                </c:pt>
                <c:pt idx="7">
                  <c:v>0</c:v>
                </c:pt>
                <c:pt idx="8">
                  <c:v>-0.6</c:v>
                </c:pt>
                <c:pt idx="9">
                  <c:v>0.2</c:v>
                </c:pt>
                <c:pt idx="10">
                  <c:v>0.1</c:v>
                </c:pt>
                <c:pt idx="11">
                  <c:v>0.2</c:v>
                </c:pt>
                <c:pt idx="12">
                  <c:v>0</c:v>
                </c:pt>
                <c:pt idx="13">
                  <c:v>0.7</c:v>
                </c:pt>
                <c:pt idx="14">
                  <c:v>0.6</c:v>
                </c:pt>
                <c:pt idx="15">
                  <c:v>1</c:v>
                </c:pt>
                <c:pt idx="16">
                  <c:v>0.6</c:v>
                </c:pt>
                <c:pt idx="17">
                  <c:v>0.9</c:v>
                </c:pt>
                <c:pt idx="18">
                  <c:v>0.5</c:v>
                </c:pt>
                <c:pt idx="19">
                  <c:v>-0.2</c:v>
                </c:pt>
                <c:pt idx="20">
                  <c:v>0.3</c:v>
                </c:pt>
                <c:pt idx="21">
                  <c:v>0.7</c:v>
                </c:pt>
                <c:pt idx="22">
                  <c:v>0.6</c:v>
                </c:pt>
                <c:pt idx="23">
                  <c:v>-0.2</c:v>
                </c:pt>
                <c:pt idx="24">
                  <c:v>0.4</c:v>
                </c:pt>
                <c:pt idx="25">
                  <c:v>0</c:v>
                </c:pt>
                <c:pt idx="26">
                  <c:v>0.1</c:v>
                </c:pt>
                <c:pt idx="27">
                  <c:v>0.3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-0.2</c:v>
                </c:pt>
                <c:pt idx="33">
                  <c:v>-0.1</c:v>
                </c:pt>
                <c:pt idx="34">
                  <c:v>0.7</c:v>
                </c:pt>
                <c:pt idx="35">
                  <c:v>0.5</c:v>
                </c:pt>
                <c:pt idx="36">
                  <c:v>0.6</c:v>
                </c:pt>
                <c:pt idx="37">
                  <c:v>0.1</c:v>
                </c:pt>
                <c:pt idx="38">
                  <c:v>0.8</c:v>
                </c:pt>
                <c:pt idx="39">
                  <c:v>0.7</c:v>
                </c:pt>
                <c:pt idx="40">
                  <c:v>1.1000000000000001</c:v>
                </c:pt>
                <c:pt idx="41">
                  <c:v>1.4</c:v>
                </c:pt>
                <c:pt idx="42">
                  <c:v>1.1000000000000001</c:v>
                </c:pt>
                <c:pt idx="43">
                  <c:v>0.3</c:v>
                </c:pt>
                <c:pt idx="44">
                  <c:v>0.4</c:v>
                </c:pt>
                <c:pt idx="45">
                  <c:v>0.2</c:v>
                </c:pt>
                <c:pt idx="46">
                  <c:v>-0.2</c:v>
                </c:pt>
                <c:pt idx="47">
                  <c:v>0.1</c:v>
                </c:pt>
                <c:pt idx="48">
                  <c:v>-0.2</c:v>
                </c:pt>
                <c:pt idx="49">
                  <c:v>0.4</c:v>
                </c:pt>
                <c:pt idx="50">
                  <c:v>0.3</c:v>
                </c:pt>
                <c:pt idx="51">
                  <c:v>0</c:v>
                </c:pt>
                <c:pt idx="52">
                  <c:v>0.3</c:v>
                </c:pt>
                <c:pt idx="53">
                  <c:v>0.3</c:v>
                </c:pt>
                <c:pt idx="54">
                  <c:v>0.5</c:v>
                </c:pt>
                <c:pt idx="55">
                  <c:v>0.8</c:v>
                </c:pt>
                <c:pt idx="56">
                  <c:v>-0.5</c:v>
                </c:pt>
                <c:pt idx="57">
                  <c:v>0.6</c:v>
                </c:pt>
                <c:pt idx="58">
                  <c:v>-0.1</c:v>
                </c:pt>
                <c:pt idx="59">
                  <c:v>0.6</c:v>
                </c:pt>
                <c:pt idx="60">
                  <c:v>0.3</c:v>
                </c:pt>
                <c:pt idx="61">
                  <c:v>0.1</c:v>
                </c:pt>
                <c:pt idx="62">
                  <c:v>0.17</c:v>
                </c:pt>
                <c:pt idx="63">
                  <c:v>-0.31</c:v>
                </c:pt>
                <c:pt idx="64">
                  <c:v>0.03</c:v>
                </c:pt>
                <c:pt idx="65">
                  <c:v>0.47</c:v>
                </c:pt>
                <c:pt idx="66">
                  <c:v>0.4</c:v>
                </c:pt>
                <c:pt idx="67">
                  <c:v>0.46</c:v>
                </c:pt>
                <c:pt idx="68">
                  <c:v>-0.57999999999999996</c:v>
                </c:pt>
                <c:pt idx="69">
                  <c:v>-0.52</c:v>
                </c:pt>
                <c:pt idx="70">
                  <c:v>-0.39</c:v>
                </c:pt>
                <c:pt idx="71">
                  <c:v>-0.34</c:v>
                </c:pt>
                <c:pt idx="72">
                  <c:v>0.45</c:v>
                </c:pt>
                <c:pt idx="73">
                  <c:v>0.5</c:v>
                </c:pt>
                <c:pt idx="74">
                  <c:v>0.13</c:v>
                </c:pt>
                <c:pt idx="75">
                  <c:v>-0.22</c:v>
                </c:pt>
                <c:pt idx="76">
                  <c:v>-0.25</c:v>
                </c:pt>
                <c:pt idx="77">
                  <c:v>0.38</c:v>
                </c:pt>
                <c:pt idx="78">
                  <c:v>0.74</c:v>
                </c:pt>
                <c:pt idx="79">
                  <c:v>-0.12</c:v>
                </c:pt>
                <c:pt idx="80">
                  <c:v>-0.2</c:v>
                </c:pt>
                <c:pt idx="81">
                  <c:v>-0.32</c:v>
                </c:pt>
                <c:pt idx="82">
                  <c:v>-0.51</c:v>
                </c:pt>
                <c:pt idx="83">
                  <c:v>-0.28000000000000003</c:v>
                </c:pt>
                <c:pt idx="84">
                  <c:v>0.49</c:v>
                </c:pt>
                <c:pt idx="85">
                  <c:v>-0.03</c:v>
                </c:pt>
                <c:pt idx="86">
                  <c:v>0.89</c:v>
                </c:pt>
                <c:pt idx="87">
                  <c:v>0.75</c:v>
                </c:pt>
                <c:pt idx="88">
                  <c:v>0.87</c:v>
                </c:pt>
                <c:pt idx="89">
                  <c:v>0.9</c:v>
                </c:pt>
                <c:pt idx="90">
                  <c:v>1.23</c:v>
                </c:pt>
                <c:pt idx="91">
                  <c:v>0.27</c:v>
                </c:pt>
                <c:pt idx="92">
                  <c:v>-0.05</c:v>
                </c:pt>
                <c:pt idx="93">
                  <c:v>0.48</c:v>
                </c:pt>
                <c:pt idx="94">
                  <c:v>0.03</c:v>
                </c:pt>
                <c:pt idx="95">
                  <c:v>0.21</c:v>
                </c:pt>
                <c:pt idx="96">
                  <c:v>-0.22</c:v>
                </c:pt>
                <c:pt idx="97">
                  <c:v>-0.03</c:v>
                </c:pt>
                <c:pt idx="98">
                  <c:v>0.44</c:v>
                </c:pt>
                <c:pt idx="99">
                  <c:v>1.53</c:v>
                </c:pt>
                <c:pt idx="100">
                  <c:v>1.43</c:v>
                </c:pt>
                <c:pt idx="101">
                  <c:v>1.19</c:v>
                </c:pt>
                <c:pt idx="102">
                  <c:v>0.78</c:v>
                </c:pt>
                <c:pt idx="103">
                  <c:v>0.32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110336"/>
        <c:axId val="124111872"/>
      </c:lineChart>
      <c:dateAx>
        <c:axId val="124110336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mmm\-yy" sourceLinked="0"/>
        <c:majorTickMark val="out"/>
        <c:minorTickMark val="none"/>
        <c:tickLblPos val="low"/>
        <c:spPr>
          <a:ln w="19050" cmpd="sng"/>
        </c:spPr>
        <c:crossAx val="124111872"/>
        <c:crosses val="autoZero"/>
        <c:auto val="1"/>
        <c:lblOffset val="100"/>
        <c:baseTimeUnit val="months"/>
      </c:dateAx>
      <c:valAx>
        <c:axId val="1241118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/>
                  <a:t>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41103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altLang="en-US" sz="1100"/>
              <a:t>BIAS and RMSVD of WV</a:t>
            </a:r>
            <a:r>
              <a:rPr lang="en-US" altLang="en-US" sz="1100" baseline="0"/>
              <a:t> </a:t>
            </a:r>
            <a:r>
              <a:rPr lang="en-US" altLang="en-US" sz="1100"/>
              <a:t>AMVs (QI&gt;0.85) against radiosonde observation in the operation of MTSAT-1R and MTSAT-2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RMSVD(NH)</c:v>
          </c:tx>
          <c:spPr>
            <a:ln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WV!$D$2:$D$105</c:f>
              <c:numCache>
                <c:formatCode>General</c:formatCode>
                <c:ptCount val="104"/>
                <c:pt idx="0">
                  <c:v>8.3000000000000007</c:v>
                </c:pt>
                <c:pt idx="1">
                  <c:v>7.4</c:v>
                </c:pt>
                <c:pt idx="2">
                  <c:v>8.1</c:v>
                </c:pt>
                <c:pt idx="3">
                  <c:v>8.3000000000000007</c:v>
                </c:pt>
                <c:pt idx="4">
                  <c:v>9.1</c:v>
                </c:pt>
                <c:pt idx="5">
                  <c:v>10.1</c:v>
                </c:pt>
                <c:pt idx="6">
                  <c:v>9.1999999999999993</c:v>
                </c:pt>
                <c:pt idx="7">
                  <c:v>9.1999999999999993</c:v>
                </c:pt>
                <c:pt idx="8">
                  <c:v>9.5</c:v>
                </c:pt>
                <c:pt idx="9">
                  <c:v>8.9</c:v>
                </c:pt>
                <c:pt idx="10">
                  <c:v>7.7</c:v>
                </c:pt>
                <c:pt idx="11">
                  <c:v>7.8</c:v>
                </c:pt>
                <c:pt idx="12">
                  <c:v>7.5</c:v>
                </c:pt>
                <c:pt idx="13">
                  <c:v>7.4</c:v>
                </c:pt>
                <c:pt idx="14">
                  <c:v>7.9</c:v>
                </c:pt>
                <c:pt idx="15">
                  <c:v>7.9</c:v>
                </c:pt>
                <c:pt idx="16">
                  <c:v>9.1999999999999993</c:v>
                </c:pt>
                <c:pt idx="17">
                  <c:v>9.1999999999999993</c:v>
                </c:pt>
                <c:pt idx="18">
                  <c:v>10.199999999999999</c:v>
                </c:pt>
                <c:pt idx="19">
                  <c:v>9.3000000000000007</c:v>
                </c:pt>
                <c:pt idx="20">
                  <c:v>9.1</c:v>
                </c:pt>
                <c:pt idx="21">
                  <c:v>8.6</c:v>
                </c:pt>
                <c:pt idx="22">
                  <c:v>7.9</c:v>
                </c:pt>
                <c:pt idx="23">
                  <c:v>6.9</c:v>
                </c:pt>
                <c:pt idx="24">
                  <c:v>7.2</c:v>
                </c:pt>
                <c:pt idx="25">
                  <c:v>6.9</c:v>
                </c:pt>
                <c:pt idx="26">
                  <c:v>7.5</c:v>
                </c:pt>
                <c:pt idx="27">
                  <c:v>8.1</c:v>
                </c:pt>
                <c:pt idx="28">
                  <c:v>8.4</c:v>
                </c:pt>
                <c:pt idx="29">
                  <c:v>8.9</c:v>
                </c:pt>
                <c:pt idx="30">
                  <c:v>9.1999999999999993</c:v>
                </c:pt>
                <c:pt idx="31">
                  <c:v>10.199999999999999</c:v>
                </c:pt>
                <c:pt idx="32">
                  <c:v>8.4</c:v>
                </c:pt>
                <c:pt idx="33">
                  <c:v>7.9</c:v>
                </c:pt>
                <c:pt idx="34">
                  <c:v>7.3</c:v>
                </c:pt>
                <c:pt idx="35">
                  <c:v>7.1</c:v>
                </c:pt>
                <c:pt idx="36">
                  <c:v>6.9</c:v>
                </c:pt>
                <c:pt idx="37">
                  <c:v>6.8</c:v>
                </c:pt>
                <c:pt idx="38">
                  <c:v>7.4</c:v>
                </c:pt>
                <c:pt idx="39">
                  <c:v>7.8</c:v>
                </c:pt>
                <c:pt idx="40">
                  <c:v>8</c:v>
                </c:pt>
                <c:pt idx="41">
                  <c:v>8.6999999999999993</c:v>
                </c:pt>
                <c:pt idx="42">
                  <c:v>8.5</c:v>
                </c:pt>
                <c:pt idx="43">
                  <c:v>9.9</c:v>
                </c:pt>
                <c:pt idx="44">
                  <c:v>9.1</c:v>
                </c:pt>
                <c:pt idx="45">
                  <c:v>8.1999999999999993</c:v>
                </c:pt>
                <c:pt idx="46">
                  <c:v>7.8</c:v>
                </c:pt>
                <c:pt idx="47">
                  <c:v>7.5</c:v>
                </c:pt>
                <c:pt idx="48">
                  <c:v>7.4</c:v>
                </c:pt>
                <c:pt idx="49">
                  <c:v>7.1</c:v>
                </c:pt>
                <c:pt idx="50">
                  <c:v>7.4</c:v>
                </c:pt>
                <c:pt idx="51">
                  <c:v>8.1999999999999993</c:v>
                </c:pt>
                <c:pt idx="52">
                  <c:v>9.1</c:v>
                </c:pt>
                <c:pt idx="53">
                  <c:v>8.1999999999999993</c:v>
                </c:pt>
                <c:pt idx="54">
                  <c:v>8.5</c:v>
                </c:pt>
                <c:pt idx="55">
                  <c:v>8.6</c:v>
                </c:pt>
                <c:pt idx="56">
                  <c:v>8.6999999999999993</c:v>
                </c:pt>
                <c:pt idx="57">
                  <c:v>8.5</c:v>
                </c:pt>
                <c:pt idx="58">
                  <c:v>7.5</c:v>
                </c:pt>
                <c:pt idx="59">
                  <c:v>6.9</c:v>
                </c:pt>
                <c:pt idx="60">
                  <c:v>7</c:v>
                </c:pt>
                <c:pt idx="61">
                  <c:v>7.23</c:v>
                </c:pt>
                <c:pt idx="62">
                  <c:v>7.3</c:v>
                </c:pt>
                <c:pt idx="63">
                  <c:v>7.93</c:v>
                </c:pt>
                <c:pt idx="64">
                  <c:v>8.31</c:v>
                </c:pt>
                <c:pt idx="65">
                  <c:v>9.4700000000000006</c:v>
                </c:pt>
                <c:pt idx="66">
                  <c:v>9.2200000000000006</c:v>
                </c:pt>
                <c:pt idx="67">
                  <c:v>7.25</c:v>
                </c:pt>
                <c:pt idx="68">
                  <c:v>8.91</c:v>
                </c:pt>
                <c:pt idx="69">
                  <c:v>8.0299999999999994</c:v>
                </c:pt>
                <c:pt idx="70">
                  <c:v>7.77</c:v>
                </c:pt>
                <c:pt idx="71">
                  <c:v>7.23</c:v>
                </c:pt>
                <c:pt idx="72">
                  <c:v>6.99</c:v>
                </c:pt>
                <c:pt idx="73">
                  <c:v>6.83</c:v>
                </c:pt>
                <c:pt idx="74">
                  <c:v>7.76</c:v>
                </c:pt>
                <c:pt idx="75">
                  <c:v>7.57</c:v>
                </c:pt>
                <c:pt idx="76">
                  <c:v>8.32</c:v>
                </c:pt>
                <c:pt idx="77">
                  <c:v>8.85</c:v>
                </c:pt>
                <c:pt idx="78">
                  <c:v>9.91</c:v>
                </c:pt>
                <c:pt idx="79">
                  <c:v>9.36</c:v>
                </c:pt>
                <c:pt idx="80">
                  <c:v>9.01</c:v>
                </c:pt>
                <c:pt idx="81">
                  <c:v>8.23</c:v>
                </c:pt>
                <c:pt idx="82">
                  <c:v>7.67</c:v>
                </c:pt>
                <c:pt idx="83">
                  <c:v>7.45</c:v>
                </c:pt>
                <c:pt idx="84">
                  <c:v>7.06</c:v>
                </c:pt>
                <c:pt idx="85">
                  <c:v>6.9</c:v>
                </c:pt>
                <c:pt idx="86">
                  <c:v>7.24</c:v>
                </c:pt>
                <c:pt idx="87">
                  <c:v>7.71</c:v>
                </c:pt>
                <c:pt idx="88">
                  <c:v>8.1300000000000008</c:v>
                </c:pt>
                <c:pt idx="89">
                  <c:v>8.36</c:v>
                </c:pt>
                <c:pt idx="90">
                  <c:v>9.5299999999999994</c:v>
                </c:pt>
                <c:pt idx="91">
                  <c:v>9.15</c:v>
                </c:pt>
                <c:pt idx="92">
                  <c:v>8.25</c:v>
                </c:pt>
                <c:pt idx="93">
                  <c:v>8.23</c:v>
                </c:pt>
                <c:pt idx="94">
                  <c:v>7.43</c:v>
                </c:pt>
                <c:pt idx="95">
                  <c:v>6.97</c:v>
                </c:pt>
                <c:pt idx="96">
                  <c:v>7.02</c:v>
                </c:pt>
                <c:pt idx="97">
                  <c:v>6.54</c:v>
                </c:pt>
                <c:pt idx="98">
                  <c:v>7.42</c:v>
                </c:pt>
                <c:pt idx="99">
                  <c:v>7.39</c:v>
                </c:pt>
                <c:pt idx="100">
                  <c:v>7.68</c:v>
                </c:pt>
                <c:pt idx="101">
                  <c:v>8.8000000000000007</c:v>
                </c:pt>
                <c:pt idx="102">
                  <c:v>7.88</c:v>
                </c:pt>
                <c:pt idx="103">
                  <c:v>8.26</c:v>
                </c:pt>
              </c:numCache>
            </c:numRef>
          </c:val>
          <c:smooth val="0"/>
        </c:ser>
        <c:ser>
          <c:idx val="1"/>
          <c:order val="1"/>
          <c:tx>
            <c:v>RMSVD(TR)</c:v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WV!$K$2:$K$105</c:f>
              <c:numCache>
                <c:formatCode>General</c:formatCode>
                <c:ptCount val="104"/>
                <c:pt idx="0">
                  <c:v>6.3</c:v>
                </c:pt>
                <c:pt idx="1">
                  <c:v>7</c:v>
                </c:pt>
                <c:pt idx="2">
                  <c:v>6.4</c:v>
                </c:pt>
                <c:pt idx="3">
                  <c:v>5.2</c:v>
                </c:pt>
                <c:pt idx="4">
                  <c:v>5.2</c:v>
                </c:pt>
                <c:pt idx="5">
                  <c:v>5.6</c:v>
                </c:pt>
                <c:pt idx="6">
                  <c:v>6</c:v>
                </c:pt>
                <c:pt idx="7">
                  <c:v>5.7</c:v>
                </c:pt>
                <c:pt idx="8">
                  <c:v>6.1</c:v>
                </c:pt>
                <c:pt idx="9">
                  <c:v>5.6</c:v>
                </c:pt>
                <c:pt idx="10">
                  <c:v>5.8</c:v>
                </c:pt>
                <c:pt idx="11">
                  <c:v>6.1</c:v>
                </c:pt>
                <c:pt idx="12">
                  <c:v>7.1</c:v>
                </c:pt>
                <c:pt idx="13">
                  <c:v>6.9</c:v>
                </c:pt>
                <c:pt idx="14">
                  <c:v>6.6</c:v>
                </c:pt>
                <c:pt idx="15">
                  <c:v>6.3</c:v>
                </c:pt>
                <c:pt idx="16">
                  <c:v>5</c:v>
                </c:pt>
                <c:pt idx="17">
                  <c:v>5.4</c:v>
                </c:pt>
                <c:pt idx="18">
                  <c:v>5.7</c:v>
                </c:pt>
                <c:pt idx="19">
                  <c:v>5.6</c:v>
                </c:pt>
                <c:pt idx="20">
                  <c:v>6.7</c:v>
                </c:pt>
                <c:pt idx="21">
                  <c:v>5.8</c:v>
                </c:pt>
                <c:pt idx="22">
                  <c:v>5.4</c:v>
                </c:pt>
                <c:pt idx="23">
                  <c:v>6.2</c:v>
                </c:pt>
                <c:pt idx="24">
                  <c:v>6.4</c:v>
                </c:pt>
                <c:pt idx="25">
                  <c:v>6.9</c:v>
                </c:pt>
                <c:pt idx="26">
                  <c:v>6.2</c:v>
                </c:pt>
                <c:pt idx="27">
                  <c:v>5.8</c:v>
                </c:pt>
                <c:pt idx="28">
                  <c:v>5.5</c:v>
                </c:pt>
                <c:pt idx="29">
                  <c:v>6</c:v>
                </c:pt>
                <c:pt idx="30">
                  <c:v>5.7</c:v>
                </c:pt>
                <c:pt idx="31">
                  <c:v>6</c:v>
                </c:pt>
                <c:pt idx="32">
                  <c:v>5.2</c:v>
                </c:pt>
                <c:pt idx="33">
                  <c:v>5.4</c:v>
                </c:pt>
                <c:pt idx="34">
                  <c:v>5.8</c:v>
                </c:pt>
                <c:pt idx="35">
                  <c:v>5.8</c:v>
                </c:pt>
                <c:pt idx="36">
                  <c:v>6.3</c:v>
                </c:pt>
                <c:pt idx="37">
                  <c:v>6.1</c:v>
                </c:pt>
                <c:pt idx="38">
                  <c:v>6.2</c:v>
                </c:pt>
                <c:pt idx="39">
                  <c:v>5.6</c:v>
                </c:pt>
                <c:pt idx="40">
                  <c:v>5.3</c:v>
                </c:pt>
                <c:pt idx="41">
                  <c:v>5.5</c:v>
                </c:pt>
                <c:pt idx="42">
                  <c:v>6</c:v>
                </c:pt>
                <c:pt idx="43">
                  <c:v>6.3</c:v>
                </c:pt>
                <c:pt idx="44">
                  <c:v>5.4</c:v>
                </c:pt>
                <c:pt idx="45">
                  <c:v>5.9</c:v>
                </c:pt>
                <c:pt idx="46">
                  <c:v>5.8</c:v>
                </c:pt>
                <c:pt idx="47">
                  <c:v>7</c:v>
                </c:pt>
                <c:pt idx="48">
                  <c:v>6.7</c:v>
                </c:pt>
                <c:pt idx="49">
                  <c:v>7</c:v>
                </c:pt>
                <c:pt idx="50">
                  <c:v>6.8</c:v>
                </c:pt>
                <c:pt idx="51">
                  <c:v>5.2</c:v>
                </c:pt>
                <c:pt idx="52">
                  <c:v>5.8</c:v>
                </c:pt>
                <c:pt idx="53">
                  <c:v>5.2</c:v>
                </c:pt>
                <c:pt idx="54">
                  <c:v>5.9</c:v>
                </c:pt>
                <c:pt idx="55">
                  <c:v>5.5</c:v>
                </c:pt>
                <c:pt idx="56">
                  <c:v>5.4</c:v>
                </c:pt>
                <c:pt idx="57">
                  <c:v>5.0999999999999996</c:v>
                </c:pt>
                <c:pt idx="58">
                  <c:v>5.5</c:v>
                </c:pt>
                <c:pt idx="59">
                  <c:v>5.5</c:v>
                </c:pt>
                <c:pt idx="60">
                  <c:v>6.2</c:v>
                </c:pt>
                <c:pt idx="61">
                  <c:v>5.6</c:v>
                </c:pt>
                <c:pt idx="62">
                  <c:v>5.36</c:v>
                </c:pt>
                <c:pt idx="63">
                  <c:v>5.55</c:v>
                </c:pt>
                <c:pt idx="64">
                  <c:v>5.0999999999999996</c:v>
                </c:pt>
                <c:pt idx="65">
                  <c:v>5.77</c:v>
                </c:pt>
                <c:pt idx="66">
                  <c:v>4.9800000000000004</c:v>
                </c:pt>
                <c:pt idx="67">
                  <c:v>5.72</c:v>
                </c:pt>
                <c:pt idx="68">
                  <c:v>5.31</c:v>
                </c:pt>
                <c:pt idx="69">
                  <c:v>5.04</c:v>
                </c:pt>
                <c:pt idx="70">
                  <c:v>5.16</c:v>
                </c:pt>
                <c:pt idx="71">
                  <c:v>5.37</c:v>
                </c:pt>
                <c:pt idx="72">
                  <c:v>6.06</c:v>
                </c:pt>
                <c:pt idx="73">
                  <c:v>5.67</c:v>
                </c:pt>
                <c:pt idx="74">
                  <c:v>5.83</c:v>
                </c:pt>
                <c:pt idx="75">
                  <c:v>5.0599999999999996</c:v>
                </c:pt>
                <c:pt idx="76">
                  <c:v>4.9400000000000004</c:v>
                </c:pt>
                <c:pt idx="77">
                  <c:v>5.24</c:v>
                </c:pt>
                <c:pt idx="78">
                  <c:v>5.42</c:v>
                </c:pt>
                <c:pt idx="79">
                  <c:v>4.8</c:v>
                </c:pt>
                <c:pt idx="80">
                  <c:v>5.23</c:v>
                </c:pt>
                <c:pt idx="81">
                  <c:v>4.62</c:v>
                </c:pt>
                <c:pt idx="82">
                  <c:v>5.03</c:v>
                </c:pt>
                <c:pt idx="83">
                  <c:v>6.59</c:v>
                </c:pt>
                <c:pt idx="84">
                  <c:v>5.62</c:v>
                </c:pt>
                <c:pt idx="85">
                  <c:v>6.55</c:v>
                </c:pt>
                <c:pt idx="86">
                  <c:v>5.66</c:v>
                </c:pt>
                <c:pt idx="87">
                  <c:v>5.74</c:v>
                </c:pt>
                <c:pt idx="88">
                  <c:v>4.55</c:v>
                </c:pt>
                <c:pt idx="89">
                  <c:v>4.71</c:v>
                </c:pt>
                <c:pt idx="90">
                  <c:v>5.51</c:v>
                </c:pt>
                <c:pt idx="91">
                  <c:v>5.67</c:v>
                </c:pt>
                <c:pt idx="92">
                  <c:v>5.19</c:v>
                </c:pt>
                <c:pt idx="93">
                  <c:v>4.71</c:v>
                </c:pt>
                <c:pt idx="94">
                  <c:v>4.55</c:v>
                </c:pt>
                <c:pt idx="95">
                  <c:v>5.27</c:v>
                </c:pt>
                <c:pt idx="96">
                  <c:v>5.1100000000000003</c:v>
                </c:pt>
                <c:pt idx="97">
                  <c:v>5.75</c:v>
                </c:pt>
                <c:pt idx="98">
                  <c:v>5.89</c:v>
                </c:pt>
                <c:pt idx="99">
                  <c:v>5.24</c:v>
                </c:pt>
                <c:pt idx="100">
                  <c:v>4.57</c:v>
                </c:pt>
                <c:pt idx="101">
                  <c:v>4.3099999999999996</c:v>
                </c:pt>
                <c:pt idx="102">
                  <c:v>5.34</c:v>
                </c:pt>
                <c:pt idx="103">
                  <c:v>5.41</c:v>
                </c:pt>
              </c:numCache>
            </c:numRef>
          </c:val>
          <c:smooth val="0"/>
        </c:ser>
        <c:ser>
          <c:idx val="2"/>
          <c:order val="2"/>
          <c:tx>
            <c:v>RMSVD(SH)</c:v>
          </c:tx>
          <c:spPr>
            <a:ln>
              <a:solidFill>
                <a:schemeClr val="accent3"/>
              </a:solidFill>
            </a:ln>
          </c:spPr>
          <c:marker>
            <c:symbol val="circle"/>
            <c:size val="4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WV!$R$2:$R$105</c:f>
              <c:numCache>
                <c:formatCode>General</c:formatCode>
                <c:ptCount val="104"/>
                <c:pt idx="0">
                  <c:v>8.8000000000000007</c:v>
                </c:pt>
                <c:pt idx="1">
                  <c:v>9.1999999999999993</c:v>
                </c:pt>
                <c:pt idx="2">
                  <c:v>8.8000000000000007</c:v>
                </c:pt>
                <c:pt idx="3">
                  <c:v>9</c:v>
                </c:pt>
                <c:pt idx="4">
                  <c:v>7.4</c:v>
                </c:pt>
                <c:pt idx="5">
                  <c:v>7.8</c:v>
                </c:pt>
                <c:pt idx="6">
                  <c:v>6.9</c:v>
                </c:pt>
                <c:pt idx="7">
                  <c:v>7.5</c:v>
                </c:pt>
                <c:pt idx="8">
                  <c:v>8.1</c:v>
                </c:pt>
                <c:pt idx="9">
                  <c:v>7.9</c:v>
                </c:pt>
                <c:pt idx="10">
                  <c:v>9</c:v>
                </c:pt>
                <c:pt idx="11">
                  <c:v>9.1999999999999993</c:v>
                </c:pt>
                <c:pt idx="12">
                  <c:v>9.1</c:v>
                </c:pt>
                <c:pt idx="13">
                  <c:v>9</c:v>
                </c:pt>
                <c:pt idx="14">
                  <c:v>8.5</c:v>
                </c:pt>
                <c:pt idx="15">
                  <c:v>8.6</c:v>
                </c:pt>
                <c:pt idx="16">
                  <c:v>8.3000000000000007</c:v>
                </c:pt>
                <c:pt idx="17">
                  <c:v>8.1999999999999993</c:v>
                </c:pt>
                <c:pt idx="18">
                  <c:v>7.7</c:v>
                </c:pt>
                <c:pt idx="19">
                  <c:v>7.6</c:v>
                </c:pt>
                <c:pt idx="20">
                  <c:v>7.2</c:v>
                </c:pt>
                <c:pt idx="21">
                  <c:v>8.4</c:v>
                </c:pt>
                <c:pt idx="22">
                  <c:v>7.7</c:v>
                </c:pt>
                <c:pt idx="23">
                  <c:v>8.8000000000000007</c:v>
                </c:pt>
                <c:pt idx="24">
                  <c:v>8.9</c:v>
                </c:pt>
                <c:pt idx="25">
                  <c:v>8.3000000000000007</c:v>
                </c:pt>
                <c:pt idx="26">
                  <c:v>8.6</c:v>
                </c:pt>
                <c:pt idx="27">
                  <c:v>8.4</c:v>
                </c:pt>
                <c:pt idx="28">
                  <c:v>7.7</c:v>
                </c:pt>
                <c:pt idx="29">
                  <c:v>6.8</c:v>
                </c:pt>
                <c:pt idx="30">
                  <c:v>6.5</c:v>
                </c:pt>
                <c:pt idx="31">
                  <c:v>7.2</c:v>
                </c:pt>
                <c:pt idx="32">
                  <c:v>6.7</c:v>
                </c:pt>
                <c:pt idx="33">
                  <c:v>7.8</c:v>
                </c:pt>
                <c:pt idx="34">
                  <c:v>7.1</c:v>
                </c:pt>
                <c:pt idx="35">
                  <c:v>7.7</c:v>
                </c:pt>
                <c:pt idx="36">
                  <c:v>9.3000000000000007</c:v>
                </c:pt>
                <c:pt idx="37">
                  <c:v>7.5</c:v>
                </c:pt>
                <c:pt idx="38">
                  <c:v>7.9</c:v>
                </c:pt>
                <c:pt idx="39">
                  <c:v>7.5</c:v>
                </c:pt>
                <c:pt idx="40">
                  <c:v>7.7</c:v>
                </c:pt>
                <c:pt idx="41">
                  <c:v>7.8</c:v>
                </c:pt>
                <c:pt idx="42">
                  <c:v>6.6</c:v>
                </c:pt>
                <c:pt idx="43">
                  <c:v>7.9</c:v>
                </c:pt>
                <c:pt idx="44">
                  <c:v>7.2</c:v>
                </c:pt>
                <c:pt idx="45">
                  <c:v>7.3</c:v>
                </c:pt>
                <c:pt idx="46">
                  <c:v>8.3000000000000007</c:v>
                </c:pt>
                <c:pt idx="47">
                  <c:v>7.9</c:v>
                </c:pt>
                <c:pt idx="48">
                  <c:v>8.1</c:v>
                </c:pt>
                <c:pt idx="49">
                  <c:v>7.9</c:v>
                </c:pt>
                <c:pt idx="50">
                  <c:v>8.1</c:v>
                </c:pt>
                <c:pt idx="51">
                  <c:v>7.1</c:v>
                </c:pt>
                <c:pt idx="52">
                  <c:v>6.9</c:v>
                </c:pt>
                <c:pt idx="53">
                  <c:v>7.1</c:v>
                </c:pt>
                <c:pt idx="54">
                  <c:v>6.8</c:v>
                </c:pt>
                <c:pt idx="55">
                  <c:v>6.9</c:v>
                </c:pt>
                <c:pt idx="56">
                  <c:v>6.8</c:v>
                </c:pt>
                <c:pt idx="57">
                  <c:v>7.5</c:v>
                </c:pt>
                <c:pt idx="58">
                  <c:v>8</c:v>
                </c:pt>
                <c:pt idx="59">
                  <c:v>9.1</c:v>
                </c:pt>
                <c:pt idx="60">
                  <c:v>8.5</c:v>
                </c:pt>
                <c:pt idx="61">
                  <c:v>8.25</c:v>
                </c:pt>
                <c:pt idx="62">
                  <c:v>8.2899999999999991</c:v>
                </c:pt>
                <c:pt idx="63">
                  <c:v>7.78</c:v>
                </c:pt>
                <c:pt idx="64">
                  <c:v>7.39</c:v>
                </c:pt>
                <c:pt idx="65">
                  <c:v>7.21</c:v>
                </c:pt>
                <c:pt idx="66">
                  <c:v>7.04</c:v>
                </c:pt>
                <c:pt idx="67">
                  <c:v>7.1</c:v>
                </c:pt>
                <c:pt idx="68">
                  <c:v>7.9</c:v>
                </c:pt>
                <c:pt idx="69">
                  <c:v>7.46</c:v>
                </c:pt>
                <c:pt idx="70">
                  <c:v>7.5</c:v>
                </c:pt>
                <c:pt idx="71">
                  <c:v>8.2200000000000006</c:v>
                </c:pt>
                <c:pt idx="72">
                  <c:v>7.73</c:v>
                </c:pt>
                <c:pt idx="73">
                  <c:v>8.11</c:v>
                </c:pt>
                <c:pt idx="74">
                  <c:v>7.86</c:v>
                </c:pt>
                <c:pt idx="75">
                  <c:v>7.14</c:v>
                </c:pt>
                <c:pt idx="76">
                  <c:v>7.8</c:v>
                </c:pt>
                <c:pt idx="77">
                  <c:v>7.35</c:v>
                </c:pt>
                <c:pt idx="78">
                  <c:v>7.05</c:v>
                </c:pt>
                <c:pt idx="79">
                  <c:v>7.16</c:v>
                </c:pt>
                <c:pt idx="80">
                  <c:v>6.92</c:v>
                </c:pt>
                <c:pt idx="81">
                  <c:v>6.63</c:v>
                </c:pt>
                <c:pt idx="82">
                  <c:v>7.74</c:v>
                </c:pt>
                <c:pt idx="83">
                  <c:v>7.57</c:v>
                </c:pt>
                <c:pt idx="84">
                  <c:v>7.48</c:v>
                </c:pt>
                <c:pt idx="85">
                  <c:v>6.65</c:v>
                </c:pt>
                <c:pt idx="86">
                  <c:v>7.25</c:v>
                </c:pt>
                <c:pt idx="87">
                  <c:v>7.56</c:v>
                </c:pt>
                <c:pt idx="88">
                  <c:v>7.58</c:v>
                </c:pt>
                <c:pt idx="89">
                  <c:v>7.67</c:v>
                </c:pt>
                <c:pt idx="90">
                  <c:v>6.79</c:v>
                </c:pt>
                <c:pt idx="91">
                  <c:v>6.84</c:v>
                </c:pt>
                <c:pt idx="92">
                  <c:v>6.32</c:v>
                </c:pt>
                <c:pt idx="93">
                  <c:v>6.71</c:v>
                </c:pt>
                <c:pt idx="94">
                  <c:v>7.59</c:v>
                </c:pt>
                <c:pt idx="95">
                  <c:v>8.01</c:v>
                </c:pt>
                <c:pt idx="96">
                  <c:v>6.97</c:v>
                </c:pt>
                <c:pt idx="97">
                  <c:v>8.0500000000000007</c:v>
                </c:pt>
                <c:pt idx="98">
                  <c:v>7.96</c:v>
                </c:pt>
                <c:pt idx="99">
                  <c:v>6.68</c:v>
                </c:pt>
                <c:pt idx="100">
                  <c:v>6.77</c:v>
                </c:pt>
                <c:pt idx="101">
                  <c:v>8.1999999999999993</c:v>
                </c:pt>
                <c:pt idx="102">
                  <c:v>7.22</c:v>
                </c:pt>
                <c:pt idx="103">
                  <c:v>7.42</c:v>
                </c:pt>
              </c:numCache>
            </c:numRef>
          </c:val>
          <c:smooth val="0"/>
        </c:ser>
        <c:ser>
          <c:idx val="3"/>
          <c:order val="3"/>
          <c:tx>
            <c:v>BIAS(NH)</c:v>
          </c:tx>
          <c:spPr>
            <a:ln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WV!$E$2:$E$105</c:f>
              <c:numCache>
                <c:formatCode>General</c:formatCode>
                <c:ptCount val="104"/>
                <c:pt idx="0">
                  <c:v>2.5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  <c:pt idx="4">
                  <c:v>-0.2</c:v>
                </c:pt>
                <c:pt idx="5">
                  <c:v>-1.6</c:v>
                </c:pt>
                <c:pt idx="6">
                  <c:v>0</c:v>
                </c:pt>
                <c:pt idx="7">
                  <c:v>0.5</c:v>
                </c:pt>
                <c:pt idx="8">
                  <c:v>-0.4</c:v>
                </c:pt>
                <c:pt idx="9">
                  <c:v>0.5</c:v>
                </c:pt>
                <c:pt idx="10">
                  <c:v>0.9</c:v>
                </c:pt>
                <c:pt idx="11">
                  <c:v>1.2</c:v>
                </c:pt>
                <c:pt idx="12">
                  <c:v>0.7</c:v>
                </c:pt>
                <c:pt idx="13">
                  <c:v>1.1000000000000001</c:v>
                </c:pt>
                <c:pt idx="14">
                  <c:v>1.2</c:v>
                </c:pt>
                <c:pt idx="15">
                  <c:v>0.1</c:v>
                </c:pt>
                <c:pt idx="16">
                  <c:v>-0.4</c:v>
                </c:pt>
                <c:pt idx="17">
                  <c:v>-0.8</c:v>
                </c:pt>
                <c:pt idx="18">
                  <c:v>-0.9</c:v>
                </c:pt>
                <c:pt idx="19">
                  <c:v>-1.9</c:v>
                </c:pt>
                <c:pt idx="20">
                  <c:v>-0.8</c:v>
                </c:pt>
                <c:pt idx="21">
                  <c:v>1.1000000000000001</c:v>
                </c:pt>
                <c:pt idx="22">
                  <c:v>0.3</c:v>
                </c:pt>
                <c:pt idx="23">
                  <c:v>1</c:v>
                </c:pt>
                <c:pt idx="24">
                  <c:v>0.2</c:v>
                </c:pt>
                <c:pt idx="25">
                  <c:v>-0.4</c:v>
                </c:pt>
                <c:pt idx="26">
                  <c:v>0.2</c:v>
                </c:pt>
                <c:pt idx="27">
                  <c:v>-0.2</c:v>
                </c:pt>
                <c:pt idx="28">
                  <c:v>-1.2</c:v>
                </c:pt>
                <c:pt idx="29">
                  <c:v>-1.5</c:v>
                </c:pt>
                <c:pt idx="30">
                  <c:v>-0.9</c:v>
                </c:pt>
                <c:pt idx="31">
                  <c:v>-2.2999999999999998</c:v>
                </c:pt>
                <c:pt idx="32">
                  <c:v>0</c:v>
                </c:pt>
                <c:pt idx="33">
                  <c:v>0.9</c:v>
                </c:pt>
                <c:pt idx="34">
                  <c:v>0.5</c:v>
                </c:pt>
                <c:pt idx="35">
                  <c:v>0.8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0.6</c:v>
                </c:pt>
                <c:pt idx="40">
                  <c:v>-0.3</c:v>
                </c:pt>
                <c:pt idx="41">
                  <c:v>-0.3</c:v>
                </c:pt>
                <c:pt idx="42">
                  <c:v>0.1</c:v>
                </c:pt>
                <c:pt idx="43">
                  <c:v>-0.1</c:v>
                </c:pt>
                <c:pt idx="44">
                  <c:v>0.7</c:v>
                </c:pt>
                <c:pt idx="45">
                  <c:v>1.3</c:v>
                </c:pt>
                <c:pt idx="46">
                  <c:v>1.2</c:v>
                </c:pt>
                <c:pt idx="47">
                  <c:v>1.4</c:v>
                </c:pt>
                <c:pt idx="48">
                  <c:v>1.5</c:v>
                </c:pt>
                <c:pt idx="49">
                  <c:v>1.4</c:v>
                </c:pt>
                <c:pt idx="50">
                  <c:v>1.3</c:v>
                </c:pt>
                <c:pt idx="51">
                  <c:v>1</c:v>
                </c:pt>
                <c:pt idx="52">
                  <c:v>1.7</c:v>
                </c:pt>
                <c:pt idx="53">
                  <c:v>1.8</c:v>
                </c:pt>
                <c:pt idx="54">
                  <c:v>1</c:v>
                </c:pt>
                <c:pt idx="55">
                  <c:v>0.9</c:v>
                </c:pt>
                <c:pt idx="56">
                  <c:v>1.6</c:v>
                </c:pt>
                <c:pt idx="57">
                  <c:v>2</c:v>
                </c:pt>
                <c:pt idx="58">
                  <c:v>1.4</c:v>
                </c:pt>
                <c:pt idx="59">
                  <c:v>1.7</c:v>
                </c:pt>
                <c:pt idx="60">
                  <c:v>1.4</c:v>
                </c:pt>
                <c:pt idx="61">
                  <c:v>0.98</c:v>
                </c:pt>
                <c:pt idx="62">
                  <c:v>1.06</c:v>
                </c:pt>
                <c:pt idx="63">
                  <c:v>1.43</c:v>
                </c:pt>
                <c:pt idx="64">
                  <c:v>1.23</c:v>
                </c:pt>
                <c:pt idx="65">
                  <c:v>0.8</c:v>
                </c:pt>
                <c:pt idx="66">
                  <c:v>0.45</c:v>
                </c:pt>
                <c:pt idx="67">
                  <c:v>0.82</c:v>
                </c:pt>
                <c:pt idx="68">
                  <c:v>1.77</c:v>
                </c:pt>
                <c:pt idx="69">
                  <c:v>2.09</c:v>
                </c:pt>
                <c:pt idx="70">
                  <c:v>1.92</c:v>
                </c:pt>
                <c:pt idx="71">
                  <c:v>1.32</c:v>
                </c:pt>
                <c:pt idx="72">
                  <c:v>1.29</c:v>
                </c:pt>
                <c:pt idx="73">
                  <c:v>1.21</c:v>
                </c:pt>
                <c:pt idx="74">
                  <c:v>1.1200000000000001</c:v>
                </c:pt>
                <c:pt idx="75">
                  <c:v>1.79</c:v>
                </c:pt>
                <c:pt idx="76">
                  <c:v>1.47</c:v>
                </c:pt>
                <c:pt idx="77">
                  <c:v>1.21</c:v>
                </c:pt>
                <c:pt idx="78">
                  <c:v>1.07</c:v>
                </c:pt>
                <c:pt idx="79">
                  <c:v>0.9</c:v>
                </c:pt>
                <c:pt idx="80">
                  <c:v>2.2599999999999998</c:v>
                </c:pt>
                <c:pt idx="81">
                  <c:v>1.84</c:v>
                </c:pt>
                <c:pt idx="82">
                  <c:v>1.79</c:v>
                </c:pt>
                <c:pt idx="83">
                  <c:v>1.57</c:v>
                </c:pt>
                <c:pt idx="84">
                  <c:v>1.1399999999999999</c:v>
                </c:pt>
                <c:pt idx="85">
                  <c:v>0.72</c:v>
                </c:pt>
                <c:pt idx="86">
                  <c:v>0.88</c:v>
                </c:pt>
                <c:pt idx="87">
                  <c:v>1.7</c:v>
                </c:pt>
                <c:pt idx="88">
                  <c:v>0.99</c:v>
                </c:pt>
                <c:pt idx="89">
                  <c:v>1.03</c:v>
                </c:pt>
                <c:pt idx="90">
                  <c:v>1.84</c:v>
                </c:pt>
                <c:pt idx="91">
                  <c:v>1.29</c:v>
                </c:pt>
                <c:pt idx="92">
                  <c:v>1.57</c:v>
                </c:pt>
                <c:pt idx="93">
                  <c:v>2.02</c:v>
                </c:pt>
                <c:pt idx="94">
                  <c:v>1.92</c:v>
                </c:pt>
                <c:pt idx="95">
                  <c:v>1.1499999999999999</c:v>
                </c:pt>
                <c:pt idx="96">
                  <c:v>0.97</c:v>
                </c:pt>
                <c:pt idx="97">
                  <c:v>0.42</c:v>
                </c:pt>
                <c:pt idx="98">
                  <c:v>1.37</c:v>
                </c:pt>
                <c:pt idx="99">
                  <c:v>1.17</c:v>
                </c:pt>
                <c:pt idx="100">
                  <c:v>0.9</c:v>
                </c:pt>
                <c:pt idx="101">
                  <c:v>0.82</c:v>
                </c:pt>
                <c:pt idx="102">
                  <c:v>1.27</c:v>
                </c:pt>
                <c:pt idx="103">
                  <c:v>1.76</c:v>
                </c:pt>
              </c:numCache>
            </c:numRef>
          </c:val>
          <c:smooth val="0"/>
        </c:ser>
        <c:ser>
          <c:idx val="4"/>
          <c:order val="4"/>
          <c:tx>
            <c:v>BIAS(TR)</c:v>
          </c:tx>
          <c:spPr>
            <a:ln>
              <a:solidFill>
                <a:schemeClr val="accent2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WV!$L$2:$L$105</c:f>
              <c:numCache>
                <c:formatCode>General</c:formatCode>
                <c:ptCount val="104"/>
                <c:pt idx="0">
                  <c:v>0.8</c:v>
                </c:pt>
                <c:pt idx="1">
                  <c:v>1.3</c:v>
                </c:pt>
                <c:pt idx="2">
                  <c:v>0.7</c:v>
                </c:pt>
                <c:pt idx="3">
                  <c:v>0.7</c:v>
                </c:pt>
                <c:pt idx="4">
                  <c:v>0.1</c:v>
                </c:pt>
                <c:pt idx="5">
                  <c:v>0.8</c:v>
                </c:pt>
                <c:pt idx="6">
                  <c:v>0.8</c:v>
                </c:pt>
                <c:pt idx="7">
                  <c:v>0.6</c:v>
                </c:pt>
                <c:pt idx="8">
                  <c:v>1.1000000000000001</c:v>
                </c:pt>
                <c:pt idx="9">
                  <c:v>1.2</c:v>
                </c:pt>
                <c:pt idx="10">
                  <c:v>1</c:v>
                </c:pt>
                <c:pt idx="11">
                  <c:v>0.7</c:v>
                </c:pt>
                <c:pt idx="12">
                  <c:v>0.5</c:v>
                </c:pt>
                <c:pt idx="13">
                  <c:v>0.7</c:v>
                </c:pt>
                <c:pt idx="14">
                  <c:v>0.9</c:v>
                </c:pt>
                <c:pt idx="15">
                  <c:v>1</c:v>
                </c:pt>
                <c:pt idx="16">
                  <c:v>0.4</c:v>
                </c:pt>
                <c:pt idx="17">
                  <c:v>0.5</c:v>
                </c:pt>
                <c:pt idx="18">
                  <c:v>0.6</c:v>
                </c:pt>
                <c:pt idx="19">
                  <c:v>0.8</c:v>
                </c:pt>
                <c:pt idx="20">
                  <c:v>1</c:v>
                </c:pt>
                <c:pt idx="21">
                  <c:v>0.3</c:v>
                </c:pt>
                <c:pt idx="22">
                  <c:v>-0.1</c:v>
                </c:pt>
                <c:pt idx="23">
                  <c:v>0.4</c:v>
                </c:pt>
                <c:pt idx="24">
                  <c:v>0.8</c:v>
                </c:pt>
                <c:pt idx="25">
                  <c:v>1</c:v>
                </c:pt>
                <c:pt idx="26">
                  <c:v>1</c:v>
                </c:pt>
                <c:pt idx="27">
                  <c:v>1.1000000000000001</c:v>
                </c:pt>
                <c:pt idx="28">
                  <c:v>0.4</c:v>
                </c:pt>
                <c:pt idx="29">
                  <c:v>0.3</c:v>
                </c:pt>
                <c:pt idx="30">
                  <c:v>0.4</c:v>
                </c:pt>
                <c:pt idx="31">
                  <c:v>0.3</c:v>
                </c:pt>
                <c:pt idx="32">
                  <c:v>0.4</c:v>
                </c:pt>
                <c:pt idx="33">
                  <c:v>0.1</c:v>
                </c:pt>
                <c:pt idx="34">
                  <c:v>0.6</c:v>
                </c:pt>
                <c:pt idx="35">
                  <c:v>0.6</c:v>
                </c:pt>
                <c:pt idx="36">
                  <c:v>0.9</c:v>
                </c:pt>
                <c:pt idx="37">
                  <c:v>0.3</c:v>
                </c:pt>
                <c:pt idx="38">
                  <c:v>0.6</c:v>
                </c:pt>
                <c:pt idx="39">
                  <c:v>0.7</c:v>
                </c:pt>
                <c:pt idx="40">
                  <c:v>0.5</c:v>
                </c:pt>
                <c:pt idx="41">
                  <c:v>0.8</c:v>
                </c:pt>
                <c:pt idx="42">
                  <c:v>1.2</c:v>
                </c:pt>
                <c:pt idx="43">
                  <c:v>0.9</c:v>
                </c:pt>
                <c:pt idx="44">
                  <c:v>0.5</c:v>
                </c:pt>
                <c:pt idx="45">
                  <c:v>0.4</c:v>
                </c:pt>
                <c:pt idx="46">
                  <c:v>0.7</c:v>
                </c:pt>
                <c:pt idx="47">
                  <c:v>1.7</c:v>
                </c:pt>
                <c:pt idx="48">
                  <c:v>1.8</c:v>
                </c:pt>
                <c:pt idx="49">
                  <c:v>1.7</c:v>
                </c:pt>
                <c:pt idx="50">
                  <c:v>1.5</c:v>
                </c:pt>
                <c:pt idx="51">
                  <c:v>0.9</c:v>
                </c:pt>
                <c:pt idx="52">
                  <c:v>0.3</c:v>
                </c:pt>
                <c:pt idx="53">
                  <c:v>1</c:v>
                </c:pt>
                <c:pt idx="54">
                  <c:v>1</c:v>
                </c:pt>
                <c:pt idx="55">
                  <c:v>0.6</c:v>
                </c:pt>
                <c:pt idx="56">
                  <c:v>0.3</c:v>
                </c:pt>
                <c:pt idx="57">
                  <c:v>0.5</c:v>
                </c:pt>
                <c:pt idx="58">
                  <c:v>0.4</c:v>
                </c:pt>
                <c:pt idx="59">
                  <c:v>0.7</c:v>
                </c:pt>
                <c:pt idx="60">
                  <c:v>1.1000000000000001</c:v>
                </c:pt>
                <c:pt idx="61">
                  <c:v>0.8</c:v>
                </c:pt>
                <c:pt idx="62">
                  <c:v>0.71</c:v>
                </c:pt>
                <c:pt idx="63">
                  <c:v>1.34</c:v>
                </c:pt>
                <c:pt idx="64">
                  <c:v>0.76</c:v>
                </c:pt>
                <c:pt idx="65">
                  <c:v>1.37</c:v>
                </c:pt>
                <c:pt idx="66">
                  <c:v>1.07</c:v>
                </c:pt>
                <c:pt idx="67">
                  <c:v>1.03</c:v>
                </c:pt>
                <c:pt idx="68">
                  <c:v>0.69</c:v>
                </c:pt>
                <c:pt idx="69">
                  <c:v>0.72</c:v>
                </c:pt>
                <c:pt idx="70">
                  <c:v>0.17</c:v>
                </c:pt>
                <c:pt idx="71">
                  <c:v>0.7</c:v>
                </c:pt>
                <c:pt idx="72">
                  <c:v>0.63</c:v>
                </c:pt>
                <c:pt idx="73">
                  <c:v>1.05</c:v>
                </c:pt>
                <c:pt idx="74">
                  <c:v>0.39</c:v>
                </c:pt>
                <c:pt idx="75">
                  <c:v>0.53</c:v>
                </c:pt>
                <c:pt idx="76">
                  <c:v>0.71</c:v>
                </c:pt>
                <c:pt idx="77">
                  <c:v>1.04</c:v>
                </c:pt>
                <c:pt idx="78">
                  <c:v>0.66</c:v>
                </c:pt>
                <c:pt idx="79">
                  <c:v>0.38</c:v>
                </c:pt>
                <c:pt idx="80">
                  <c:v>0.55000000000000004</c:v>
                </c:pt>
                <c:pt idx="81">
                  <c:v>0.22</c:v>
                </c:pt>
                <c:pt idx="82">
                  <c:v>0.69</c:v>
                </c:pt>
                <c:pt idx="83">
                  <c:v>1.1399999999999999</c:v>
                </c:pt>
                <c:pt idx="84">
                  <c:v>0.91</c:v>
                </c:pt>
                <c:pt idx="85">
                  <c:v>0.89</c:v>
                </c:pt>
                <c:pt idx="86">
                  <c:v>1.05</c:v>
                </c:pt>
                <c:pt idx="87">
                  <c:v>1.3</c:v>
                </c:pt>
                <c:pt idx="88">
                  <c:v>0.76</c:v>
                </c:pt>
                <c:pt idx="89">
                  <c:v>0.57999999999999996</c:v>
                </c:pt>
                <c:pt idx="90">
                  <c:v>0.54</c:v>
                </c:pt>
                <c:pt idx="91">
                  <c:v>1.0900000000000001</c:v>
                </c:pt>
                <c:pt idx="92">
                  <c:v>0.68</c:v>
                </c:pt>
                <c:pt idx="93">
                  <c:v>0.3</c:v>
                </c:pt>
                <c:pt idx="94">
                  <c:v>0.28000000000000003</c:v>
                </c:pt>
                <c:pt idx="95">
                  <c:v>0.67</c:v>
                </c:pt>
                <c:pt idx="96">
                  <c:v>0.66</c:v>
                </c:pt>
                <c:pt idx="97">
                  <c:v>0.84</c:v>
                </c:pt>
                <c:pt idx="98">
                  <c:v>0.81</c:v>
                </c:pt>
                <c:pt idx="99">
                  <c:v>0.56000000000000005</c:v>
                </c:pt>
                <c:pt idx="100">
                  <c:v>0.65</c:v>
                </c:pt>
                <c:pt idx="101">
                  <c:v>0.5</c:v>
                </c:pt>
                <c:pt idx="102">
                  <c:v>0.77</c:v>
                </c:pt>
                <c:pt idx="103">
                  <c:v>0.72</c:v>
                </c:pt>
              </c:numCache>
            </c:numRef>
          </c:val>
          <c:smooth val="0"/>
        </c:ser>
        <c:ser>
          <c:idx val="5"/>
          <c:order val="5"/>
          <c:tx>
            <c:v>BIAS(SH)</c:v>
          </c:tx>
          <c:spPr>
            <a:ln>
              <a:solidFill>
                <a:schemeClr val="accent3"/>
              </a:solidFill>
              <a:prstDash val="sysDash"/>
            </a:ln>
          </c:spPr>
          <c:marker>
            <c:symbol val="none"/>
          </c:marker>
          <c:cat>
            <c:numRef>
              <c:f>IRhigh!$A$2:$A$105</c:f>
              <c:numCache>
                <c:formatCode>mmm\-yy</c:formatCode>
                <c:ptCount val="104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  <c:pt idx="18">
                  <c:v>39083</c:v>
                </c:pt>
                <c:pt idx="19">
                  <c:v>39114</c:v>
                </c:pt>
                <c:pt idx="20">
                  <c:v>39142</c:v>
                </c:pt>
                <c:pt idx="21">
                  <c:v>39173</c:v>
                </c:pt>
                <c:pt idx="22">
                  <c:v>39203</c:v>
                </c:pt>
                <c:pt idx="23">
                  <c:v>39234</c:v>
                </c:pt>
                <c:pt idx="24">
                  <c:v>39264</c:v>
                </c:pt>
                <c:pt idx="25">
                  <c:v>39295</c:v>
                </c:pt>
                <c:pt idx="26">
                  <c:v>39326</c:v>
                </c:pt>
                <c:pt idx="27">
                  <c:v>39356</c:v>
                </c:pt>
                <c:pt idx="28">
                  <c:v>39387</c:v>
                </c:pt>
                <c:pt idx="29">
                  <c:v>39417</c:v>
                </c:pt>
                <c:pt idx="30">
                  <c:v>39448</c:v>
                </c:pt>
                <c:pt idx="31">
                  <c:v>39479</c:v>
                </c:pt>
                <c:pt idx="32">
                  <c:v>39508</c:v>
                </c:pt>
                <c:pt idx="33">
                  <c:v>39539</c:v>
                </c:pt>
                <c:pt idx="34">
                  <c:v>39569</c:v>
                </c:pt>
                <c:pt idx="35">
                  <c:v>39600</c:v>
                </c:pt>
                <c:pt idx="36">
                  <c:v>39630</c:v>
                </c:pt>
                <c:pt idx="37">
                  <c:v>39661</c:v>
                </c:pt>
                <c:pt idx="38">
                  <c:v>39692</c:v>
                </c:pt>
                <c:pt idx="39">
                  <c:v>39722</c:v>
                </c:pt>
                <c:pt idx="40">
                  <c:v>39753</c:v>
                </c:pt>
                <c:pt idx="41">
                  <c:v>39783</c:v>
                </c:pt>
                <c:pt idx="42">
                  <c:v>39814</c:v>
                </c:pt>
                <c:pt idx="43">
                  <c:v>39845</c:v>
                </c:pt>
                <c:pt idx="44">
                  <c:v>39873</c:v>
                </c:pt>
                <c:pt idx="45">
                  <c:v>39904</c:v>
                </c:pt>
                <c:pt idx="46">
                  <c:v>39934</c:v>
                </c:pt>
                <c:pt idx="47">
                  <c:v>39965</c:v>
                </c:pt>
                <c:pt idx="48">
                  <c:v>39995</c:v>
                </c:pt>
                <c:pt idx="49">
                  <c:v>40026</c:v>
                </c:pt>
                <c:pt idx="50">
                  <c:v>40057</c:v>
                </c:pt>
                <c:pt idx="51">
                  <c:v>40087</c:v>
                </c:pt>
                <c:pt idx="52">
                  <c:v>40118</c:v>
                </c:pt>
                <c:pt idx="53">
                  <c:v>40148</c:v>
                </c:pt>
                <c:pt idx="54">
                  <c:v>40179</c:v>
                </c:pt>
                <c:pt idx="55">
                  <c:v>40210</c:v>
                </c:pt>
                <c:pt idx="56">
                  <c:v>40238</c:v>
                </c:pt>
                <c:pt idx="57">
                  <c:v>40269</c:v>
                </c:pt>
                <c:pt idx="58">
                  <c:v>40299</c:v>
                </c:pt>
                <c:pt idx="59">
                  <c:v>40330</c:v>
                </c:pt>
                <c:pt idx="60">
                  <c:v>40360</c:v>
                </c:pt>
                <c:pt idx="61">
                  <c:v>40391</c:v>
                </c:pt>
                <c:pt idx="62">
                  <c:v>40422</c:v>
                </c:pt>
                <c:pt idx="63">
                  <c:v>40452</c:v>
                </c:pt>
                <c:pt idx="64">
                  <c:v>40483</c:v>
                </c:pt>
                <c:pt idx="65">
                  <c:v>40513</c:v>
                </c:pt>
                <c:pt idx="66">
                  <c:v>40544</c:v>
                </c:pt>
                <c:pt idx="67">
                  <c:v>40575</c:v>
                </c:pt>
                <c:pt idx="68">
                  <c:v>40603</c:v>
                </c:pt>
                <c:pt idx="69">
                  <c:v>40634</c:v>
                </c:pt>
                <c:pt idx="70">
                  <c:v>40664</c:v>
                </c:pt>
                <c:pt idx="71">
                  <c:v>40695</c:v>
                </c:pt>
                <c:pt idx="72">
                  <c:v>40725</c:v>
                </c:pt>
                <c:pt idx="73">
                  <c:v>40756</c:v>
                </c:pt>
                <c:pt idx="74">
                  <c:v>40787</c:v>
                </c:pt>
                <c:pt idx="75">
                  <c:v>40817</c:v>
                </c:pt>
                <c:pt idx="76">
                  <c:v>40848</c:v>
                </c:pt>
                <c:pt idx="77">
                  <c:v>40878</c:v>
                </c:pt>
                <c:pt idx="78">
                  <c:v>40909</c:v>
                </c:pt>
                <c:pt idx="79">
                  <c:v>40940</c:v>
                </c:pt>
                <c:pt idx="80">
                  <c:v>40969</c:v>
                </c:pt>
                <c:pt idx="81">
                  <c:v>41000</c:v>
                </c:pt>
                <c:pt idx="82">
                  <c:v>41030</c:v>
                </c:pt>
                <c:pt idx="83">
                  <c:v>41061</c:v>
                </c:pt>
                <c:pt idx="84">
                  <c:v>41091</c:v>
                </c:pt>
                <c:pt idx="85">
                  <c:v>41122</c:v>
                </c:pt>
                <c:pt idx="86">
                  <c:v>41153</c:v>
                </c:pt>
                <c:pt idx="87">
                  <c:v>41183</c:v>
                </c:pt>
                <c:pt idx="88">
                  <c:v>41214</c:v>
                </c:pt>
                <c:pt idx="89">
                  <c:v>41244</c:v>
                </c:pt>
                <c:pt idx="90">
                  <c:v>41275</c:v>
                </c:pt>
                <c:pt idx="91">
                  <c:v>41306</c:v>
                </c:pt>
                <c:pt idx="92">
                  <c:v>41334</c:v>
                </c:pt>
                <c:pt idx="93">
                  <c:v>41365</c:v>
                </c:pt>
                <c:pt idx="94">
                  <c:v>41395</c:v>
                </c:pt>
                <c:pt idx="95">
                  <c:v>41426</c:v>
                </c:pt>
                <c:pt idx="96">
                  <c:v>41456</c:v>
                </c:pt>
                <c:pt idx="97">
                  <c:v>41487</c:v>
                </c:pt>
                <c:pt idx="98">
                  <c:v>41518</c:v>
                </c:pt>
                <c:pt idx="99">
                  <c:v>41548</c:v>
                </c:pt>
                <c:pt idx="100">
                  <c:v>41579</c:v>
                </c:pt>
                <c:pt idx="101">
                  <c:v>41609</c:v>
                </c:pt>
                <c:pt idx="102">
                  <c:v>41640</c:v>
                </c:pt>
                <c:pt idx="103">
                  <c:v>41671</c:v>
                </c:pt>
              </c:numCache>
            </c:numRef>
          </c:cat>
          <c:val>
            <c:numRef>
              <c:f>WV!$S$2:$S$105</c:f>
              <c:numCache>
                <c:formatCode>General</c:formatCode>
                <c:ptCount val="104"/>
                <c:pt idx="0">
                  <c:v>-3.5</c:v>
                </c:pt>
                <c:pt idx="1">
                  <c:v>-2.4</c:v>
                </c:pt>
                <c:pt idx="2">
                  <c:v>-2.7</c:v>
                </c:pt>
                <c:pt idx="3">
                  <c:v>-1.5</c:v>
                </c:pt>
                <c:pt idx="4">
                  <c:v>0</c:v>
                </c:pt>
                <c:pt idx="5">
                  <c:v>0</c:v>
                </c:pt>
                <c:pt idx="6">
                  <c:v>-0.3</c:v>
                </c:pt>
                <c:pt idx="7">
                  <c:v>0.8</c:v>
                </c:pt>
                <c:pt idx="8">
                  <c:v>1.3</c:v>
                </c:pt>
                <c:pt idx="9">
                  <c:v>-0.2</c:v>
                </c:pt>
                <c:pt idx="10">
                  <c:v>-0.5</c:v>
                </c:pt>
                <c:pt idx="11">
                  <c:v>0.3</c:v>
                </c:pt>
                <c:pt idx="12">
                  <c:v>-0.9</c:v>
                </c:pt>
                <c:pt idx="13">
                  <c:v>-1.2</c:v>
                </c:pt>
                <c:pt idx="14">
                  <c:v>-0.3</c:v>
                </c:pt>
                <c:pt idx="15">
                  <c:v>0.7</c:v>
                </c:pt>
                <c:pt idx="16">
                  <c:v>0.5</c:v>
                </c:pt>
                <c:pt idx="17">
                  <c:v>2.1</c:v>
                </c:pt>
                <c:pt idx="18">
                  <c:v>0.8</c:v>
                </c:pt>
                <c:pt idx="19">
                  <c:v>1.7</c:v>
                </c:pt>
                <c:pt idx="20">
                  <c:v>0.9</c:v>
                </c:pt>
                <c:pt idx="21">
                  <c:v>1.9</c:v>
                </c:pt>
                <c:pt idx="22">
                  <c:v>1.4</c:v>
                </c:pt>
                <c:pt idx="23">
                  <c:v>0.2</c:v>
                </c:pt>
                <c:pt idx="24">
                  <c:v>-0.4</c:v>
                </c:pt>
                <c:pt idx="25">
                  <c:v>0.2</c:v>
                </c:pt>
                <c:pt idx="26">
                  <c:v>0.1</c:v>
                </c:pt>
                <c:pt idx="27">
                  <c:v>-0.1</c:v>
                </c:pt>
                <c:pt idx="28">
                  <c:v>-0.2</c:v>
                </c:pt>
                <c:pt idx="29">
                  <c:v>1</c:v>
                </c:pt>
                <c:pt idx="30">
                  <c:v>0.5</c:v>
                </c:pt>
                <c:pt idx="31">
                  <c:v>0.9</c:v>
                </c:pt>
                <c:pt idx="32">
                  <c:v>0.6</c:v>
                </c:pt>
                <c:pt idx="33">
                  <c:v>0.3</c:v>
                </c:pt>
                <c:pt idx="34">
                  <c:v>0.7</c:v>
                </c:pt>
                <c:pt idx="35">
                  <c:v>-0.3</c:v>
                </c:pt>
                <c:pt idx="36">
                  <c:v>-0.3</c:v>
                </c:pt>
                <c:pt idx="37">
                  <c:v>0.1</c:v>
                </c:pt>
                <c:pt idx="38">
                  <c:v>0.3</c:v>
                </c:pt>
                <c:pt idx="39">
                  <c:v>1.5</c:v>
                </c:pt>
                <c:pt idx="40">
                  <c:v>1.7</c:v>
                </c:pt>
                <c:pt idx="41">
                  <c:v>1.4</c:v>
                </c:pt>
                <c:pt idx="42">
                  <c:v>1.6</c:v>
                </c:pt>
                <c:pt idx="43">
                  <c:v>1.4</c:v>
                </c:pt>
                <c:pt idx="44">
                  <c:v>1.6</c:v>
                </c:pt>
                <c:pt idx="45">
                  <c:v>1.9</c:v>
                </c:pt>
                <c:pt idx="46">
                  <c:v>1.6</c:v>
                </c:pt>
                <c:pt idx="47">
                  <c:v>1</c:v>
                </c:pt>
                <c:pt idx="48">
                  <c:v>1.1000000000000001</c:v>
                </c:pt>
                <c:pt idx="49">
                  <c:v>1.2</c:v>
                </c:pt>
                <c:pt idx="50">
                  <c:v>1.8</c:v>
                </c:pt>
                <c:pt idx="51">
                  <c:v>1.5</c:v>
                </c:pt>
                <c:pt idx="52">
                  <c:v>1.2</c:v>
                </c:pt>
                <c:pt idx="53">
                  <c:v>1.7</c:v>
                </c:pt>
                <c:pt idx="54">
                  <c:v>1.3</c:v>
                </c:pt>
                <c:pt idx="55">
                  <c:v>2.1</c:v>
                </c:pt>
                <c:pt idx="56">
                  <c:v>1.9</c:v>
                </c:pt>
                <c:pt idx="57">
                  <c:v>1.9</c:v>
                </c:pt>
                <c:pt idx="58">
                  <c:v>1.5</c:v>
                </c:pt>
                <c:pt idx="59">
                  <c:v>2.7</c:v>
                </c:pt>
                <c:pt idx="60">
                  <c:v>1.9</c:v>
                </c:pt>
                <c:pt idx="61">
                  <c:v>1.1100000000000001</c:v>
                </c:pt>
                <c:pt idx="62">
                  <c:v>1.68</c:v>
                </c:pt>
                <c:pt idx="63">
                  <c:v>2.09</c:v>
                </c:pt>
                <c:pt idx="64">
                  <c:v>2.06</c:v>
                </c:pt>
                <c:pt idx="65">
                  <c:v>1.55</c:v>
                </c:pt>
                <c:pt idx="66">
                  <c:v>1.37</c:v>
                </c:pt>
                <c:pt idx="67">
                  <c:v>1.24</c:v>
                </c:pt>
                <c:pt idx="68">
                  <c:v>1.91</c:v>
                </c:pt>
                <c:pt idx="69">
                  <c:v>1.38</c:v>
                </c:pt>
                <c:pt idx="70">
                  <c:v>0.7</c:v>
                </c:pt>
                <c:pt idx="71">
                  <c:v>1.42</c:v>
                </c:pt>
                <c:pt idx="72">
                  <c:v>0.94</c:v>
                </c:pt>
                <c:pt idx="73">
                  <c:v>1.1000000000000001</c:v>
                </c:pt>
                <c:pt idx="74">
                  <c:v>0.26</c:v>
                </c:pt>
                <c:pt idx="75">
                  <c:v>1.89</c:v>
                </c:pt>
                <c:pt idx="76">
                  <c:v>1.84</c:v>
                </c:pt>
                <c:pt idx="77">
                  <c:v>1.8</c:v>
                </c:pt>
                <c:pt idx="78">
                  <c:v>1.5</c:v>
                </c:pt>
                <c:pt idx="79">
                  <c:v>2.04</c:v>
                </c:pt>
                <c:pt idx="80">
                  <c:v>1.64</c:v>
                </c:pt>
                <c:pt idx="81">
                  <c:v>1.57</c:v>
                </c:pt>
                <c:pt idx="82">
                  <c:v>0.75</c:v>
                </c:pt>
                <c:pt idx="83">
                  <c:v>0.4</c:v>
                </c:pt>
                <c:pt idx="84">
                  <c:v>1.8</c:v>
                </c:pt>
                <c:pt idx="85">
                  <c:v>0.5</c:v>
                </c:pt>
                <c:pt idx="86">
                  <c:v>0.54</c:v>
                </c:pt>
                <c:pt idx="87">
                  <c:v>0.2</c:v>
                </c:pt>
                <c:pt idx="88">
                  <c:v>1.83</c:v>
                </c:pt>
                <c:pt idx="89">
                  <c:v>2.25</c:v>
                </c:pt>
                <c:pt idx="90">
                  <c:v>2.29</c:v>
                </c:pt>
                <c:pt idx="91">
                  <c:v>1.1200000000000001</c:v>
                </c:pt>
                <c:pt idx="92">
                  <c:v>1.33</c:v>
                </c:pt>
                <c:pt idx="93">
                  <c:v>1.54</c:v>
                </c:pt>
                <c:pt idx="94">
                  <c:v>1.0900000000000001</c:v>
                </c:pt>
                <c:pt idx="95">
                  <c:v>1.75</c:v>
                </c:pt>
                <c:pt idx="96">
                  <c:v>1.22</c:v>
                </c:pt>
                <c:pt idx="97">
                  <c:v>0.54</c:v>
                </c:pt>
                <c:pt idx="98">
                  <c:v>0.51</c:v>
                </c:pt>
                <c:pt idx="99">
                  <c:v>1.36</c:v>
                </c:pt>
                <c:pt idx="100">
                  <c:v>1.54</c:v>
                </c:pt>
                <c:pt idx="101">
                  <c:v>1.47</c:v>
                </c:pt>
                <c:pt idx="102">
                  <c:v>1.71</c:v>
                </c:pt>
                <c:pt idx="103">
                  <c:v>2.2200000000000002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964288"/>
        <c:axId val="125965824"/>
      </c:lineChart>
      <c:dateAx>
        <c:axId val="125964288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mmm\-yy" sourceLinked="0"/>
        <c:majorTickMark val="out"/>
        <c:minorTickMark val="none"/>
        <c:tickLblPos val="low"/>
        <c:spPr>
          <a:ln w="19050" cmpd="sng"/>
        </c:spPr>
        <c:crossAx val="125965824"/>
        <c:crosses val="autoZero"/>
        <c:auto val="1"/>
        <c:lblOffset val="100"/>
        <c:baseTimeUnit val="months"/>
      </c:dateAx>
      <c:valAx>
        <c:axId val="1259658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/>
                  <a:t>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964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4459-2111-4D9B-94BC-69F0A47D5313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B3EE8-505C-4231-818F-7105905B4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5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6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 smtClean="0"/>
              <a:t>This is a introduce</a:t>
            </a:r>
            <a:r>
              <a:rPr lang="en-US" altLang="ja-JP" baseline="0" dirty="0" smtClean="0"/>
              <a:t> of himawari-8 specification.</a:t>
            </a:r>
          </a:p>
          <a:p>
            <a:r>
              <a:rPr lang="en-US" altLang="ja-JP" baseline="0" dirty="0" smtClean="0"/>
              <a:t>As you can see, number of bands will be increased from 5 to 16.</a:t>
            </a:r>
          </a:p>
          <a:p>
            <a:r>
              <a:rPr lang="en-US" altLang="ja-JP" baseline="0" dirty="0" smtClean="0"/>
              <a:t>Spatial and time resolution will be 2 km and 10minutes.</a:t>
            </a:r>
          </a:p>
          <a:p>
            <a:endParaRPr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17F53A-CB84-4200-8A72-A9C4828EC4A4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23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05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94BD8-2327-41E5-A437-86953D573446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94BD8-2327-41E5-A437-86953D573446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73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13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34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07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68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56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42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110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79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887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448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951F-9872-489B-ABEE-8B5C7AFAE55D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52BA8-FC49-48CA-8FDA-CE7294716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37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14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7920" y="1052736"/>
            <a:ext cx="8368160" cy="1974081"/>
          </a:xfrm>
          <a:solidFill>
            <a:schemeClr val="tx1">
              <a:alpha val="42000"/>
            </a:schemeClr>
          </a:solidFill>
        </p:spPr>
        <p:txBody>
          <a:bodyPr>
            <a:normAutofit/>
          </a:bodyPr>
          <a:lstStyle/>
          <a:p>
            <a:r>
              <a:rPr lang="en-GB" altLang="ja-JP" b="1" dirty="0">
                <a:solidFill>
                  <a:schemeClr val="bg1"/>
                </a:solidFill>
              </a:rPr>
              <a:t>Current status and plans of JMA operational wind product</a:t>
            </a:r>
            <a:endParaRPr lang="ja-JP" altLang="ja-JP" b="1" dirty="0">
              <a:solidFill>
                <a:schemeClr val="bg1"/>
              </a:solidFill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479873" y="4293096"/>
            <a:ext cx="6400800" cy="175260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 smtClean="0">
                <a:solidFill>
                  <a:schemeClr val="bg1"/>
                </a:solidFill>
              </a:rPr>
              <a:t>Kazuki</a:t>
            </a:r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</a:rPr>
              <a:t>Shimoji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en-US" altLang="ja-JP" b="1" dirty="0" smtClean="0">
                <a:solidFill>
                  <a:schemeClr val="bg1"/>
                </a:solidFill>
              </a:rPr>
              <a:t>Meteorological Satellite Center</a:t>
            </a:r>
          </a:p>
          <a:p>
            <a:r>
              <a:rPr lang="en-US" altLang="ja-JP" sz="3600" b="1" dirty="0" smtClean="0">
                <a:solidFill>
                  <a:schemeClr val="bg1"/>
                </a:solidFill>
              </a:rPr>
              <a:t>Japan Meteorological Agency</a:t>
            </a:r>
            <a:endParaRPr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-63134" y="0"/>
            <a:ext cx="912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/>
              <a:t>Historical statistic for </a:t>
            </a:r>
            <a:r>
              <a:rPr kumimoji="1" lang="en-US" altLang="ja-JP" sz="3200" b="1" dirty="0" smtClean="0"/>
              <a:t>WV MTSAT AMV (cloudy)</a:t>
            </a:r>
            <a:endParaRPr kumimoji="1" lang="ja-JP" altLang="en-US" sz="3200" b="1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98660"/>
              </p:ext>
            </p:extLst>
          </p:nvPr>
        </p:nvGraphicFramePr>
        <p:xfrm>
          <a:off x="0" y="552957"/>
          <a:ext cx="6677025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14" y="911207"/>
            <a:ext cx="2715047" cy="29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15" y="3688155"/>
            <a:ext cx="2771800" cy="317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10336"/>
            <a:ext cx="2648830" cy="295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0500" y="3889245"/>
            <a:ext cx="4253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/>
              <a:t>positive wind speed BIAS in all season globally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 smtClean="0"/>
              <a:t>negative wind speed BIAS around jet in winter season</a:t>
            </a:r>
            <a:endParaRPr kumimoji="1" lang="ja-JP" altLang="en-US" sz="2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20072" y="3786378"/>
            <a:ext cx="27977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O-B</a:t>
            </a:r>
            <a:r>
              <a:rPr lang="en-US" altLang="ja-JP" dirty="0"/>
              <a:t> </a:t>
            </a:r>
            <a:r>
              <a:rPr lang="en-US" altLang="ja-JP" dirty="0" smtClean="0"/>
              <a:t>statistic for Jan. 2013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3491880" y="1196752"/>
            <a:ext cx="0" cy="23762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3495679" y="3137760"/>
            <a:ext cx="194041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611560" y="3128655"/>
            <a:ext cx="28803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517032" y="2832185"/>
            <a:ext cx="840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MTSAT-2</a:t>
            </a:r>
            <a:endParaRPr kumimoji="1" lang="ja-JP" altLang="en-US" sz="1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28465" y="2832186"/>
            <a:ext cx="9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MTSAT-1R</a:t>
            </a:r>
            <a:endParaRPr kumimoji="1" lang="ja-JP" altLang="en-US" sz="1400" b="1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578107" y="2485243"/>
            <a:ext cx="484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2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altLang="ja-JP" sz="2800" dirty="0">
                <a:latin typeface="+mj-lt"/>
              </a:rPr>
              <a:t>Planning of JMA satellite systems</a:t>
            </a:r>
            <a:endParaRPr lang="en-US" altLang="ja-JP" sz="28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+mj-lt"/>
              </a:rPr>
              <a:t>Statistics of MTSAT-1R/2 AMV 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Plan for switching over from MTSAT to Himawari-8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Overview of Himawari-8 AMV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+mj-lt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066" y="30534"/>
            <a:ext cx="912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smtClean="0"/>
              <a:t>dissemination schedule for Himawari-8 AMV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558575" y="1298116"/>
            <a:ext cx="0" cy="304729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709282" y="1298116"/>
            <a:ext cx="0" cy="311745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endCxn id="24" idx="0"/>
          </p:cNvCxnSpPr>
          <p:nvPr/>
        </p:nvCxnSpPr>
        <p:spPr>
          <a:xfrm>
            <a:off x="5688833" y="1279840"/>
            <a:ext cx="46423" cy="306556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8344886" y="1360155"/>
            <a:ext cx="46656" cy="304208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右矢印 12"/>
          <p:cNvSpPr/>
          <p:nvPr/>
        </p:nvSpPr>
        <p:spPr>
          <a:xfrm>
            <a:off x="2786159" y="1041158"/>
            <a:ext cx="2850097" cy="155455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Himawari-8 AMV 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for evaluation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-27022" y="2831836"/>
            <a:ext cx="5663277" cy="1024138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Operational MTSAT AMV</a:t>
            </a:r>
          </a:p>
        </p:txBody>
      </p:sp>
      <p:sp>
        <p:nvSpPr>
          <p:cNvPr id="17" name="右矢印 16"/>
          <p:cNvSpPr/>
          <p:nvPr/>
        </p:nvSpPr>
        <p:spPr>
          <a:xfrm>
            <a:off x="5744862" y="2831836"/>
            <a:ext cx="3373132" cy="102413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Operational Himawari-8 AMV</a:t>
            </a:r>
          </a:p>
        </p:txBody>
      </p:sp>
      <p:sp>
        <p:nvSpPr>
          <p:cNvPr id="22" name="右矢印 21"/>
          <p:cNvSpPr/>
          <p:nvPr/>
        </p:nvSpPr>
        <p:spPr>
          <a:xfrm>
            <a:off x="5735256" y="1041157"/>
            <a:ext cx="2619904" cy="1562675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MTSAT AMV</a:t>
            </a:r>
          </a:p>
          <a:p>
            <a:pPr algn="ctr"/>
            <a:r>
              <a:rPr lang="en-US" altLang="ja-JP" dirty="0" smtClean="0"/>
              <a:t>for backup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78805" y="4390270"/>
            <a:ext cx="225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April 2015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p</a:t>
            </a:r>
            <a:r>
              <a:rPr kumimoji="1" lang="en-US" altLang="ja-JP" dirty="0" smtClean="0"/>
              <a:t>arallel dissemination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38418" y="4345406"/>
            <a:ext cx="259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July 2015</a:t>
            </a:r>
          </a:p>
          <a:p>
            <a:pPr algn="ctr"/>
            <a:r>
              <a:rPr lang="en-US" altLang="ja-JP" dirty="0" smtClean="0"/>
              <a:t>Switchover to Himawari-8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120666" y="4415571"/>
            <a:ext cx="185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launch</a:t>
            </a:r>
          </a:p>
          <a:p>
            <a:pPr algn="ctr"/>
            <a:r>
              <a:rPr lang="en-US" altLang="ja-JP" dirty="0" smtClean="0"/>
              <a:t>summer</a:t>
            </a:r>
            <a:r>
              <a:rPr kumimoji="1" lang="en-US" altLang="ja-JP" dirty="0" smtClean="0"/>
              <a:t> 2014</a:t>
            </a:r>
            <a:endParaRPr kumimoji="1" lang="ja-JP" altLang="en-US" dirty="0"/>
          </a:p>
        </p:txBody>
      </p:sp>
      <p:sp>
        <p:nvSpPr>
          <p:cNvPr id="28" name="円/楕円 27"/>
          <p:cNvSpPr/>
          <p:nvPr/>
        </p:nvSpPr>
        <p:spPr>
          <a:xfrm>
            <a:off x="690868" y="1279840"/>
            <a:ext cx="1901619" cy="10081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Test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Tuning 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06452" y="935583"/>
            <a:ext cx="5995730" cy="1668051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77734" y="676865"/>
            <a:ext cx="5517044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parallel dissemination via JMA FTP server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-479696" y="2923931"/>
            <a:ext cx="10025253" cy="1070609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37684" y="4483906"/>
            <a:ext cx="185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October</a:t>
            </a:r>
            <a:r>
              <a:rPr kumimoji="1" lang="en-US" altLang="ja-JP" dirty="0" smtClean="0"/>
              <a:t> 2015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22224" y="3763688"/>
            <a:ext cx="5517044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B0F0"/>
                </a:solidFill>
              </a:rPr>
              <a:t>operational AMV via GTS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5536" y="5234299"/>
            <a:ext cx="288032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/>
              <a:t>Produced wind </a:t>
            </a:r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   VIS, IR and WV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/>
              <a:t>Dissemination frequency</a:t>
            </a:r>
          </a:p>
          <a:p>
            <a:r>
              <a:rPr lang="en-US" altLang="ja-JP" sz="1600" b="1" dirty="0" smtClean="0"/>
              <a:t>        hourly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/>
              <a:t>Data format</a:t>
            </a:r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   BUFR EDITION 4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32040" y="5234299"/>
            <a:ext cx="399785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/>
              <a:t>Produced wind </a:t>
            </a:r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   VIS(0.64), WV(6.2,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7.0,7.3</a:t>
            </a:r>
            <a:r>
              <a:rPr lang="en-US" altLang="ja-JP" sz="1600" b="1" dirty="0" smtClean="0"/>
              <a:t>) and 10.4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/>
              <a:t>Dissemination frequency</a:t>
            </a:r>
          </a:p>
          <a:p>
            <a:r>
              <a:rPr lang="en-US" altLang="ja-JP" sz="1600" b="1" dirty="0" smtClean="0"/>
              <a:t>        </a:t>
            </a:r>
            <a:r>
              <a:rPr lang="en-US" altLang="ja-JP" sz="1600" b="1" dirty="0" smtClean="0"/>
              <a:t>hourly </a:t>
            </a:r>
            <a:endParaRPr lang="en-US" altLang="ja-JP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/>
              <a:t>Data format</a:t>
            </a:r>
          </a:p>
          <a:p>
            <a:r>
              <a:rPr lang="en-US" altLang="ja-JP" sz="1600" b="1" dirty="0"/>
              <a:t>        BUFR EDITION </a:t>
            </a:r>
            <a:r>
              <a:rPr lang="en-US" altLang="ja-JP" sz="1600" b="1" dirty="0" smtClean="0"/>
              <a:t>4</a:t>
            </a:r>
            <a:endParaRPr lang="en-US" altLang="ja-JP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4833" y="4945082"/>
            <a:ext cx="208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MTSAT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90303" y="4927740"/>
            <a:ext cx="208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Himawari-8 ANV</a:t>
            </a:r>
            <a:endParaRPr kumimoji="1" lang="ja-JP" altLang="en-US" dirty="0"/>
          </a:p>
        </p:txBody>
      </p:sp>
      <p:pic>
        <p:nvPicPr>
          <p:cNvPr id="31" name="Picture 1" descr="C:\Documents and Settings\JMA4025\デスクトップ\himawari_8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0" y="1193986"/>
            <a:ext cx="1089536" cy="1089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23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161" y="0"/>
            <a:ext cx="912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 smtClean="0"/>
              <a:t>algorithm c</a:t>
            </a:r>
            <a:r>
              <a:rPr kumimoji="1" lang="en-US" altLang="ja-JP" sz="3600" b="1" dirty="0" smtClean="0"/>
              <a:t>hanges </a:t>
            </a:r>
            <a:r>
              <a:rPr lang="en-US" altLang="ja-JP" sz="3600" b="1" dirty="0" smtClean="0"/>
              <a:t>for </a:t>
            </a:r>
            <a:r>
              <a:rPr kumimoji="1" lang="en-US" altLang="ja-JP" sz="3600" b="1" dirty="0" smtClean="0"/>
              <a:t>Himawari-8 AMV</a:t>
            </a:r>
            <a:endParaRPr kumimoji="1" lang="ja-JP" altLang="en-US" sz="3600" b="1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353233"/>
              </p:ext>
            </p:extLst>
          </p:nvPr>
        </p:nvGraphicFramePr>
        <p:xfrm>
          <a:off x="140866" y="2708920"/>
          <a:ext cx="8846885" cy="4038731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69377"/>
                <a:gridCol w="1769377"/>
                <a:gridCol w="1769377"/>
                <a:gridCol w="1769377"/>
                <a:gridCol w="1769377"/>
              </a:tblGrid>
              <a:tr h="795943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target selection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tracking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height assignment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quality control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65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MTSAT AMV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cloud analysis module for MTSAT AMV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cross-correlation method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IR-WV intercept and EBBT methods 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EUMETSAT QI</a:t>
                      </a:r>
                      <a:endParaRPr lang="ja-JP" altLang="en-US" sz="1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3162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Himawari-8 AMV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Himawari-8 cloud mask product </a:t>
                      </a:r>
                    </a:p>
                    <a:p>
                      <a:pPr algn="ctr"/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based on NWCSAF and goes-R algorithm</a:t>
                      </a:r>
                    </a:p>
                    <a:p>
                      <a:pPr algn="ctr"/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Maximum Likelihood Estimation method using multiple cross-correlation surface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Maximum Likelihood Estimation 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EUMETSAT QI</a:t>
                      </a:r>
                      <a:endParaRPr lang="ja-JP" altLang="en-US" sz="1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79833" y="105273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b="1" dirty="0" smtClean="0"/>
              <a:t>simultaneous utilization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b="1" dirty="0" smtClean="0"/>
              <a:t>wind vector and height are retrieved by maximizing likelihood function</a:t>
            </a:r>
          </a:p>
        </p:txBody>
      </p:sp>
    </p:spTree>
    <p:extLst>
      <p:ext uri="{BB962C8B-B14F-4D97-AF65-F5344CB8AC3E}">
        <p14:creationId xmlns:p14="http://schemas.microsoft.com/office/powerpoint/2010/main" val="6373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539552" y="670096"/>
            <a:ext cx="8064896" cy="38164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979712" y="1174152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374771" y="1189632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>
            <a:stCxn id="18" idx="0"/>
          </p:cNvCxnSpPr>
          <p:nvPr/>
        </p:nvCxnSpPr>
        <p:spPr>
          <a:xfrm flipH="1" flipV="1">
            <a:off x="4728830" y="2982482"/>
            <a:ext cx="3960" cy="71664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07504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/>
              <a:t>improvement to tracking accuracy</a:t>
            </a:r>
            <a:endParaRPr kumimoji="1" lang="ja-JP" altLang="en-US" sz="3600" dirty="0"/>
          </a:p>
        </p:txBody>
      </p:sp>
      <p:pic>
        <p:nvPicPr>
          <p:cNvPr id="14" name="Picture 2" descr="C:\Users\kazuki\Dropbox\研究開発\海外出張\IWWG\材料\IWW\CorrBC5x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/>
          <a:stretch/>
        </p:blipFill>
        <p:spPr bwMode="auto">
          <a:xfrm>
            <a:off x="59679" y="3731793"/>
            <a:ext cx="2492592" cy="218777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07200" y="5949280"/>
            <a:ext cx="2194472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FF00"/>
                </a:solidFill>
              </a:rPr>
              <a:t>prior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forward matching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pic>
        <p:nvPicPr>
          <p:cNvPr id="17" name="Picture 3" descr="C:\Users\kazuki\Dropbox\研究開発\海外出張\IWWG\材料\IWW\CorrAB5x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 bwMode="auto">
          <a:xfrm>
            <a:off x="6509421" y="3731793"/>
            <a:ext cx="2555776" cy="22446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kazuki\Dropbox\研究開発\海外出張\IWWG\材料\IWW\CorrABC5x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/>
          <a:stretch/>
        </p:blipFill>
        <p:spPr bwMode="auto">
          <a:xfrm>
            <a:off x="3315488" y="3699122"/>
            <a:ext cx="2834604" cy="2271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6732240" y="5976482"/>
            <a:ext cx="2332957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FFFF00"/>
                </a:solidFill>
              </a:rPr>
              <a:t>auxiliary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backward matching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61570" y="6151527"/>
            <a:ext cx="2980084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posterior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information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averaged c</a:t>
            </a:r>
            <a:r>
              <a:rPr kumimoji="1" lang="en-US" altLang="ja-JP" dirty="0" smtClean="0">
                <a:solidFill>
                  <a:srgbClr val="FFFF00"/>
                </a:solidFill>
              </a:rPr>
              <a:t>orrelation surfaces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33326" y="1776221"/>
            <a:ext cx="214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forward matching</a:t>
            </a:r>
            <a:endParaRPr kumimoji="1" lang="en-US" altLang="ja-JP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22113" y="642311"/>
            <a:ext cx="5010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cxnSp>
        <p:nvCxnSpPr>
          <p:cNvPr id="28" name="直線矢印コネクタ 27"/>
          <p:cNvCxnSpPr>
            <a:endCxn id="12" idx="2"/>
          </p:cNvCxnSpPr>
          <p:nvPr/>
        </p:nvCxnSpPr>
        <p:spPr>
          <a:xfrm flipV="1">
            <a:off x="1304436" y="2614312"/>
            <a:ext cx="675276" cy="108481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17" idx="0"/>
            <a:endCxn id="13" idx="6"/>
          </p:cNvCxnSpPr>
          <p:nvPr/>
        </p:nvCxnSpPr>
        <p:spPr>
          <a:xfrm flipH="1" flipV="1">
            <a:off x="7471115" y="2629792"/>
            <a:ext cx="316194" cy="1102001"/>
          </a:xfrm>
          <a:prstGeom prst="straightConnector1">
            <a:avLst/>
          </a:prstGeom>
          <a:ln w="508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004049" y="1798033"/>
            <a:ext cx="2308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backward matching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1904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正方形/長方形 1026"/>
          <p:cNvSpPr/>
          <p:nvPr/>
        </p:nvSpPr>
        <p:spPr>
          <a:xfrm>
            <a:off x="-23639" y="6128742"/>
            <a:ext cx="9144000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23639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chemeClr val="bg1"/>
                </a:solidFill>
              </a:rPr>
              <a:t> </a:t>
            </a:r>
            <a:r>
              <a:rPr lang="en-US" altLang="ja-JP" sz="3200" b="1" dirty="0" smtClean="0">
                <a:solidFill>
                  <a:schemeClr val="bg1"/>
                </a:solidFill>
              </a:rPr>
              <a:t>optimal estimation for cloud height assignment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3879" y="6227172"/>
            <a:ext cx="224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ground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雲形吹き出し 11"/>
          <p:cNvSpPr/>
          <p:nvPr/>
        </p:nvSpPr>
        <p:spPr>
          <a:xfrm>
            <a:off x="1763688" y="2725362"/>
            <a:ext cx="2167535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雲形吹き出し 13"/>
          <p:cNvSpPr/>
          <p:nvPr/>
        </p:nvSpPr>
        <p:spPr>
          <a:xfrm>
            <a:off x="1401777" y="3829981"/>
            <a:ext cx="2137397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雲形吹き出し 15"/>
          <p:cNvSpPr/>
          <p:nvPr/>
        </p:nvSpPr>
        <p:spPr>
          <a:xfrm>
            <a:off x="1061457" y="4865370"/>
            <a:ext cx="2113758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951810" y="2132856"/>
            <a:ext cx="0" cy="404232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1311850" y="2132856"/>
            <a:ext cx="0" cy="284954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1652297" y="2132856"/>
            <a:ext cx="0" cy="179283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2047731" y="2132856"/>
            <a:ext cx="0" cy="59250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正方形/長方形 21"/>
              <p:cNvSpPr/>
              <p:nvPr/>
            </p:nvSpPr>
            <p:spPr>
              <a:xfrm>
                <a:off x="3846204" y="4904541"/>
                <a:ext cx="5305486" cy="415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h𝑖𝑔h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𝑚𝑖𝑑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𝑙𝑜𝑤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  <m:sSub>
                      <m:sSub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𝑔𝑟𝑜𝑢𝑛𝑑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𝑐h</m:t>
                        </m:r>
                      </m:e>
                    </m:d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Rad</m:t>
                    </m:r>
                    <m: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ground</m:t>
                    </m:r>
                    <m: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ja-JP" dirty="0" smtClean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2" name="正方形/長方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204" y="4904541"/>
                <a:ext cx="5305486" cy="415307"/>
              </a:xfrm>
              <a:prstGeom prst="rect">
                <a:avLst/>
              </a:prstGeom>
              <a:blipFill rotWithShape="1">
                <a:blip r:embed="rId3"/>
                <a:stretch>
                  <a:fillRect r="-2299"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正方形/長方形 22"/>
              <p:cNvSpPr/>
              <p:nvPr/>
            </p:nvSpPr>
            <p:spPr>
              <a:xfrm>
                <a:off x="5180335" y="4483758"/>
                <a:ext cx="33005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</m:t>
                          </m:r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𝑅𝑎𝑑</m:t>
                      </m:r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𝑙𝑜𝑤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3" name="正方形/長方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335" y="4483758"/>
                <a:ext cx="3300512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/>
          <p:cNvSpPr txBox="1"/>
          <p:nvPr/>
        </p:nvSpPr>
        <p:spPr>
          <a:xfrm>
            <a:off x="1968764" y="836712"/>
            <a:ext cx="707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schemeClr val="bg1"/>
                </a:solidFill>
              </a:rPr>
              <a:t>To formulate forward model which gives a relationship between latent variable and observables 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Conversion from the forward model to likelihood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maximizing  sum of log likelihood functions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正方形/長方形 16"/>
              <p:cNvSpPr/>
              <p:nvPr/>
            </p:nvSpPr>
            <p:spPr>
              <a:xfrm>
                <a:off x="5190898" y="3987451"/>
                <a:ext cx="33005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</m:t>
                          </m:r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𝑅𝑎𝑑</m:t>
                      </m:r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𝑚𝑖𝑑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98" y="3987451"/>
                <a:ext cx="3300512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正方形/長方形 17"/>
              <p:cNvSpPr/>
              <p:nvPr/>
            </p:nvSpPr>
            <p:spPr>
              <a:xfrm>
                <a:off x="5190898" y="3481648"/>
                <a:ext cx="3668862" cy="447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</m:t>
                          </m:r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𝑅𝑎𝑑</m:t>
                      </m:r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h𝑖𝑔h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98" y="3481648"/>
                <a:ext cx="3668862" cy="447174"/>
              </a:xfrm>
              <a:prstGeom prst="rect">
                <a:avLst/>
              </a:prstGeom>
              <a:blipFill rotWithShape="1"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正方形/長方形 18"/>
              <p:cNvSpPr/>
              <p:nvPr/>
            </p:nvSpPr>
            <p:spPr>
              <a:xfrm>
                <a:off x="4138951" y="3044551"/>
                <a:ext cx="4963394" cy="425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951" y="3044551"/>
                <a:ext cx="4963394" cy="425053"/>
              </a:xfrm>
              <a:prstGeom prst="rect">
                <a:avLst/>
              </a:prstGeom>
              <a:blipFill rotWithShape="1"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6"/>
              <p:cNvSpPr/>
              <p:nvPr/>
            </p:nvSpPr>
            <p:spPr>
              <a:xfrm>
                <a:off x="3040688" y="5549448"/>
                <a:ext cx="5974253" cy="115858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altLang="ja-JP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  <m:sup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𝑜𝑏𝑠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ja-JP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(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h𝑖𝑔h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𝑚𝑖𝑑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𝑙𝑜𝑤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h𝑖𝑔h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𝑚𝑖𝑑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𝑙𝑜𝑤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ja-JP" sz="240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ja-JP" sz="2400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 </m:t>
                                      </m:r>
                                    </m:e>
                                    <m:sup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2 </m:t>
                                  </m:r>
                                  <m:sSup>
                                    <m:sSupPr>
                                      <m:ctrlP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正方形/長方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88" y="5549448"/>
                <a:ext cx="5974253" cy="115858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44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" y="4202288"/>
            <a:ext cx="3005832" cy="26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" y="1116531"/>
            <a:ext cx="3002721" cy="308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7"/>
            <a:ext cx="3294331" cy="26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50" y="1124743"/>
            <a:ext cx="3303805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85" y="4221087"/>
            <a:ext cx="3298850" cy="26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77" y="1125224"/>
            <a:ext cx="3304590" cy="315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161" y="0"/>
            <a:ext cx="9122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Comparison of MTSAT and Himawari-8 algorithm </a:t>
            </a:r>
            <a:endParaRPr lang="en-US" altLang="ja-JP" sz="2800" b="1" dirty="0"/>
          </a:p>
          <a:p>
            <a:pPr algn="ctr"/>
            <a:r>
              <a:rPr lang="en-US" altLang="ja-JP" sz="2800" b="1" dirty="0" smtClean="0"/>
              <a:t>IR upper level AMV on Jan. 2013</a:t>
            </a:r>
            <a:endParaRPr kumimoji="1" lang="ja-JP" altLang="en-US" sz="28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6512" y="836712"/>
            <a:ext cx="28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MTSAT algorithm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8467" y="836712"/>
            <a:ext cx="28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H8 algorithm #1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92724" y="836712"/>
            <a:ext cx="28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H8 algorithm #2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4" y="1192447"/>
            <a:ext cx="3006000" cy="30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4" y="4133815"/>
            <a:ext cx="3003380" cy="28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04" y="4122465"/>
            <a:ext cx="2986947" cy="28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93" y="1191495"/>
            <a:ext cx="3006000" cy="307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58" y="4104305"/>
            <a:ext cx="3096554" cy="292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58" y="1198051"/>
            <a:ext cx="3096554" cy="311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06512" y="836712"/>
            <a:ext cx="28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MTSAT algorithm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8467" y="836712"/>
            <a:ext cx="28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H8 algorithm #1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61" y="0"/>
            <a:ext cx="9122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Comparison of MTSAT and Himawari-8 algorithm </a:t>
            </a:r>
            <a:endParaRPr lang="en-US" altLang="ja-JP" sz="2800" b="1" dirty="0"/>
          </a:p>
          <a:p>
            <a:pPr algn="ctr"/>
            <a:r>
              <a:rPr lang="en-US" altLang="ja-JP" sz="2800" b="1" dirty="0" smtClean="0"/>
              <a:t>IR lower level AMV on Jan. 2013</a:t>
            </a:r>
            <a:endParaRPr kumimoji="1" lang="ja-JP" altLang="en-US" sz="28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92724" y="836712"/>
            <a:ext cx="28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H8 algorithm #2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vgl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/>
          <a:stretch>
            <a:fillRect/>
          </a:stretch>
        </p:blipFill>
        <p:spPr bwMode="auto">
          <a:xfrm>
            <a:off x="3161" y="528970"/>
            <a:ext cx="6123259" cy="306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971600" y="2013712"/>
            <a:ext cx="3168352" cy="15344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 flipH="1">
            <a:off x="6126419" y="1268760"/>
            <a:ext cx="2999037" cy="2113692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>
                <a:solidFill>
                  <a:schemeClr val="bg1"/>
                </a:solidFill>
              </a:rPr>
              <a:t>MTSAT IR AMV computed by </a:t>
            </a:r>
            <a:r>
              <a:rPr lang="en-US" altLang="ja-JP" sz="1600" b="1" dirty="0" smtClean="0">
                <a:solidFill>
                  <a:srgbClr val="FFFF00"/>
                </a:solidFill>
              </a:rPr>
              <a:t>Himawari-8 AMV  </a:t>
            </a:r>
            <a:r>
              <a:rPr lang="en-US" altLang="ja-JP" sz="1600" b="1" dirty="0">
                <a:solidFill>
                  <a:srgbClr val="FFFF00"/>
                </a:solidFill>
              </a:rPr>
              <a:t>software </a:t>
            </a:r>
            <a:r>
              <a:rPr lang="en-US" altLang="ja-JP" sz="1600" dirty="0">
                <a:solidFill>
                  <a:schemeClr val="bg1"/>
                </a:solidFill>
              </a:rPr>
              <a:t>(QI&gt;80) for 00UTC 02 March  2014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61" y="0"/>
            <a:ext cx="912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chemeClr val="bg1"/>
                </a:solidFill>
              </a:rPr>
              <a:t>Improvement to spatial coverage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vgl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7"/>
          <a:stretch>
            <a:fillRect/>
          </a:stretch>
        </p:blipFill>
        <p:spPr bwMode="auto">
          <a:xfrm>
            <a:off x="2998992" y="3719954"/>
            <a:ext cx="6126465" cy="306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3851920" y="5254383"/>
            <a:ext cx="3168352" cy="15344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41308" y="3952547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00B0F0"/>
                </a:solidFill>
              </a:rPr>
              <a:t>operational</a:t>
            </a:r>
            <a:endParaRPr kumimoji="1"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3161" y="4509120"/>
            <a:ext cx="2995831" cy="2113692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>
                <a:solidFill>
                  <a:schemeClr val="bg1"/>
                </a:solidFill>
              </a:rPr>
              <a:t>MTSAT IR AMV computed by </a:t>
            </a:r>
            <a:r>
              <a:rPr lang="en-US" altLang="ja-JP" sz="1600" b="1" dirty="0">
                <a:solidFill>
                  <a:srgbClr val="FFFF00"/>
                </a:solidFill>
              </a:rPr>
              <a:t>operational software </a:t>
            </a:r>
            <a:r>
              <a:rPr lang="en-US" altLang="ja-JP" sz="1600" dirty="0">
                <a:solidFill>
                  <a:schemeClr val="bg1"/>
                </a:solidFill>
              </a:rPr>
              <a:t>(QI&gt;80) for 00UTC 02 March  2014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836712"/>
            <a:ext cx="327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FF0000"/>
                </a:solidFill>
              </a:rPr>
              <a:t>H8 AMV software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86" y="3763150"/>
            <a:ext cx="6149514" cy="30846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view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9"/>
          <a:stretch>
            <a:fillRect/>
          </a:stretch>
        </p:blipFill>
        <p:spPr bwMode="auto">
          <a:xfrm>
            <a:off x="3161" y="589866"/>
            <a:ext cx="6134638" cy="306896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右矢印 13"/>
          <p:cNvSpPr/>
          <p:nvPr/>
        </p:nvSpPr>
        <p:spPr>
          <a:xfrm flipH="1">
            <a:off x="6126419" y="1268760"/>
            <a:ext cx="2999037" cy="2113692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>
                <a:solidFill>
                  <a:schemeClr val="bg1"/>
                </a:solidFill>
              </a:rPr>
              <a:t>MTSAT IR AMV computed by </a:t>
            </a:r>
            <a:r>
              <a:rPr lang="en-US" altLang="ja-JP" sz="1600" b="1" dirty="0" smtClean="0">
                <a:solidFill>
                  <a:srgbClr val="FFFF00"/>
                </a:solidFill>
              </a:rPr>
              <a:t>Himawari-8 AMV  </a:t>
            </a:r>
            <a:r>
              <a:rPr lang="en-US" altLang="ja-JP" sz="1600" b="1" dirty="0">
                <a:solidFill>
                  <a:srgbClr val="FFFF00"/>
                </a:solidFill>
              </a:rPr>
              <a:t>software </a:t>
            </a:r>
            <a:r>
              <a:rPr lang="en-US" altLang="ja-JP" sz="1600" dirty="0">
                <a:solidFill>
                  <a:schemeClr val="bg1"/>
                </a:solidFill>
              </a:rPr>
              <a:t>(QI&gt;80) for 00UTC 02 March  2014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161" y="4509120"/>
            <a:ext cx="2995831" cy="2113692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>
                <a:solidFill>
                  <a:schemeClr val="bg1"/>
                </a:solidFill>
              </a:rPr>
              <a:t>MTSAT IR AMV computed by </a:t>
            </a:r>
            <a:r>
              <a:rPr lang="en-US" altLang="ja-JP" sz="1600" b="1" dirty="0">
                <a:solidFill>
                  <a:srgbClr val="FFFF00"/>
                </a:solidFill>
              </a:rPr>
              <a:t>operational software </a:t>
            </a:r>
            <a:r>
              <a:rPr lang="en-US" altLang="ja-JP" sz="1600" dirty="0">
                <a:solidFill>
                  <a:schemeClr val="bg1"/>
                </a:solidFill>
              </a:rPr>
              <a:t>(QI&gt;80) for 00UTC 02 March  2014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1308" y="3952547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00B0F0"/>
                </a:solidFill>
              </a:rPr>
              <a:t>operational</a:t>
            </a:r>
            <a:endParaRPr kumimoji="1"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61" y="0"/>
            <a:ext cx="912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chemeClr val="bg1"/>
                </a:solidFill>
              </a:rPr>
              <a:t>Improvement to spatial coverage over tropical region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836712"/>
            <a:ext cx="327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FF0000"/>
                </a:solidFill>
              </a:rPr>
              <a:t>H8 AMV software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altLang="ja-JP" sz="2800" dirty="0">
                <a:solidFill>
                  <a:schemeClr val="bg1"/>
                </a:solidFill>
                <a:latin typeface="+mj-lt"/>
              </a:rPr>
              <a:t>Planning of JMA satellite systems</a:t>
            </a:r>
            <a:endParaRPr lang="en-US" altLang="ja-JP" sz="2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Statistics of MTSAT-1R/2 AMV 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Plan for switching over from MTSAT to Himawari-8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Overview of Himawari-8 AMV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7504" y="0"/>
            <a:ext cx="9036496" cy="646331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smtClean="0">
                <a:solidFill>
                  <a:schemeClr val="bg1"/>
                </a:solidFill>
              </a:rPr>
              <a:t>Summary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052736"/>
            <a:ext cx="9144000" cy="5940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b="1" dirty="0" smtClean="0">
                <a:solidFill>
                  <a:schemeClr val="bg1"/>
                </a:solidFill>
              </a:rPr>
              <a:t>JMA will launch Himawari-8 around 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end of summer 2014</a:t>
            </a:r>
            <a:r>
              <a:rPr kumimoji="1" lang="en-US" altLang="ja-JP" sz="28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b="1" dirty="0" smtClean="0">
                <a:solidFill>
                  <a:schemeClr val="bg1"/>
                </a:solidFill>
              </a:rPr>
              <a:t>operation of Himawari-8 (and relating products) will start from 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July 2015</a:t>
            </a:r>
            <a:r>
              <a:rPr kumimoji="1" lang="en-US" altLang="ja-JP" sz="28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b="1" dirty="0" smtClean="0">
                <a:solidFill>
                  <a:schemeClr val="bg1"/>
                </a:solidFill>
              </a:rPr>
              <a:t>parallel dissemination of Himawari-8 AMV will start from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April 2015 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via JMA ftp server (as same as switchover from MTSAT-1R to MTSAT-2).</a:t>
            </a:r>
          </a:p>
          <a:p>
            <a:endParaRPr kumimoji="1" lang="en-US" altLang="ja-JP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b="1" dirty="0" smtClean="0">
                <a:solidFill>
                  <a:schemeClr val="bg1"/>
                </a:solidFill>
              </a:rPr>
              <a:t>statistical quality and spatial coverage of Himawari-8 AMV will </a:t>
            </a:r>
            <a:r>
              <a:rPr lang="en-US" altLang="ja-JP" sz="2800" b="1" dirty="0">
                <a:solidFill>
                  <a:schemeClr val="bg1"/>
                </a:solidFill>
              </a:rPr>
              <a:t>significantly change 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from that of MTSAT AMV.</a:t>
            </a:r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23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39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Overview - Planning of JMA satellite systems (</a:t>
            </a:r>
            <a:r>
              <a:rPr lang="en-GB" sz="2400" b="1" dirty="0" err="1" smtClean="0"/>
              <a:t>Himawari</a:t>
            </a:r>
            <a:r>
              <a:rPr lang="en-GB" sz="2400" b="1" dirty="0" smtClean="0"/>
              <a:t>-series)</a:t>
            </a:r>
            <a:endParaRPr lang="en-GB" sz="2400" b="1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179958" y="3141092"/>
            <a:ext cx="8640763" cy="2087562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graphicFrame>
        <p:nvGraphicFramePr>
          <p:cNvPr id="6" name="Group 100"/>
          <p:cNvGraphicFramePr>
            <a:graphicFrameLocks/>
          </p:cNvGraphicFramePr>
          <p:nvPr/>
        </p:nvGraphicFramePr>
        <p:xfrm>
          <a:off x="6444233" y="3212529"/>
          <a:ext cx="2555875" cy="3400871"/>
        </p:xfrm>
        <a:graphic>
          <a:graphicData uri="http://schemas.openxmlformats.org/drawingml/2006/table">
            <a:tbl>
              <a:tblPr/>
              <a:tblGrid>
                <a:gridCol w="1185863"/>
                <a:gridCol w="1370012"/>
              </a:tblGrid>
              <a:tr h="4403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Satellite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Observation period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1978 – 1981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1981 – 1984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1984 – 1989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1989 – 1995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1995 – 2003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GOES-9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2003 – 2005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MTSAT-1R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2005 –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2010 – 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</a:tr>
              <a:tr h="3158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2015 – 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3168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2022 – 2029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958" y="980504"/>
            <a:ext cx="501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i="1" dirty="0">
                <a:solidFill>
                  <a:schemeClr val="accent3">
                    <a:lumMod val="50000"/>
                  </a:schemeClr>
                </a:solidFill>
              </a:rPr>
              <a:t>GMS (</a:t>
            </a:r>
            <a:r>
              <a:rPr lang="en-US" altLang="ja-JP" sz="2000" b="1" i="1" u="sng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n-US" altLang="ja-JP" sz="2000" b="1" i="1" dirty="0">
                <a:solidFill>
                  <a:schemeClr val="accent3">
                    <a:lumMod val="50000"/>
                  </a:schemeClr>
                </a:solidFill>
              </a:rPr>
              <a:t>eostationary </a:t>
            </a:r>
            <a:r>
              <a:rPr lang="en-US" altLang="ja-JP" sz="2000" b="1" i="1" u="sng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US" altLang="ja-JP" sz="2000" b="1" i="1" dirty="0">
                <a:solidFill>
                  <a:schemeClr val="accent3">
                    <a:lumMod val="50000"/>
                  </a:schemeClr>
                </a:solidFill>
              </a:rPr>
              <a:t>eteorological </a:t>
            </a:r>
            <a:r>
              <a:rPr lang="en-US" altLang="ja-JP" sz="2000" b="1" i="1" u="sng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altLang="ja-JP" sz="2000" b="1" i="1" dirty="0">
                <a:solidFill>
                  <a:schemeClr val="accent3">
                    <a:lumMod val="50000"/>
                  </a:schemeClr>
                </a:solidFill>
              </a:rPr>
              <a:t>atellite</a:t>
            </a: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51396" y="3141092"/>
            <a:ext cx="8640762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non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322833" y="2996629"/>
            <a:ext cx="0" cy="288925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102671" y="5139754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462658" y="5157217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1259458" y="2996629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2351658" y="2998217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3491483" y="2998217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4644008" y="2998217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179512" y="3356992"/>
            <a:ext cx="496855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b="1" i="1" dirty="0">
                <a:solidFill>
                  <a:srgbClr val="C00000"/>
                </a:solidFill>
              </a:rPr>
              <a:t>MTSAT</a:t>
            </a:r>
            <a:r>
              <a:rPr kumimoji="0" lang="ja-JP" altLang="en-US" sz="2000" b="1" i="1" dirty="0">
                <a:solidFill>
                  <a:srgbClr val="C00000"/>
                </a:solidFill>
              </a:rPr>
              <a:t> </a:t>
            </a:r>
            <a:r>
              <a:rPr lang="en-US" altLang="ja-JP" sz="2000" b="1" i="1" dirty="0">
                <a:solidFill>
                  <a:srgbClr val="C00000"/>
                </a:solidFill>
              </a:rPr>
              <a:t>(</a:t>
            </a:r>
            <a:r>
              <a:rPr lang="en-US" altLang="ja-JP" sz="2000" b="1" i="1" u="sng" dirty="0">
                <a:solidFill>
                  <a:srgbClr val="C00000"/>
                </a:solidFill>
              </a:rPr>
              <a:t>M</a:t>
            </a:r>
            <a:r>
              <a:rPr lang="en-US" altLang="ja-JP" sz="2000" b="1" i="1" dirty="0">
                <a:solidFill>
                  <a:srgbClr val="C00000"/>
                </a:solidFill>
              </a:rPr>
              <a:t>ulti-functional </a:t>
            </a:r>
            <a:r>
              <a:rPr lang="en-US" altLang="ja-JP" sz="2000" b="1" i="1" u="sng" dirty="0">
                <a:solidFill>
                  <a:srgbClr val="C00000"/>
                </a:solidFill>
              </a:rPr>
              <a:t>T</a:t>
            </a:r>
            <a:r>
              <a:rPr lang="en-US" altLang="ja-JP" sz="2000" b="1" i="1" dirty="0">
                <a:solidFill>
                  <a:srgbClr val="C00000"/>
                </a:solidFill>
              </a:rPr>
              <a:t>ransport </a:t>
            </a:r>
            <a:r>
              <a:rPr lang="en-US" altLang="ja-JP" sz="2000" b="1" i="1" u="sng" dirty="0" err="1">
                <a:solidFill>
                  <a:srgbClr val="C00000"/>
                </a:solidFill>
              </a:rPr>
              <a:t>SAT</a:t>
            </a:r>
            <a:r>
              <a:rPr lang="en-US" altLang="ja-JP" sz="2000" b="1" i="1" dirty="0" err="1">
                <a:solidFill>
                  <a:srgbClr val="C00000"/>
                </a:solidFill>
              </a:rPr>
              <a:t>ellite</a:t>
            </a:r>
            <a:r>
              <a:rPr lang="en-US" altLang="ja-JP" sz="2000" b="1" dirty="0">
                <a:solidFill>
                  <a:srgbClr val="C00000"/>
                </a:solidFill>
              </a:rPr>
              <a:t> ) </a:t>
            </a:r>
          </a:p>
        </p:txBody>
      </p:sp>
      <p:grpSp>
        <p:nvGrpSpPr>
          <p:cNvPr id="18" name="グループ化 70"/>
          <p:cNvGrpSpPr>
            <a:grpSpLocks/>
          </p:cNvGrpSpPr>
          <p:nvPr/>
        </p:nvGrpSpPr>
        <p:grpSpPr bwMode="auto">
          <a:xfrm>
            <a:off x="6731571" y="1267842"/>
            <a:ext cx="1873250" cy="1601787"/>
            <a:chOff x="6659563" y="1268413"/>
            <a:chExt cx="1873250" cy="1601787"/>
          </a:xfrm>
        </p:grpSpPr>
        <p:sp>
          <p:nvSpPr>
            <p:cNvPr id="19" name="Text Box 103"/>
            <p:cNvSpPr txBox="1">
              <a:spLocks noChangeArrowheads="1"/>
            </p:cNvSpPr>
            <p:nvPr/>
          </p:nvSpPr>
          <p:spPr bwMode="auto">
            <a:xfrm>
              <a:off x="6659563" y="1700213"/>
              <a:ext cx="1873250" cy="116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dirty="0"/>
                <a:t>Back-up operation of </a:t>
              </a:r>
            </a:p>
            <a:p>
              <a:r>
                <a:rPr lang="en-US" altLang="ja-JP" sz="1400" dirty="0"/>
                <a:t>GMS-5 with GOES-9 by </a:t>
              </a:r>
            </a:p>
            <a:p>
              <a:r>
                <a:rPr lang="en-US" altLang="ja-JP" sz="1400" dirty="0"/>
                <a:t>NOAA/NESDIS </a:t>
              </a:r>
            </a:p>
            <a:p>
              <a:r>
                <a:rPr lang="en-US" altLang="ja-JP" sz="1400" dirty="0"/>
                <a:t>from May 22, 2003 </a:t>
              </a:r>
            </a:p>
            <a:p>
              <a:r>
                <a:rPr lang="en-US" altLang="ja-JP" sz="1400" dirty="0"/>
                <a:t>to June 28, 2005</a:t>
              </a:r>
            </a:p>
          </p:txBody>
        </p:sp>
        <p:sp>
          <p:nvSpPr>
            <p:cNvPr id="20" name="Rectangle 105"/>
            <p:cNvSpPr>
              <a:spLocks noChangeArrowheads="1"/>
            </p:cNvSpPr>
            <p:nvPr/>
          </p:nvSpPr>
          <p:spPr bwMode="auto">
            <a:xfrm>
              <a:off x="6948488" y="1268413"/>
              <a:ext cx="10985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dirty="0"/>
                <a:t>(GOES-9)</a:t>
              </a:r>
            </a:p>
          </p:txBody>
        </p:sp>
      </p:grpSp>
      <p:grpSp>
        <p:nvGrpSpPr>
          <p:cNvPr id="21" name="グループ化 66"/>
          <p:cNvGrpSpPr>
            <a:grpSpLocks/>
          </p:cNvGrpSpPr>
          <p:nvPr/>
        </p:nvGrpSpPr>
        <p:grpSpPr bwMode="auto">
          <a:xfrm>
            <a:off x="1114996" y="1331342"/>
            <a:ext cx="1081087" cy="1711325"/>
            <a:chOff x="1042988" y="1332000"/>
            <a:chExt cx="1080740" cy="1711238"/>
          </a:xfrm>
        </p:grpSpPr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1042988" y="2735263"/>
              <a:ext cx="979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Aug 1981</a:t>
              </a:r>
            </a:p>
          </p:txBody>
        </p:sp>
        <p:pic>
          <p:nvPicPr>
            <p:cNvPr id="23" name="Picture 21" descr="GMS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450" y="1773238"/>
              <a:ext cx="895350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258819" y="1332000"/>
              <a:ext cx="756994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GMS-2</a:t>
              </a:r>
            </a:p>
          </p:txBody>
        </p:sp>
        <p:sp>
          <p:nvSpPr>
            <p:cNvPr id="25" name="テキスト ボックス 48"/>
            <p:cNvSpPr txBox="1">
              <a:spLocks noChangeArrowheads="1"/>
            </p:cNvSpPr>
            <p:nvPr/>
          </p:nvSpPr>
          <p:spPr bwMode="auto">
            <a:xfrm>
              <a:off x="1101706" y="1568525"/>
              <a:ext cx="1022022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(Himawari-2)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グループ化 67"/>
          <p:cNvGrpSpPr>
            <a:grpSpLocks/>
          </p:cNvGrpSpPr>
          <p:nvPr/>
        </p:nvGrpSpPr>
        <p:grpSpPr bwMode="auto">
          <a:xfrm>
            <a:off x="2267521" y="1331342"/>
            <a:ext cx="1023937" cy="1711325"/>
            <a:chOff x="2195513" y="1332000"/>
            <a:chExt cx="1023937" cy="1711238"/>
          </a:xfrm>
        </p:grpSpPr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2224088" y="2735263"/>
              <a:ext cx="979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Aug 1984</a:t>
              </a:r>
            </a:p>
          </p:txBody>
        </p:sp>
        <p:pic>
          <p:nvPicPr>
            <p:cNvPr id="28" name="Picture 25" descr="GMS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8538" y="1773238"/>
              <a:ext cx="82391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2268538" y="1332000"/>
              <a:ext cx="7588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GMS-3</a:t>
              </a:r>
            </a:p>
          </p:txBody>
        </p:sp>
        <p:sp>
          <p:nvSpPr>
            <p:cNvPr id="30" name="テキスト ボックス 50"/>
            <p:cNvSpPr txBox="1">
              <a:spLocks noChangeArrowheads="1"/>
            </p:cNvSpPr>
            <p:nvPr/>
          </p:nvSpPr>
          <p:spPr bwMode="auto">
            <a:xfrm>
              <a:off x="2195513" y="1568525"/>
              <a:ext cx="1023937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(Himawari-3)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グループ化 68"/>
          <p:cNvGrpSpPr>
            <a:grpSpLocks/>
          </p:cNvGrpSpPr>
          <p:nvPr/>
        </p:nvGrpSpPr>
        <p:grpSpPr bwMode="auto">
          <a:xfrm>
            <a:off x="3300983" y="1331342"/>
            <a:ext cx="1055688" cy="1706562"/>
            <a:chOff x="3228975" y="1332000"/>
            <a:chExt cx="1054993" cy="1706475"/>
          </a:xfrm>
        </p:grpSpPr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28975" y="2730500"/>
              <a:ext cx="9604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Sep 1989</a:t>
              </a:r>
            </a:p>
          </p:txBody>
        </p:sp>
        <p:pic>
          <p:nvPicPr>
            <p:cNvPr id="33" name="Picture 26" descr="GMS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8038" y="1773238"/>
              <a:ext cx="79216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3309885" y="1332000"/>
              <a:ext cx="7583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GMS-4</a:t>
              </a:r>
            </a:p>
          </p:txBody>
        </p:sp>
        <p:sp>
          <p:nvSpPr>
            <p:cNvPr id="35" name="テキスト ボックス 51"/>
            <p:cNvSpPr txBox="1">
              <a:spLocks noChangeArrowheads="1"/>
            </p:cNvSpPr>
            <p:nvPr/>
          </p:nvSpPr>
          <p:spPr bwMode="auto">
            <a:xfrm>
              <a:off x="3260704" y="1568525"/>
              <a:ext cx="1023264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(Himawari-4)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6" name="グループ化 69"/>
          <p:cNvGrpSpPr>
            <a:grpSpLocks/>
          </p:cNvGrpSpPr>
          <p:nvPr/>
        </p:nvGrpSpPr>
        <p:grpSpPr bwMode="auto">
          <a:xfrm>
            <a:off x="4464621" y="1323404"/>
            <a:ext cx="1023937" cy="1714500"/>
            <a:chOff x="4392613" y="1323975"/>
            <a:chExt cx="1023937" cy="1714500"/>
          </a:xfrm>
        </p:grpSpPr>
        <p:sp>
          <p:nvSpPr>
            <p:cNvPr id="37" name="Text Box 20"/>
            <p:cNvSpPr txBox="1">
              <a:spLocks noChangeArrowheads="1"/>
            </p:cNvSpPr>
            <p:nvPr/>
          </p:nvSpPr>
          <p:spPr bwMode="auto">
            <a:xfrm>
              <a:off x="4427538" y="2730500"/>
              <a:ext cx="9509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Mar 1995</a:t>
              </a:r>
            </a:p>
          </p:txBody>
        </p:sp>
        <p:pic>
          <p:nvPicPr>
            <p:cNvPr id="38" name="Picture 27" descr="GMS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3" y="1773238"/>
              <a:ext cx="846137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3"/>
            <p:cNvSpPr>
              <a:spLocks noChangeArrowheads="1"/>
            </p:cNvSpPr>
            <p:nvPr/>
          </p:nvSpPr>
          <p:spPr bwMode="auto">
            <a:xfrm>
              <a:off x="4500563" y="1323975"/>
              <a:ext cx="7588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GMS-5</a:t>
              </a:r>
            </a:p>
          </p:txBody>
        </p:sp>
        <p:sp>
          <p:nvSpPr>
            <p:cNvPr id="40" name="テキスト ボックス 52"/>
            <p:cNvSpPr txBox="1">
              <a:spLocks noChangeArrowheads="1"/>
            </p:cNvSpPr>
            <p:nvPr/>
          </p:nvSpPr>
          <p:spPr bwMode="auto">
            <a:xfrm>
              <a:off x="4392613" y="1568450"/>
              <a:ext cx="1023937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(Himawari-5)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1" name="グループ化 72"/>
          <p:cNvGrpSpPr>
            <a:grpSpLocks/>
          </p:cNvGrpSpPr>
          <p:nvPr/>
        </p:nvGrpSpPr>
        <p:grpSpPr bwMode="auto">
          <a:xfrm>
            <a:off x="238696" y="3644329"/>
            <a:ext cx="1204912" cy="2016125"/>
            <a:chOff x="166291" y="3644900"/>
            <a:chExt cx="1205309" cy="2016125"/>
          </a:xfrm>
        </p:grpSpPr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166291" y="5353050"/>
              <a:ext cx="949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Feb 2005</a:t>
              </a:r>
            </a:p>
          </p:txBody>
        </p:sp>
        <p:pic>
          <p:nvPicPr>
            <p:cNvPr id="43" name="Picture 34" descr="MTSAT-1R"/>
            <p:cNvPicPr>
              <a:picLocks noChangeAspect="1" noChangeArrowheads="1"/>
            </p:cNvPicPr>
            <p:nvPr/>
          </p:nvPicPr>
          <p:blipFill>
            <a:blip r:embed="rId7" cstate="print"/>
            <a:srcRect l="8328" r="4164"/>
            <a:stretch>
              <a:fillRect/>
            </a:stretch>
          </p:blipFill>
          <p:spPr bwMode="auto">
            <a:xfrm>
              <a:off x="259191" y="4138017"/>
              <a:ext cx="1072449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179388" y="3644900"/>
              <a:ext cx="11922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i="1" dirty="0">
                  <a:solidFill>
                    <a:srgbClr val="C00000"/>
                  </a:solidFill>
                </a:rPr>
                <a:t>MTSAT-1R</a:t>
              </a:r>
            </a:p>
          </p:txBody>
        </p:sp>
        <p:sp>
          <p:nvSpPr>
            <p:cNvPr id="45" name="テキスト ボックス 53"/>
            <p:cNvSpPr txBox="1">
              <a:spLocks noChangeArrowheads="1"/>
            </p:cNvSpPr>
            <p:nvPr/>
          </p:nvSpPr>
          <p:spPr bwMode="auto">
            <a:xfrm>
              <a:off x="179388" y="3872855"/>
              <a:ext cx="11064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200" b="1">
                  <a:solidFill>
                    <a:srgbClr val="C00000"/>
                  </a:solidFill>
                </a:rPr>
                <a:t>(Himawari-6)</a:t>
              </a:r>
              <a:endParaRPr lang="ja-JP" altLang="en-US" sz="12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46" name="グループ化 73"/>
          <p:cNvGrpSpPr>
            <a:grpSpLocks/>
          </p:cNvGrpSpPr>
          <p:nvPr/>
        </p:nvGrpSpPr>
        <p:grpSpPr bwMode="auto">
          <a:xfrm>
            <a:off x="1391221" y="3644329"/>
            <a:ext cx="1092200" cy="2016125"/>
            <a:chOff x="1318419" y="3644900"/>
            <a:chExt cx="1092994" cy="2016125"/>
          </a:xfrm>
        </p:grpSpPr>
        <p:sp>
          <p:nvSpPr>
            <p:cNvPr id="47" name="Text Box 9"/>
            <p:cNvSpPr txBox="1">
              <a:spLocks noChangeArrowheads="1"/>
            </p:cNvSpPr>
            <p:nvPr/>
          </p:nvSpPr>
          <p:spPr bwMode="auto">
            <a:xfrm>
              <a:off x="1318419" y="5353050"/>
              <a:ext cx="949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Feb 2006</a:t>
              </a:r>
            </a:p>
          </p:txBody>
        </p:sp>
        <p:pic>
          <p:nvPicPr>
            <p:cNvPr id="48" name="Picture 37" descr="mtsat-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03350" y="4145954"/>
              <a:ext cx="1008063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Rectangle 38"/>
            <p:cNvSpPr>
              <a:spLocks noChangeArrowheads="1"/>
            </p:cNvSpPr>
            <p:nvPr/>
          </p:nvSpPr>
          <p:spPr bwMode="auto">
            <a:xfrm>
              <a:off x="1403350" y="3644900"/>
              <a:ext cx="9366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i="1">
                  <a:solidFill>
                    <a:srgbClr val="C00000"/>
                  </a:solidFill>
                </a:rPr>
                <a:t>MTSAT-2</a:t>
              </a:r>
            </a:p>
          </p:txBody>
        </p:sp>
        <p:sp>
          <p:nvSpPr>
            <p:cNvPr id="50" name="テキスト ボックス 54"/>
            <p:cNvSpPr txBox="1">
              <a:spLocks noChangeArrowheads="1"/>
            </p:cNvSpPr>
            <p:nvPr/>
          </p:nvSpPr>
          <p:spPr bwMode="auto">
            <a:xfrm>
              <a:off x="1331913" y="3860800"/>
              <a:ext cx="10223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200" b="1">
                  <a:solidFill>
                    <a:srgbClr val="C00000"/>
                  </a:solidFill>
                </a:rPr>
                <a:t>(Himawari-7)</a:t>
              </a:r>
              <a:endParaRPr lang="ja-JP" altLang="en-US" sz="12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グループ化 63"/>
          <p:cNvGrpSpPr>
            <a:grpSpLocks/>
          </p:cNvGrpSpPr>
          <p:nvPr/>
        </p:nvGrpSpPr>
        <p:grpSpPr bwMode="auto">
          <a:xfrm>
            <a:off x="152971" y="1331342"/>
            <a:ext cx="1035050" cy="1736725"/>
            <a:chOff x="80963" y="1332000"/>
            <a:chExt cx="1034653" cy="1736638"/>
          </a:xfrm>
        </p:grpSpPr>
        <p:pic>
          <p:nvPicPr>
            <p:cNvPr id="52" name="Picture 3" descr="GMS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9388" y="1778000"/>
              <a:ext cx="849312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7"/>
            <p:cNvSpPr txBox="1">
              <a:spLocks noChangeArrowheads="1"/>
            </p:cNvSpPr>
            <p:nvPr/>
          </p:nvSpPr>
          <p:spPr bwMode="auto">
            <a:xfrm>
              <a:off x="80963" y="2760663"/>
              <a:ext cx="8905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Jul 1977</a:t>
              </a:r>
            </a:p>
          </p:txBody>
        </p:sp>
        <p:sp>
          <p:nvSpPr>
            <p:cNvPr id="54" name="Rectangle 32"/>
            <p:cNvSpPr>
              <a:spLocks noChangeArrowheads="1"/>
            </p:cNvSpPr>
            <p:nvPr/>
          </p:nvSpPr>
          <p:spPr bwMode="auto">
            <a:xfrm>
              <a:off x="318997" y="1332000"/>
              <a:ext cx="652212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</a:t>
              </a:r>
            </a:p>
          </p:txBody>
        </p:sp>
        <p:sp>
          <p:nvSpPr>
            <p:cNvPr id="55" name="テキスト ボックス 54"/>
            <p:cNvSpPr txBox="1">
              <a:spLocks noChangeArrowheads="1"/>
            </p:cNvSpPr>
            <p:nvPr/>
          </p:nvSpPr>
          <p:spPr bwMode="auto">
            <a:xfrm>
              <a:off x="146025" y="1568525"/>
              <a:ext cx="969591" cy="27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</a:t>
              </a:r>
              <a:r>
                <a:rPr lang="en-US" altLang="ja-JP" sz="1200" b="1" dirty="0" err="1">
                  <a:solidFill>
                    <a:schemeClr val="accent3">
                      <a:lumMod val="50000"/>
                    </a:schemeClr>
                  </a:solidFill>
                </a:rPr>
                <a:t>Himawari</a:t>
              </a: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Line 5"/>
          <p:cNvSpPr>
            <a:spLocks noChangeShapeType="1"/>
          </p:cNvSpPr>
          <p:nvPr/>
        </p:nvSpPr>
        <p:spPr bwMode="auto">
          <a:xfrm>
            <a:off x="286321" y="5282629"/>
            <a:ext cx="5473700" cy="158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57" name="Line 15"/>
          <p:cNvSpPr>
            <a:spLocks noChangeShapeType="1"/>
          </p:cNvSpPr>
          <p:nvPr/>
        </p:nvSpPr>
        <p:spPr bwMode="auto">
          <a:xfrm>
            <a:off x="322833" y="5157217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58" name="Line 8"/>
          <p:cNvSpPr>
            <a:spLocks noChangeShapeType="1"/>
          </p:cNvSpPr>
          <p:nvPr/>
        </p:nvSpPr>
        <p:spPr bwMode="auto">
          <a:xfrm>
            <a:off x="5364733" y="5157217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/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auto">
          <a:xfrm>
            <a:off x="3420046" y="4480942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000" b="1" i="1" dirty="0" err="1">
                <a:solidFill>
                  <a:schemeClr val="accent5">
                    <a:lumMod val="75000"/>
                  </a:schemeClr>
                </a:solidFill>
              </a:rPr>
              <a:t>Himawari</a:t>
            </a:r>
            <a:endParaRPr lang="en-US" altLang="ja-JP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0" name="グループ化 74"/>
          <p:cNvGrpSpPr>
            <a:grpSpLocks/>
          </p:cNvGrpSpPr>
          <p:nvPr/>
        </p:nvGrpSpPr>
        <p:grpSpPr bwMode="auto">
          <a:xfrm>
            <a:off x="3420046" y="4265042"/>
            <a:ext cx="1217612" cy="2303462"/>
            <a:chOff x="3348038" y="4746055"/>
            <a:chExt cx="1217612" cy="2304256"/>
          </a:xfrm>
        </p:grpSpPr>
        <p:sp>
          <p:nvSpPr>
            <p:cNvPr id="61" name="Text Box 12"/>
            <p:cNvSpPr txBox="1">
              <a:spLocks noChangeArrowheads="1"/>
            </p:cNvSpPr>
            <p:nvPr/>
          </p:nvSpPr>
          <p:spPr bwMode="auto">
            <a:xfrm>
              <a:off x="3733800" y="5353050"/>
              <a:ext cx="5508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2014</a:t>
              </a:r>
            </a:p>
          </p:txBody>
        </p:sp>
        <p:pic>
          <p:nvPicPr>
            <p:cNvPr id="62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10" cstate="print"/>
            <a:srcRect r="68700" b="50252"/>
            <a:stretch>
              <a:fillRect/>
            </a:stretch>
          </p:blipFill>
          <p:spPr bwMode="auto">
            <a:xfrm>
              <a:off x="3419475" y="5861274"/>
              <a:ext cx="1146175" cy="1189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ectangle 38"/>
            <p:cNvSpPr>
              <a:spLocks noChangeArrowheads="1"/>
            </p:cNvSpPr>
            <p:nvPr/>
          </p:nvSpPr>
          <p:spPr bwMode="auto">
            <a:xfrm>
              <a:off x="3348038" y="4746055"/>
              <a:ext cx="1187450" cy="339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5">
                      <a:lumMod val="75000"/>
                    </a:schemeClr>
                  </a:solidFill>
                </a:rPr>
                <a:t>Himawari-8</a:t>
              </a:r>
            </a:p>
          </p:txBody>
        </p:sp>
      </p:grpSp>
      <p:grpSp>
        <p:nvGrpSpPr>
          <p:cNvPr id="64" name="グループ化 75"/>
          <p:cNvGrpSpPr>
            <a:grpSpLocks/>
          </p:cNvGrpSpPr>
          <p:nvPr/>
        </p:nvGrpSpPr>
        <p:grpSpPr bwMode="auto">
          <a:xfrm>
            <a:off x="4715446" y="4265042"/>
            <a:ext cx="1290637" cy="2338387"/>
            <a:chOff x="4643438" y="4746055"/>
            <a:chExt cx="1290637" cy="2339578"/>
          </a:xfrm>
        </p:grpSpPr>
        <p:sp>
          <p:nvSpPr>
            <p:cNvPr id="65" name="Text Box 12"/>
            <p:cNvSpPr txBox="1">
              <a:spLocks noChangeArrowheads="1"/>
            </p:cNvSpPr>
            <p:nvPr/>
          </p:nvSpPr>
          <p:spPr bwMode="auto">
            <a:xfrm>
              <a:off x="5003800" y="5353050"/>
              <a:ext cx="5508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/>
                <a:t>2016</a:t>
              </a:r>
            </a:p>
          </p:txBody>
        </p:sp>
        <p:pic>
          <p:nvPicPr>
            <p:cNvPr id="66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10" cstate="print"/>
            <a:srcRect r="68700" b="50252"/>
            <a:stretch>
              <a:fillRect/>
            </a:stretch>
          </p:blipFill>
          <p:spPr bwMode="auto">
            <a:xfrm>
              <a:off x="4787900" y="5898183"/>
              <a:ext cx="1146175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4643438" y="4746055"/>
              <a:ext cx="1189037" cy="339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5">
                      <a:lumMod val="75000"/>
                    </a:schemeClr>
                  </a:solidFill>
                </a:rPr>
                <a:t>Himawari-9</a:t>
              </a:r>
            </a:p>
          </p:txBody>
        </p:sp>
      </p:grp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540321" y="2652142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1619821" y="2652142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0" name="Rectangle 3"/>
          <p:cNvSpPr txBox="1">
            <a:spLocks noChangeArrowheads="1"/>
          </p:cNvSpPr>
          <p:nvPr/>
        </p:nvSpPr>
        <p:spPr bwMode="auto">
          <a:xfrm>
            <a:off x="2627883" y="2652142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3635946" y="2652142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4859908" y="2652142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3" name="Rectangle 3"/>
          <p:cNvSpPr txBox="1">
            <a:spLocks noChangeArrowheads="1"/>
          </p:cNvSpPr>
          <p:nvPr/>
        </p:nvSpPr>
        <p:spPr bwMode="auto">
          <a:xfrm>
            <a:off x="827658" y="5028629"/>
            <a:ext cx="647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SS/L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1259458" y="5028629"/>
            <a:ext cx="86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MELCO</a:t>
            </a:r>
          </a:p>
        </p:txBody>
      </p:sp>
    </p:spTree>
    <p:extLst>
      <p:ext uri="{BB962C8B-B14F-4D97-AF65-F5344CB8AC3E}">
        <p14:creationId xmlns:p14="http://schemas.microsoft.com/office/powerpoint/2010/main" val="353723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35"/>
          <p:cNvGraphicFramePr>
            <a:graphicFrameLocks noGrp="1"/>
          </p:cNvGraphicFramePr>
          <p:nvPr/>
        </p:nvGraphicFramePr>
        <p:xfrm>
          <a:off x="179388" y="1257300"/>
          <a:ext cx="3143250" cy="5029200"/>
        </p:xfrm>
        <a:graphic>
          <a:graphicData uri="http://schemas.openxmlformats.org/drawingml/2006/table">
            <a:tbl>
              <a:tblPr/>
              <a:tblGrid>
                <a:gridCol w="601662"/>
                <a:gridCol w="1538288"/>
                <a:gridCol w="1003300"/>
              </a:tblGrid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Band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Central Wavelength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 [μ</a:t>
                      </a:r>
                      <a:r>
                        <a:rPr kumimoji="1" lang="ja-JP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ｍ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Resolution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0.43 - 0.48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0.50 - 0.52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0.63 - 0.66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0.5Km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0.85 - 0.87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1.60 - 1.62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2.25 - 2.27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3.74 - 3.96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6.06 - 6.43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6.89 - 7.01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7.26 - 7.43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8.44 - 8.76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9.54 - 9.72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10.3 - 10.6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11.1- 11.3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12.2 - 12.5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13.2 - 13.4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4206" name="タイトル 1"/>
          <p:cNvSpPr txBox="1">
            <a:spLocks/>
          </p:cNvSpPr>
          <p:nvPr/>
        </p:nvSpPr>
        <p:spPr bwMode="auto">
          <a:xfrm>
            <a:off x="-558316" y="29610"/>
            <a:ext cx="9396536" cy="62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57300" lvl="2" indent="-342900" algn="ctr"/>
            <a:r>
              <a:rPr lang="en-US" altLang="ja-JP" sz="3200" b="1" dirty="0" smtClean="0"/>
              <a:t>Specification of Advanced </a:t>
            </a:r>
            <a:r>
              <a:rPr lang="en-US" altLang="ja-JP" sz="3200" b="1" dirty="0" err="1" smtClean="0"/>
              <a:t>Himawari</a:t>
            </a:r>
            <a:r>
              <a:rPr lang="en-US" altLang="ja-JP" sz="3200" b="1" dirty="0" smtClean="0"/>
              <a:t> Imager (AHI)</a:t>
            </a:r>
            <a:endParaRPr lang="en-US" altLang="ja-JP" sz="3200" b="1" dirty="0"/>
          </a:p>
        </p:txBody>
      </p:sp>
      <p:graphicFrame>
        <p:nvGraphicFramePr>
          <p:cNvPr id="6" name="Group 135"/>
          <p:cNvGraphicFramePr>
            <a:graphicFrameLocks noGrp="1"/>
          </p:cNvGraphicFramePr>
          <p:nvPr/>
        </p:nvGraphicFramePr>
        <p:xfrm>
          <a:off x="5219700" y="4437063"/>
          <a:ext cx="3286125" cy="1828800"/>
        </p:xfrm>
        <a:graphic>
          <a:graphicData uri="http://schemas.openxmlformats.org/drawingml/2006/table">
            <a:tbl>
              <a:tblPr/>
              <a:tblGrid>
                <a:gridCol w="571500"/>
                <a:gridCol w="1643063"/>
                <a:gridCol w="1071562"/>
              </a:tblGrid>
              <a:tr h="428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Band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Central Wavelength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 [μ</a:t>
                      </a:r>
                      <a:r>
                        <a:rPr kumimoji="1" lang="ja-JP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ｍ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Resolution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0.55 – 0.90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3.50 – 4.00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6.50- 7.00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10.3 – 11.3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11.5 – 12.5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4249" name="テキスト ボックス 8"/>
          <p:cNvSpPr txBox="1">
            <a:spLocks noChangeArrowheads="1"/>
          </p:cNvSpPr>
          <p:nvPr/>
        </p:nvSpPr>
        <p:spPr bwMode="auto">
          <a:xfrm>
            <a:off x="6443663" y="6237288"/>
            <a:ext cx="194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Calibri" pitchFamily="34" charset="0"/>
              </a:rPr>
              <a:t>MTSAT-1R/2</a:t>
            </a:r>
            <a:endParaRPr lang="ja-JP" altLang="en-US" b="1">
              <a:latin typeface="Calibri" pitchFamily="34" charset="0"/>
            </a:endParaRPr>
          </a:p>
        </p:txBody>
      </p:sp>
      <p:pic>
        <p:nvPicPr>
          <p:cNvPr id="4250" name="Picture 4" descr="188734&amp;DIFF=0&amp;SET=SIMPLE&amp;FILENAME=HRIT_MTSAT1_20080511_0230_DK01VIS&amp;PROJ=DISK&amp;FORM=PNG&amp;STR=1&amp;ELV=2&amp;ER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1196975"/>
            <a:ext cx="3275013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円形吹き出し 21"/>
          <p:cNvSpPr/>
          <p:nvPr/>
        </p:nvSpPr>
        <p:spPr>
          <a:xfrm>
            <a:off x="6372225" y="980728"/>
            <a:ext cx="2771775" cy="928687"/>
          </a:xfrm>
          <a:prstGeom prst="wedgeEllipseCallout">
            <a:avLst>
              <a:gd name="adj1" fmla="val -14576"/>
              <a:gd name="adj2" fmla="val 704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solidFill>
                  <a:schemeClr val="tx1"/>
                </a:solidFill>
              </a:rPr>
              <a:t>Full disk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solidFill>
                  <a:schemeClr val="tx1"/>
                </a:solidFill>
              </a:rPr>
              <a:t>(every 10 minutes)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4252" name="Rectangle 7"/>
          <p:cNvSpPr>
            <a:spLocks noChangeArrowheads="1"/>
          </p:cNvSpPr>
          <p:nvPr/>
        </p:nvSpPr>
        <p:spPr bwMode="auto">
          <a:xfrm>
            <a:off x="6372225" y="2060575"/>
            <a:ext cx="431800" cy="3603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" name="円形吹き出し 22"/>
          <p:cNvSpPr/>
          <p:nvPr/>
        </p:nvSpPr>
        <p:spPr>
          <a:xfrm>
            <a:off x="6011863" y="3508375"/>
            <a:ext cx="3132137" cy="928688"/>
          </a:xfrm>
          <a:prstGeom prst="wedgeEllipseCallout">
            <a:avLst>
              <a:gd name="adj1" fmla="val -36819"/>
              <a:gd name="adj2" fmla="val -1628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err="1" smtClean="0">
                <a:solidFill>
                  <a:schemeClr val="tx1"/>
                </a:solidFill>
              </a:rPr>
              <a:t>rapidscan</a:t>
            </a:r>
            <a:r>
              <a:rPr lang="ja-JP" altLang="en-US" sz="1400" dirty="0" smtClean="0">
                <a:solidFill>
                  <a:schemeClr val="tx1"/>
                </a:solidFill>
              </a:rPr>
              <a:t>（</a:t>
            </a:r>
            <a:r>
              <a:rPr lang="en-US" altLang="ja-JP" sz="1400" dirty="0" smtClean="0">
                <a:solidFill>
                  <a:schemeClr val="tx1"/>
                </a:solidFill>
              </a:rPr>
              <a:t>every 2.5min</a:t>
            </a:r>
            <a:r>
              <a:rPr lang="ja-JP" altLang="en-US" sz="1400" dirty="0" smtClean="0">
                <a:solidFill>
                  <a:schemeClr val="tx1"/>
                </a:solidFill>
              </a:rPr>
              <a:t>）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3059113" y="1928813"/>
            <a:ext cx="298450" cy="78581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55" name="テキスト ボックス 13"/>
          <p:cNvSpPr txBox="1">
            <a:spLocks noChangeArrowheads="1"/>
          </p:cNvSpPr>
          <p:nvPr/>
        </p:nvSpPr>
        <p:spPr bwMode="auto">
          <a:xfrm>
            <a:off x="3441054" y="2128322"/>
            <a:ext cx="590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R</a:t>
            </a:r>
            <a:r>
              <a:rPr lang="en-US" altLang="ja-JP" b="1" dirty="0" smtClean="0">
                <a:solidFill>
                  <a:srgbClr val="00B050"/>
                </a:solidFill>
                <a:latin typeface="Calibri" pitchFamily="34" charset="0"/>
              </a:rPr>
              <a:t>G</a:t>
            </a:r>
            <a:r>
              <a:rPr lang="en-US" altLang="ja-JP" b="1" dirty="0" smtClean="0">
                <a:solidFill>
                  <a:srgbClr val="0070C0"/>
                </a:solidFill>
                <a:latin typeface="Calibri" pitchFamily="34" charset="0"/>
              </a:rPr>
              <a:t>B</a:t>
            </a:r>
            <a:endParaRPr lang="ja-JP" altLang="en-US" sz="1600" b="1" dirty="0">
              <a:latin typeface="Calibri" pitchFamily="34" charset="0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708400" y="4868863"/>
            <a:ext cx="1223963" cy="720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右矢印 16"/>
          <p:cNvSpPr/>
          <p:nvPr/>
        </p:nvSpPr>
        <p:spPr>
          <a:xfrm>
            <a:off x="4139952" y="2205038"/>
            <a:ext cx="93687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258" name="テキスト ボックス 8"/>
          <p:cNvSpPr txBox="1">
            <a:spLocks noChangeArrowheads="1"/>
          </p:cNvSpPr>
          <p:nvPr/>
        </p:nvSpPr>
        <p:spPr bwMode="auto">
          <a:xfrm>
            <a:off x="107950" y="900113"/>
            <a:ext cx="2233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Calibri" pitchFamily="34" charset="0"/>
              </a:rPr>
              <a:t>HIMAWARI-8/9</a:t>
            </a:r>
            <a:endParaRPr lang="ja-JP" altLang="en-US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18"/>
          <p:cNvSpPr>
            <a:spLocks noChangeArrowheads="1"/>
          </p:cNvSpPr>
          <p:nvPr/>
        </p:nvSpPr>
        <p:spPr bwMode="auto">
          <a:xfrm>
            <a:off x="251520" y="4020160"/>
            <a:ext cx="8483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lnSpc>
                <a:spcPts val="2400"/>
              </a:lnSpc>
              <a:spcAft>
                <a:spcPts val="600"/>
              </a:spcAft>
              <a:buClr>
                <a:srgbClr val="9900FF"/>
              </a:buClr>
              <a:buFont typeface="Wingdings" pitchFamily="2" charset="2"/>
              <a:buChar char="n"/>
            </a:pPr>
            <a:r>
              <a:rPr kumimoji="0" lang="en-US" altLang="ja-JP" sz="2000" dirty="0">
                <a:latin typeface="Calibri" pitchFamily="34" charset="0"/>
              </a:rPr>
              <a:t>JMA plans to launch </a:t>
            </a:r>
            <a:r>
              <a:rPr kumimoji="0" lang="en-US" altLang="ja-JP" sz="2000" b="1" dirty="0">
                <a:solidFill>
                  <a:schemeClr val="accent2"/>
                </a:solidFill>
                <a:latin typeface="Calibri" pitchFamily="34" charset="0"/>
              </a:rPr>
              <a:t>Himawari-8</a:t>
            </a:r>
            <a:r>
              <a:rPr kumimoji="0" lang="en-US" altLang="ja-JP" sz="2000" dirty="0">
                <a:latin typeface="Calibri" pitchFamily="34" charset="0"/>
              </a:rPr>
              <a:t> in </a:t>
            </a:r>
            <a:r>
              <a:rPr kumimoji="0" lang="en-US" altLang="ja-JP" sz="2000" b="1" dirty="0">
                <a:latin typeface="Calibri" pitchFamily="34" charset="0"/>
              </a:rPr>
              <a:t>2014</a:t>
            </a:r>
            <a:r>
              <a:rPr kumimoji="0" lang="en-US" altLang="ja-JP" sz="2000" dirty="0">
                <a:solidFill>
                  <a:srgbClr val="FF9933"/>
                </a:solidFill>
                <a:latin typeface="Calibri" pitchFamily="34" charset="0"/>
              </a:rPr>
              <a:t> </a:t>
            </a:r>
            <a:r>
              <a:rPr kumimoji="0" lang="en-US" altLang="ja-JP" sz="2000" dirty="0">
                <a:latin typeface="Calibri" pitchFamily="34" charset="0"/>
              </a:rPr>
              <a:t>and begin its operation in </a:t>
            </a:r>
            <a:r>
              <a:rPr kumimoji="0" lang="en-US" altLang="ja-JP" sz="2000" b="1" dirty="0" smtClean="0">
                <a:latin typeface="Calibri" pitchFamily="34" charset="0"/>
              </a:rPr>
              <a:t>2015</a:t>
            </a:r>
            <a:r>
              <a:rPr kumimoji="0" lang="en-US" altLang="ja-JP" sz="2000" dirty="0" smtClean="0">
                <a:latin typeface="Calibri" pitchFamily="34" charset="0"/>
              </a:rPr>
              <a:t>.</a:t>
            </a:r>
            <a:r>
              <a:rPr lang="ja-JP" altLang="en-US" sz="2000" dirty="0">
                <a:latin typeface="Calibri" pitchFamily="34" charset="0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latin typeface="Calibri" pitchFamily="34" charset="0"/>
              </a:rPr>
              <a:t>Around early July, JMA will announce the launch date of Himawari-8.</a:t>
            </a:r>
            <a:endParaRPr kumimoji="0" lang="en-US" altLang="ja-JP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ts val="2400"/>
              </a:lnSpc>
              <a:spcAft>
                <a:spcPts val="600"/>
              </a:spcAft>
              <a:buClr>
                <a:srgbClr val="9900FF"/>
              </a:buClr>
              <a:buFont typeface="Wingdings" pitchFamily="2" charset="2"/>
              <a:buChar char="n"/>
            </a:pPr>
            <a:r>
              <a:rPr kumimoji="0" lang="en-US" altLang="ja-JP" sz="2000" dirty="0">
                <a:latin typeface="Calibri" pitchFamily="34" charset="0"/>
              </a:rPr>
              <a:t>The launch of </a:t>
            </a:r>
            <a:r>
              <a:rPr kumimoji="0" lang="en-US" altLang="ja-JP" sz="2000" b="1" dirty="0">
                <a:solidFill>
                  <a:schemeClr val="accent2"/>
                </a:solidFill>
                <a:latin typeface="Calibri" pitchFamily="34" charset="0"/>
              </a:rPr>
              <a:t>Himawari-9</a:t>
            </a:r>
            <a:r>
              <a:rPr kumimoji="0" lang="en-US" altLang="ja-JP" sz="2000" dirty="0">
                <a:latin typeface="Calibri" pitchFamily="34" charset="0"/>
              </a:rPr>
              <a:t> for in-orbit standby is </a:t>
            </a:r>
            <a:r>
              <a:rPr kumimoji="0" lang="en-US" altLang="ja-JP" sz="2000" dirty="0" smtClean="0">
                <a:latin typeface="Calibri" pitchFamily="34" charset="0"/>
              </a:rPr>
              <a:t>scheduled </a:t>
            </a:r>
            <a:r>
              <a:rPr kumimoji="0" lang="en-US" altLang="ja-JP" sz="2000" dirty="0">
                <a:latin typeface="Calibri" pitchFamily="34" charset="0"/>
              </a:rPr>
              <a:t>in </a:t>
            </a:r>
            <a:r>
              <a:rPr kumimoji="0" lang="en-US" altLang="ja-JP" sz="2000" b="1" dirty="0" smtClean="0">
                <a:latin typeface="Calibri" pitchFamily="34" charset="0"/>
              </a:rPr>
              <a:t>2016</a:t>
            </a:r>
            <a:r>
              <a:rPr kumimoji="0" lang="en-US" altLang="ja-JP" sz="2000" dirty="0" smtClean="0">
                <a:latin typeface="Calibri" pitchFamily="34" charset="0"/>
              </a:rPr>
              <a:t>.</a:t>
            </a:r>
            <a:endParaRPr kumimoji="0" lang="en-US" altLang="ja-JP" sz="2000" dirty="0">
              <a:latin typeface="Calibri" pitchFamily="34" charset="0"/>
            </a:endParaRPr>
          </a:p>
          <a:p>
            <a:pPr marL="342900" indent="-342900" eaLnBrk="0" hangingPunct="0">
              <a:lnSpc>
                <a:spcPts val="2400"/>
              </a:lnSpc>
              <a:spcAft>
                <a:spcPts val="600"/>
              </a:spcAft>
              <a:buClr>
                <a:srgbClr val="9900FF"/>
              </a:buClr>
              <a:buFont typeface="Wingdings" pitchFamily="2" charset="2"/>
              <a:buChar char="n"/>
            </a:pPr>
            <a:r>
              <a:rPr kumimoji="0" lang="en-US" altLang="ja-JP" sz="2000" b="1" dirty="0">
                <a:solidFill>
                  <a:schemeClr val="accent2"/>
                </a:solidFill>
                <a:latin typeface="Calibri" pitchFamily="34" charset="0"/>
              </a:rPr>
              <a:t>Himawari-8/9</a:t>
            </a:r>
            <a:r>
              <a:rPr kumimoji="0" lang="en-US" altLang="ja-JP" sz="2000" dirty="0">
                <a:latin typeface="Calibri" pitchFamily="34" charset="0"/>
              </a:rPr>
              <a:t> will be in operation </a:t>
            </a:r>
            <a:r>
              <a:rPr kumimoji="0" lang="en-US" altLang="ja-JP" sz="2000" dirty="0" smtClean="0">
                <a:latin typeface="Calibri" pitchFamily="34" charset="0"/>
              </a:rPr>
              <a:t>at </a:t>
            </a:r>
            <a:r>
              <a:rPr kumimoji="0" lang="en-US" altLang="ja-JP" sz="2000" b="1" dirty="0">
                <a:latin typeface="Calibri" pitchFamily="34" charset="0"/>
              </a:rPr>
              <a:t>140 degrees East </a:t>
            </a:r>
            <a:r>
              <a:rPr kumimoji="0" lang="en-US" altLang="ja-JP" sz="2000" dirty="0">
                <a:latin typeface="Calibri" pitchFamily="34" charset="0"/>
              </a:rPr>
              <a:t>covering the East Asia and </a:t>
            </a:r>
            <a:r>
              <a:rPr kumimoji="0" lang="en-US" altLang="ja-JP" sz="2000" dirty="0" smtClean="0">
                <a:latin typeface="Calibri" pitchFamily="34" charset="0"/>
              </a:rPr>
              <a:t>Western </a:t>
            </a:r>
            <a:r>
              <a:rPr kumimoji="0" lang="en-US" altLang="ja-JP" sz="2000" dirty="0">
                <a:latin typeface="Calibri" pitchFamily="34" charset="0"/>
              </a:rPr>
              <a:t>Pacific </a:t>
            </a:r>
            <a:r>
              <a:rPr kumimoji="0" lang="en-US" altLang="ja-JP" sz="2000" dirty="0" smtClean="0">
                <a:latin typeface="Calibri" pitchFamily="34" charset="0"/>
              </a:rPr>
              <a:t>regions for </a:t>
            </a:r>
            <a:r>
              <a:rPr kumimoji="0" lang="en-US" altLang="ja-JP" sz="2000" dirty="0">
                <a:latin typeface="Calibri" pitchFamily="34" charset="0"/>
              </a:rPr>
              <a:t>15 </a:t>
            </a:r>
            <a:r>
              <a:rPr kumimoji="0" lang="en-US" altLang="ja-JP" sz="2000" dirty="0" smtClean="0">
                <a:latin typeface="Calibri" pitchFamily="34" charset="0"/>
              </a:rPr>
              <a:t>years.</a:t>
            </a:r>
            <a:endParaRPr kumimoji="0" lang="en-US" altLang="ja-JP" sz="2000" dirty="0">
              <a:latin typeface="Calibri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485915"/>
              </p:ext>
            </p:extLst>
          </p:nvPr>
        </p:nvGraphicFramePr>
        <p:xfrm>
          <a:off x="179512" y="980728"/>
          <a:ext cx="8538179" cy="2808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7679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  <a:gridCol w="294420"/>
              </a:tblGrid>
              <a:tr h="63413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kumimoji="1" lang="ja-JP" altLang="en-US" sz="1500" dirty="0"/>
                    </a:p>
                  </a:txBody>
                  <a:tcPr marL="45295" marR="45295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2005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2006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2007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2008</a:t>
                      </a: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2009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2010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kumimoji="1" lang="en-US" altLang="ja-JP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kumimoji="1" lang="ja-JP" alt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kumimoji="1" lang="en-US" altLang="ja-JP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kumimoji="1" lang="ja-JP" alt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2013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2014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2015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2016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2017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2018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2019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2020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2021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2022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2023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2024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2025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2026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2027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2028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2029</a:t>
                      </a:r>
                      <a:endParaRPr kumimoji="1" lang="ja-JP" altLang="en-US" sz="1500" dirty="0"/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70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MTSAT-1R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Meteorological</a:t>
                      </a:r>
                      <a:r>
                        <a:rPr kumimoji="1" lang="ja-JP" altLang="en-US" sz="900" dirty="0" smtClean="0"/>
                        <a:t> </a:t>
                      </a:r>
                      <a:r>
                        <a:rPr kumimoji="1" lang="en-US" altLang="ja-JP" sz="900" dirty="0" smtClean="0"/>
                        <a:t>Mission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1" lang="en-US" altLang="ja-JP" sz="800" dirty="0" smtClean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500" dirty="0" smtClean="0"/>
                        <a:t>MTSAT-2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900" dirty="0" smtClean="0"/>
                        <a:t>Meteorological Mission</a:t>
                      </a:r>
                      <a:endParaRPr kumimoji="1" lang="ja-JP" altLang="en-US" sz="900" dirty="0"/>
                    </a:p>
                  </a:txBody>
                  <a:tcPr marL="45295" marR="0" marT="45295" marB="4529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70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1" lang="en-US" altLang="ja-JP" sz="800" b="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500" b="0" dirty="0" smtClean="0">
                          <a:effectLst/>
                        </a:rPr>
                        <a:t>Himawari-8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500" b="0" dirty="0" smtClean="0">
                          <a:effectLst/>
                        </a:rPr>
                        <a:t>Himawari-9</a:t>
                      </a:r>
                    </a:p>
                  </a:txBody>
                  <a:tcPr marL="45295" marR="0" marT="45295" marB="4529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2" name="グループ化 11"/>
          <p:cNvGrpSpPr/>
          <p:nvPr/>
        </p:nvGrpSpPr>
        <p:grpSpPr>
          <a:xfrm>
            <a:off x="1331640" y="980728"/>
            <a:ext cx="7388229" cy="2808312"/>
            <a:chOff x="1301910" y="1484784"/>
            <a:chExt cx="5872042" cy="2232000"/>
          </a:xfrm>
        </p:grpSpPr>
        <p:grpSp>
          <p:nvGrpSpPr>
            <p:cNvPr id="13" name="グループ化 43"/>
            <p:cNvGrpSpPr/>
            <p:nvPr/>
          </p:nvGrpSpPr>
          <p:grpSpPr>
            <a:xfrm>
              <a:off x="2624684" y="2124632"/>
              <a:ext cx="1561268" cy="576040"/>
              <a:chOff x="2624684" y="2124632"/>
              <a:chExt cx="1561268" cy="576040"/>
            </a:xfrm>
          </p:grpSpPr>
          <p:sp>
            <p:nvSpPr>
              <p:cNvPr id="44" name="フリーフォーム 43"/>
              <p:cNvSpPr/>
              <p:nvPr/>
            </p:nvSpPr>
            <p:spPr>
              <a:xfrm>
                <a:off x="2624684" y="2124632"/>
                <a:ext cx="1224000" cy="216000"/>
              </a:xfrm>
              <a:custGeom>
                <a:avLst/>
                <a:gdLst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0548 w 837591"/>
                  <a:gd name="connsiteY2" fmla="*/ 219456 h 219456"/>
                  <a:gd name="connsiteX3" fmla="*/ 7316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0548 w 837591"/>
                  <a:gd name="connsiteY2" fmla="*/ 219456 h 219456"/>
                  <a:gd name="connsiteX3" fmla="*/ 7316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0548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84473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7621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56241 w 837591"/>
                  <a:gd name="connsiteY2" fmla="*/ 219444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91" h="219456">
                    <a:moveTo>
                      <a:pt x="0" y="0"/>
                    </a:moveTo>
                    <a:lnTo>
                      <a:pt x="837591" y="0"/>
                    </a:lnTo>
                    <a:lnTo>
                      <a:pt x="756241" y="219444"/>
                    </a:lnTo>
                    <a:lnTo>
                      <a:pt x="0" y="21945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5" name="フリーフォーム 44"/>
              <p:cNvSpPr/>
              <p:nvPr/>
            </p:nvSpPr>
            <p:spPr>
              <a:xfrm>
                <a:off x="3789952" y="2484672"/>
                <a:ext cx="396000" cy="216000"/>
              </a:xfrm>
              <a:custGeom>
                <a:avLst/>
                <a:gdLst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0548 w 837591"/>
                  <a:gd name="connsiteY2" fmla="*/ 219456 h 219456"/>
                  <a:gd name="connsiteX3" fmla="*/ 7316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0548 w 837591"/>
                  <a:gd name="connsiteY2" fmla="*/ 219456 h 219456"/>
                  <a:gd name="connsiteX3" fmla="*/ 7316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0548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84473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727621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507708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  <a:gd name="connsiteX0" fmla="*/ 0 w 837591"/>
                  <a:gd name="connsiteY0" fmla="*/ 0 h 219456"/>
                  <a:gd name="connsiteX1" fmla="*/ 837591 w 837591"/>
                  <a:gd name="connsiteY1" fmla="*/ 0 h 219456"/>
                  <a:gd name="connsiteX2" fmla="*/ 653284 w 837591"/>
                  <a:gd name="connsiteY2" fmla="*/ 219456 h 219456"/>
                  <a:gd name="connsiteX3" fmla="*/ 0 w 837591"/>
                  <a:gd name="connsiteY3" fmla="*/ 219456 h 219456"/>
                  <a:gd name="connsiteX4" fmla="*/ 0 w 837591"/>
                  <a:gd name="connsiteY4" fmla="*/ 0 h 21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91" h="219456">
                    <a:moveTo>
                      <a:pt x="0" y="0"/>
                    </a:moveTo>
                    <a:lnTo>
                      <a:pt x="837591" y="0"/>
                    </a:lnTo>
                    <a:lnTo>
                      <a:pt x="653284" y="219456"/>
                    </a:lnTo>
                    <a:lnTo>
                      <a:pt x="0" y="21945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14" name="正方形/長方形 13"/>
            <p:cNvSpPr/>
            <p:nvPr/>
          </p:nvSpPr>
          <p:spPr>
            <a:xfrm>
              <a:off x="1688684" y="2484660"/>
              <a:ext cx="936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390804" y="3096728"/>
              <a:ext cx="1399148" cy="21600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35000">
                  <a:srgbClr val="FFFF99"/>
                </a:gs>
                <a:gs pos="100000">
                  <a:srgbClr val="FFFFCC"/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390804" y="3312728"/>
              <a:ext cx="1751948" cy="21600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35000">
                  <a:srgbClr val="FFFF99"/>
                </a:gs>
                <a:gs pos="100000">
                  <a:srgbClr val="FFFFCC"/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139152" y="3312728"/>
              <a:ext cx="12888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427952" y="3096728"/>
              <a:ext cx="1638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065952" y="3312728"/>
              <a:ext cx="108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/>
            <p:cNvSpPr/>
            <p:nvPr/>
          </p:nvSpPr>
          <p:spPr>
            <a:xfrm>
              <a:off x="3571252" y="3168728"/>
              <a:ext cx="72000" cy="144000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二等辺三角形 20"/>
            <p:cNvSpPr/>
            <p:nvPr/>
          </p:nvSpPr>
          <p:spPr>
            <a:xfrm>
              <a:off x="4027311" y="3384728"/>
              <a:ext cx="72000" cy="144000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454684" y="2124620"/>
              <a:ext cx="1170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789952" y="3096728"/>
              <a:ext cx="1638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427952" y="3312728"/>
              <a:ext cx="1638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624684" y="2484660"/>
              <a:ext cx="1170000" cy="216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6" name="Picture 2" descr="C:\Documents and Settings\JMA2670\デスクトップ\図1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rcRect l="3764" t="4999" r="3764" b="4999"/>
            <a:stretch>
              <a:fillRect/>
            </a:stretch>
          </p:blipFill>
          <p:spPr bwMode="auto">
            <a:xfrm>
              <a:off x="1301910" y="2052612"/>
              <a:ext cx="491218" cy="360000"/>
            </a:xfrm>
            <a:prstGeom prst="rect">
              <a:avLst/>
            </a:prstGeom>
            <a:noFill/>
          </p:spPr>
        </p:pic>
        <p:pic>
          <p:nvPicPr>
            <p:cNvPr id="27" name="Picture 3" descr="C:\Documents and Settings\JMA2670\デスクトップ\8_3_MTSAT-2(3)_jpg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6791" y="2412652"/>
              <a:ext cx="435537" cy="360000"/>
            </a:xfrm>
            <a:prstGeom prst="rect">
              <a:avLst/>
            </a:prstGeom>
            <a:noFill/>
          </p:spPr>
        </p:pic>
        <p:cxnSp>
          <p:nvCxnSpPr>
            <p:cNvPr id="28" name="直線矢印コネクタ 27"/>
            <p:cNvCxnSpPr>
              <a:endCxn id="23" idx="1"/>
            </p:cNvCxnSpPr>
            <p:nvPr/>
          </p:nvCxnSpPr>
          <p:spPr>
            <a:xfrm>
              <a:off x="3789952" y="2592660"/>
              <a:ext cx="0" cy="612068"/>
            </a:xfrm>
            <a:prstGeom prst="straightConnector1">
              <a:avLst/>
            </a:prstGeom>
            <a:ln cap="rnd">
              <a:headEnd type="none" w="lg" len="med"/>
              <a:tailEnd type="stealth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4" cstate="print"/>
            <a:srcRect t="50252" r="68700"/>
            <a:stretch>
              <a:fillRect/>
            </a:stretch>
          </p:blipFill>
          <p:spPr bwMode="auto">
            <a:xfrm>
              <a:off x="3789952" y="3024728"/>
              <a:ext cx="375725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4" cstate="print"/>
            <a:srcRect t="50252" r="68700"/>
            <a:stretch>
              <a:fillRect/>
            </a:stretch>
          </p:blipFill>
          <p:spPr bwMode="auto">
            <a:xfrm>
              <a:off x="4139152" y="3240784"/>
              <a:ext cx="375725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直線矢印コネクタ 30"/>
            <p:cNvCxnSpPr/>
            <p:nvPr/>
          </p:nvCxnSpPr>
          <p:spPr>
            <a:xfrm>
              <a:off x="3533910" y="1484784"/>
              <a:ext cx="0" cy="2232000"/>
            </a:xfrm>
            <a:prstGeom prst="straightConnector1">
              <a:avLst/>
            </a:prstGeom>
            <a:ln cap="rnd">
              <a:headEnd type="diamond" w="lg" len="med"/>
              <a:tailEnd type="diamond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2717144" y="2140287"/>
              <a:ext cx="98508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666369" y="2140287"/>
              <a:ext cx="74663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/>
                <a:t>Operational</a:t>
              </a: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1547144" y="2500327"/>
              <a:ext cx="985082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2397261" y="3220395"/>
              <a:ext cx="917506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r>
                <a:rPr lang="en-US" altLang="ja-JP" sz="1400" dirty="0" smtClean="0"/>
                <a:t>Manufacturing</a:t>
              </a: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3318129" y="3045720"/>
              <a:ext cx="471846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r"/>
              <a:r>
                <a:rPr lang="en-US" altLang="ja-JP" sz="1400" dirty="0" smtClean="0"/>
                <a:t>Launch</a:t>
              </a: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5754412" y="3112395"/>
              <a:ext cx="98508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4431662" y="3328395"/>
              <a:ext cx="98508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3586156" y="3337920"/>
              <a:ext cx="471846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r"/>
              <a:r>
                <a:rPr lang="en-US" altLang="ja-JP" sz="1400" dirty="0" smtClean="0"/>
                <a:t>Launch</a:t>
              </a: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2836368" y="2500327"/>
              <a:ext cx="74663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/>
                <a:t>Operational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235636" y="3112395"/>
              <a:ext cx="74663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/>
                <a:t>Operational</a:t>
              </a: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5873636" y="3328395"/>
              <a:ext cx="74663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/>
                <a:t>Operational</a:t>
              </a: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877294" y="2501312"/>
              <a:ext cx="985081" cy="171231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</p:grpSp>
      <p:sp>
        <p:nvSpPr>
          <p:cNvPr id="46" name="TextBox 6"/>
          <p:cNvSpPr txBox="1"/>
          <p:nvPr/>
        </p:nvSpPr>
        <p:spPr>
          <a:xfrm>
            <a:off x="0" y="239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Schedule for switching over from MTSAT to Himawari-8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561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altLang="ja-JP" sz="2800" dirty="0">
                <a:latin typeface="+mj-lt"/>
              </a:rPr>
              <a:t>Planning of JMA satellite systems</a:t>
            </a:r>
            <a:endParaRPr lang="en-US" altLang="ja-JP" sz="28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+mj-lt"/>
              </a:rPr>
              <a:t>Statistics of MTSAT-1R/2 AMV 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+mj-lt"/>
              </a:rPr>
              <a:t>Plan for switching over from MTSAT to Himawari-8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+mj-lt"/>
              </a:rPr>
              <a:t>Overview of Himawari-8 AMV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+mj-lt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直線コネクタ 45"/>
          <p:cNvCxnSpPr/>
          <p:nvPr/>
        </p:nvCxnSpPr>
        <p:spPr>
          <a:xfrm>
            <a:off x="6026930" y="4283463"/>
            <a:ext cx="0" cy="15841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図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3" y="632399"/>
            <a:ext cx="7716286" cy="32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70032" y="165736"/>
            <a:ext cx="835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9512" y="1349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Production and Dissemination of MTSAT-operational AMV </a:t>
            </a:r>
            <a:endParaRPr kumimoji="1" lang="ja-JP" altLang="en-US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4166" y="1070649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IR1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6647" y="1920840"/>
            <a:ext cx="484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WV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7136" y="2551083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VIS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5506" y="3307642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IR4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67673" y="56516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2015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03477" y="58676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2014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7889374" y="4355471"/>
            <a:ext cx="4671" cy="14401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296312" y="4283463"/>
            <a:ext cx="0" cy="15121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542117" y="4355471"/>
            <a:ext cx="0" cy="15025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957941" y="4355471"/>
            <a:ext cx="0" cy="129614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969940" y="58580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2013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>
            <a:off x="2712136" y="4283463"/>
            <a:ext cx="0" cy="14401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矢印 20"/>
          <p:cNvSpPr/>
          <p:nvPr/>
        </p:nvSpPr>
        <p:spPr>
          <a:xfrm>
            <a:off x="6669909" y="4355471"/>
            <a:ext cx="720080" cy="57606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RS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7389989" y="4355471"/>
            <a:ext cx="1152128" cy="5760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Standby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5589789" y="4355471"/>
            <a:ext cx="1080120" cy="5760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Standby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4869709" y="4355471"/>
            <a:ext cx="720080" cy="57606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RS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3789589" y="4355471"/>
            <a:ext cx="1080120" cy="5760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Standby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3069509" y="4355471"/>
            <a:ext cx="720080" cy="57606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RS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" name="右矢印 26"/>
          <p:cNvSpPr/>
          <p:nvPr/>
        </p:nvSpPr>
        <p:spPr>
          <a:xfrm>
            <a:off x="2709469" y="4355471"/>
            <a:ext cx="360040" cy="5760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68784" y="57956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2012</a:t>
            </a:r>
            <a:endParaRPr kumimoji="1" lang="ja-JP" altLang="en-US" dirty="0"/>
          </a:p>
        </p:txBody>
      </p:sp>
      <p:sp>
        <p:nvSpPr>
          <p:cNvPr id="29" name="四角形吹き出し 28"/>
          <p:cNvSpPr/>
          <p:nvPr/>
        </p:nvSpPr>
        <p:spPr>
          <a:xfrm>
            <a:off x="6417881" y="6066480"/>
            <a:ext cx="1224136" cy="648072"/>
          </a:xfrm>
          <a:prstGeom prst="wedgeRectCallout">
            <a:avLst>
              <a:gd name="adj1" fmla="val -4579"/>
              <a:gd name="adj2" fmla="val -117814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b="1" i="1" dirty="0" smtClean="0">
                <a:solidFill>
                  <a:schemeClr val="tx1"/>
                </a:solidFill>
              </a:rPr>
              <a:t>Himawari-8 </a:t>
            </a:r>
          </a:p>
          <a:p>
            <a:r>
              <a:rPr lang="en-US" altLang="ja-JP" sz="1600" b="1" i="1" dirty="0" smtClean="0">
                <a:solidFill>
                  <a:schemeClr val="tx1"/>
                </a:solidFill>
              </a:rPr>
              <a:t>launched </a:t>
            </a:r>
            <a:endParaRPr lang="ja-JP" altLang="en-US" sz="1600" b="1" i="1" dirty="0">
              <a:solidFill>
                <a:schemeClr val="tx1"/>
              </a:solidFill>
            </a:endParaRPr>
          </a:p>
        </p:txBody>
      </p:sp>
      <p:sp>
        <p:nvSpPr>
          <p:cNvPr id="30" name="四角形吹き出し 29"/>
          <p:cNvSpPr/>
          <p:nvPr/>
        </p:nvSpPr>
        <p:spPr>
          <a:xfrm>
            <a:off x="7889374" y="6065912"/>
            <a:ext cx="1224136" cy="792088"/>
          </a:xfrm>
          <a:prstGeom prst="wedgeRectCallout">
            <a:avLst>
              <a:gd name="adj1" fmla="val -1864"/>
              <a:gd name="adj2" fmla="val -81768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b="1" i="1" dirty="0" smtClean="0">
                <a:solidFill>
                  <a:schemeClr val="tx1"/>
                </a:solidFill>
              </a:rPr>
              <a:t>Switchover</a:t>
            </a:r>
          </a:p>
          <a:p>
            <a:r>
              <a:rPr lang="en-US" altLang="ja-JP" sz="1600" b="1" i="1" dirty="0" smtClean="0">
                <a:solidFill>
                  <a:schemeClr val="tx1"/>
                </a:solidFill>
              </a:rPr>
              <a:t>MTSAT-2 to </a:t>
            </a:r>
          </a:p>
          <a:p>
            <a:r>
              <a:rPr lang="en-US" altLang="ja-JP" sz="1600" b="1" i="1" dirty="0" smtClean="0">
                <a:solidFill>
                  <a:schemeClr val="tx1"/>
                </a:solidFill>
              </a:rPr>
              <a:t>Himawari-8 </a:t>
            </a:r>
            <a:endParaRPr lang="ja-JP" altLang="en-US" sz="1600" b="1" i="1" dirty="0">
              <a:solidFill>
                <a:schemeClr val="tx1"/>
              </a:solidFill>
            </a:endParaRPr>
          </a:p>
        </p:txBody>
      </p:sp>
      <p:sp>
        <p:nvSpPr>
          <p:cNvPr id="31" name="右矢印 30"/>
          <p:cNvSpPr/>
          <p:nvPr/>
        </p:nvSpPr>
        <p:spPr>
          <a:xfrm>
            <a:off x="2709469" y="4931535"/>
            <a:ext cx="5832648" cy="57606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00" dirty="0" smtClean="0">
                <a:solidFill>
                  <a:schemeClr val="tx1"/>
                </a:solidFill>
              </a:rPr>
              <a:t>Operational</a:t>
            </a:r>
            <a:endParaRPr kumimoji="1" lang="ja-JP" altLang="en-US" sz="2200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513883" y="4427479"/>
            <a:ext cx="115813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MTSAT-1R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550395" y="5025029"/>
            <a:ext cx="10811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MTSAT-2</a:t>
            </a:r>
            <a:r>
              <a:rPr lang="ja-JP" altLang="en-US" b="1" dirty="0" smtClean="0"/>
              <a:t> </a:t>
            </a:r>
            <a:endParaRPr kumimoji="1" lang="en-US" altLang="ja-JP" b="1" dirty="0" smtClean="0"/>
          </a:p>
        </p:txBody>
      </p:sp>
      <p:pic>
        <p:nvPicPr>
          <p:cNvPr id="44" name="Picture 1058" descr="MTSAT-1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54" y="4240707"/>
            <a:ext cx="1080120" cy="87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061" descr="mtsat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264" y="5271202"/>
            <a:ext cx="1089810" cy="90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テキスト ボックス 42"/>
          <p:cNvSpPr txBox="1"/>
          <p:nvPr/>
        </p:nvSpPr>
        <p:spPr>
          <a:xfrm>
            <a:off x="860350" y="6336650"/>
            <a:ext cx="54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</a:rPr>
              <a:t>RS AMV is computed for internal use only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0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081380"/>
              </p:ext>
            </p:extLst>
          </p:nvPr>
        </p:nvGraphicFramePr>
        <p:xfrm>
          <a:off x="0" y="563488"/>
          <a:ext cx="6762750" cy="311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2665" y="8684"/>
            <a:ext cx="9121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/>
              <a:t>Historical statistic for </a:t>
            </a:r>
            <a:r>
              <a:rPr kumimoji="1" lang="en-US" altLang="ja-JP" sz="3200" b="1" dirty="0" smtClean="0"/>
              <a:t>Upper Level MTSAT AMV</a:t>
            </a:r>
            <a:endParaRPr kumimoji="1" lang="ja-JP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10" y="785654"/>
            <a:ext cx="2853326" cy="29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30" y="3429000"/>
            <a:ext cx="2817842" cy="369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96" y="3645024"/>
            <a:ext cx="2437244" cy="34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333345" y="3642722"/>
            <a:ext cx="27977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O-B</a:t>
            </a:r>
            <a:r>
              <a:rPr lang="en-US" altLang="ja-JP" dirty="0"/>
              <a:t> </a:t>
            </a:r>
            <a:r>
              <a:rPr lang="en-US" altLang="ja-JP" dirty="0" smtClean="0"/>
              <a:t>statistic for Jan. 2013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560" y="3832859"/>
            <a:ext cx="4265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 smtClean="0"/>
              <a:t>Negative wind speed BIAS was significantly improved by CCC and other method, but Negative BIAS still can be confirmed around jet in winter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3491880" y="1196752"/>
            <a:ext cx="0" cy="23762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495679" y="2780928"/>
            <a:ext cx="840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MTSAT-2</a:t>
            </a:r>
            <a:endParaRPr kumimoji="1" lang="ja-JP" altLang="en-US" sz="1400" b="1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495679" y="3137760"/>
            <a:ext cx="194041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11560" y="3128655"/>
            <a:ext cx="28803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295012" y="2789991"/>
            <a:ext cx="9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MTSAT-1R</a:t>
            </a:r>
            <a:endParaRPr kumimoji="1" lang="ja-JP" altLang="en-US" sz="1400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589258" y="2407186"/>
            <a:ext cx="484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8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665" y="8684"/>
            <a:ext cx="9121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/>
              <a:t>Historical statistic for </a:t>
            </a:r>
            <a:r>
              <a:rPr kumimoji="1" lang="en-US" altLang="ja-JP" sz="3200" b="1" dirty="0" smtClean="0"/>
              <a:t>Lower Level MTSAT AMV</a:t>
            </a:r>
            <a:endParaRPr kumimoji="1" lang="ja-JP" altLang="en-US" sz="3200" b="1" dirty="0"/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9473"/>
              </p:ext>
            </p:extLst>
          </p:nvPr>
        </p:nvGraphicFramePr>
        <p:xfrm>
          <a:off x="31872" y="570469"/>
          <a:ext cx="6762750" cy="311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62" y="709976"/>
            <a:ext cx="2851239" cy="30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91" y="3861047"/>
            <a:ext cx="2507626" cy="32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46" y="3645024"/>
            <a:ext cx="2633655" cy="336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240184" y="3768928"/>
            <a:ext cx="27977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O-B</a:t>
            </a:r>
            <a:r>
              <a:rPr lang="en-US" altLang="ja-JP" dirty="0"/>
              <a:t> </a:t>
            </a:r>
            <a:r>
              <a:rPr lang="en-US" altLang="ja-JP" dirty="0" smtClean="0"/>
              <a:t>statistic for Jan. 2013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1665" y="4138260"/>
            <a:ext cx="409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/>
              <a:t>Positive wind speed BIAS significantly debase quality of lower level AMV </a:t>
            </a:r>
            <a:r>
              <a:rPr lang="en-US" altLang="ja-JP" sz="2400" b="1" dirty="0"/>
              <a:t>o</a:t>
            </a:r>
            <a:r>
              <a:rPr lang="en-US" altLang="ja-JP" sz="2400" b="1" dirty="0" smtClean="0"/>
              <a:t>ver tropical area</a:t>
            </a:r>
            <a:endParaRPr kumimoji="1" lang="ja-JP" altLang="en-US" sz="2400" b="1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3491880" y="1196752"/>
            <a:ext cx="0" cy="23762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3495679" y="3137760"/>
            <a:ext cx="194041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1560" y="3128655"/>
            <a:ext cx="28803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517032" y="2899091"/>
            <a:ext cx="840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MTSAT-2</a:t>
            </a:r>
            <a:endParaRPr kumimoji="1" lang="ja-JP" altLang="en-US" sz="1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28465" y="2899092"/>
            <a:ext cx="9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MTSAT-1R</a:t>
            </a:r>
            <a:endParaRPr kumimoji="1" lang="ja-JP" altLang="en-US" sz="1400" b="1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578107" y="2685961"/>
            <a:ext cx="484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1302</Words>
  <Application>Microsoft Office PowerPoint</Application>
  <PresentationFormat>画面に合わせる (4:3)</PresentationFormat>
  <Paragraphs>398</Paragraphs>
  <Slides>20</Slides>
  <Notes>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​​テーマ</vt:lpstr>
      <vt:lpstr>Current status and plans of JMA operational wind product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and plans of JMA operational wind product</dc:title>
  <dc:creator>気象庁</dc:creator>
  <cp:lastModifiedBy>Kazuki Shimoji</cp:lastModifiedBy>
  <cp:revision>107</cp:revision>
  <dcterms:created xsi:type="dcterms:W3CDTF">2014-06-11T04:08:09Z</dcterms:created>
  <dcterms:modified xsi:type="dcterms:W3CDTF">2014-06-16T03:39:24Z</dcterms:modified>
</cp:coreProperties>
</file>