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-6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E65B1-346B-4E12-A5C2-EEA7B46D9CC1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BA694-4632-481E-A4CC-3EB5AA1199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15516" y="395130"/>
            <a:ext cx="864096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en-GB" altLang="ko-K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15:00-15:15	Introduction to Poster Session 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endParaRPr kumimoji="0" lang="en-US" altLang="ko-K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r>
              <a:rPr kumimoji="0" lang="en-GB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Study of the target selection methods for AMV derivation of Geo-KOMPSAT </a:t>
            </a:r>
            <a:r>
              <a:rPr kumimoji="0" lang="en-GB" altLang="ko-KR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Eunhee</a:t>
            </a:r>
            <a:r>
              <a:rPr kumimoji="0" lang="en-GB" altLang="ko-K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Lee </a:t>
            </a:r>
            <a:r>
              <a:rPr kumimoji="0" lang="en-GB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(presented by Tae-</a:t>
            </a:r>
            <a:r>
              <a:rPr kumimoji="0" lang="en-GB" altLang="ko-K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Myung</a:t>
            </a:r>
            <a:r>
              <a:rPr kumimoji="0" lang="en-GB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Kim)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endParaRPr kumimoji="0" lang="en-US" altLang="ko-K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r>
              <a:rPr kumimoji="0" lang="en-GB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Feature tracked winds from moisture fields derived from AIRS sounding retrievals </a:t>
            </a:r>
            <a:r>
              <a:rPr kumimoji="0" lang="en-GB" altLang="ko-K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Dave </a:t>
            </a:r>
            <a:r>
              <a:rPr kumimoji="0" lang="en-GB" altLang="ko-KR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Santek</a:t>
            </a:r>
            <a:endParaRPr kumimoji="0" lang="en-GB" altLang="ko-KR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endParaRPr kumimoji="0" lang="en-US" altLang="ko-K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r>
              <a:rPr kumimoji="0" lang="en-GB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Investigating AMV and NWP model errors using the NWP SAF monitoring </a:t>
            </a:r>
            <a:r>
              <a:rPr kumimoji="0" lang="en-GB" altLang="ko-K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James Cotton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endParaRPr kumimoji="0" lang="en-US" altLang="ko-K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r>
              <a:rPr kumimoji="0" lang="en-GB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Validation of single-mode and dual-mode </a:t>
            </a:r>
            <a:r>
              <a:rPr kumimoji="0" lang="en-GB" altLang="ko-K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Metop</a:t>
            </a:r>
            <a:r>
              <a:rPr kumimoji="0" lang="en-GB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AMVs </a:t>
            </a:r>
            <a:r>
              <a:rPr kumimoji="0" lang="en-GB" altLang="ko-K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Ákos</a:t>
            </a:r>
            <a:r>
              <a:rPr kumimoji="0" lang="en-GB" altLang="ko-K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kumimoji="0" lang="en-GB" altLang="ko-K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Horváth</a:t>
            </a:r>
            <a:endParaRPr kumimoji="0" lang="en-GB" altLang="ko-K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endParaRPr kumimoji="0" lang="en-US" altLang="ko-K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r>
              <a:rPr kumimoji="0" lang="en-GB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Recent progress in using satellite winds at CMA </a:t>
            </a:r>
            <a:r>
              <a:rPr kumimoji="0" lang="en-GB" altLang="ko-K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Wei Han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endParaRPr kumimoji="0" lang="en-US" altLang="ko-K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43000" algn="l"/>
              </a:tabLst>
            </a:pPr>
            <a:r>
              <a:rPr kumimoji="0" lang="en-GB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Evaluation of a new quality control method applied to MODIS and AVHRR winds in the NCEP GDAS/GFS </a:t>
            </a:r>
            <a:r>
              <a:rPr kumimoji="0" lang="en-GB" altLang="ko-K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Dave </a:t>
            </a:r>
            <a:r>
              <a:rPr kumimoji="0" lang="en-GB" altLang="ko-K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Santek</a:t>
            </a:r>
            <a:endParaRPr kumimoji="0" lang="en-GB" altLang="ko-K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jdaniels</dc:creator>
  <cp:lastModifiedBy>jdaniels</cp:lastModifiedBy>
  <cp:revision>1</cp:revision>
  <dcterms:created xsi:type="dcterms:W3CDTF">2014-06-16T11:58:01Z</dcterms:created>
  <dcterms:modified xsi:type="dcterms:W3CDTF">2014-06-16T11:59:45Z</dcterms:modified>
</cp:coreProperties>
</file>