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1"/>
  </p:notesMasterIdLst>
  <p:handoutMasterIdLst>
    <p:handoutMasterId r:id="rId32"/>
  </p:handoutMasterIdLst>
  <p:sldIdLst>
    <p:sldId id="785" r:id="rId2"/>
    <p:sldId id="811" r:id="rId3"/>
    <p:sldId id="788" r:id="rId4"/>
    <p:sldId id="809" r:id="rId5"/>
    <p:sldId id="786" r:id="rId6"/>
    <p:sldId id="818" r:id="rId7"/>
    <p:sldId id="815" r:id="rId8"/>
    <p:sldId id="737" r:id="rId9"/>
    <p:sldId id="816" r:id="rId10"/>
    <p:sldId id="765" r:id="rId11"/>
    <p:sldId id="766" r:id="rId12"/>
    <p:sldId id="767" r:id="rId13"/>
    <p:sldId id="768" r:id="rId14"/>
    <p:sldId id="769" r:id="rId15"/>
    <p:sldId id="770" r:id="rId16"/>
    <p:sldId id="772" r:id="rId17"/>
    <p:sldId id="754" r:id="rId18"/>
    <p:sldId id="755" r:id="rId19"/>
    <p:sldId id="813" r:id="rId20"/>
    <p:sldId id="814" r:id="rId21"/>
    <p:sldId id="757" r:id="rId22"/>
    <p:sldId id="817" r:id="rId23"/>
    <p:sldId id="760" r:id="rId24"/>
    <p:sldId id="761" r:id="rId25"/>
    <p:sldId id="780" r:id="rId26"/>
    <p:sldId id="763" r:id="rId27"/>
    <p:sldId id="764" r:id="rId28"/>
    <p:sldId id="812" r:id="rId29"/>
    <p:sldId id="773" r:id="rId30"/>
  </p:sldIdLst>
  <p:sldSz cx="9217025" cy="6911975"/>
  <p:notesSz cx="9926638" cy="6781800"/>
  <p:custDataLst>
    <p:tags r:id="rId33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003399"/>
    <a:srgbClr val="808080"/>
    <a:srgbClr val="000000"/>
    <a:srgbClr val="336699"/>
    <a:srgbClr val="5F5F5F"/>
    <a:srgbClr val="FFCC00"/>
    <a:srgbClr val="777777"/>
    <a:srgbClr val="F4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3" autoAdjust="0"/>
    <p:restoredTop sz="86445" autoAdjust="0"/>
  </p:normalViewPr>
  <p:slideViewPr>
    <p:cSldViewPr>
      <p:cViewPr>
        <p:scale>
          <a:sx n="70" d="100"/>
          <a:sy n="70" d="100"/>
        </p:scale>
        <p:origin x="-1104" y="304"/>
      </p:cViewPr>
      <p:guideLst>
        <p:guide orient="horz" pos="4264"/>
        <p:guide orient="horz" pos="2177"/>
        <p:guide pos="2903"/>
        <p:guide pos="227"/>
        <p:guide pos="5534"/>
      </p:guideLst>
    </p:cSldViewPr>
  </p:slideViewPr>
  <p:outlineViewPr>
    <p:cViewPr>
      <p:scale>
        <a:sx n="33" d="100"/>
        <a:sy n="33" d="100"/>
      </p:scale>
      <p:origin x="264" y="20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44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0161664233321E-2"/>
          <c:y val="2.9409423858025897E-2"/>
          <c:w val="0.89153383351411408"/>
          <c:h val="0.815355659673538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0</c:formatCode>
                <c:ptCount val="28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</c:numCache>
            </c:numRef>
          </c:cat>
          <c:val>
            <c:numRef>
              <c:f>Sheet1!$B$2:$B$29</c:f>
              <c:numCache>
                <c:formatCode>0</c:formatCode>
                <c:ptCount val="28"/>
                <c:pt idx="0">
                  <c:v>2</c:v>
                </c:pt>
                <c:pt idx="1">
                  <c:v>6</c:v>
                </c:pt>
                <c:pt idx="2">
                  <c:v>11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23</c:v>
                </c:pt>
                <c:pt idx="7">
                  <c:v>35</c:v>
                </c:pt>
                <c:pt idx="8">
                  <c:v>42</c:v>
                </c:pt>
                <c:pt idx="9">
                  <c:v>35</c:v>
                </c:pt>
                <c:pt idx="10">
                  <c:v>46</c:v>
                </c:pt>
                <c:pt idx="11">
                  <c:v>40</c:v>
                </c:pt>
                <c:pt idx="12">
                  <c:v>66</c:v>
                </c:pt>
                <c:pt idx="13">
                  <c:v>59</c:v>
                </c:pt>
                <c:pt idx="14">
                  <c:v>80</c:v>
                </c:pt>
                <c:pt idx="15">
                  <c:v>85</c:v>
                </c:pt>
                <c:pt idx="16">
                  <c:v>128</c:v>
                </c:pt>
                <c:pt idx="17">
                  <c:v>193</c:v>
                </c:pt>
                <c:pt idx="18">
                  <c:v>216</c:v>
                </c:pt>
                <c:pt idx="19">
                  <c:v>213</c:v>
                </c:pt>
                <c:pt idx="20">
                  <c:v>257</c:v>
                </c:pt>
                <c:pt idx="21">
                  <c:v>233</c:v>
                </c:pt>
                <c:pt idx="22">
                  <c:v>214</c:v>
                </c:pt>
                <c:pt idx="23">
                  <c:v>198</c:v>
                </c:pt>
                <c:pt idx="24">
                  <c:v>201</c:v>
                </c:pt>
                <c:pt idx="25">
                  <c:v>199</c:v>
                </c:pt>
                <c:pt idx="26">
                  <c:v>208</c:v>
                </c:pt>
                <c:pt idx="27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886528"/>
        <c:axId val="154888064"/>
      </c:barChart>
      <c:catAx>
        <c:axId val="1548865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54888064"/>
        <c:crosses val="autoZero"/>
        <c:auto val="1"/>
        <c:lblAlgn val="ctr"/>
        <c:lblOffset val="100"/>
        <c:noMultiLvlLbl val="0"/>
      </c:catAx>
      <c:valAx>
        <c:axId val="1548880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5488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6.png"/><Relationship Id="rId2" Type="http://schemas.openxmlformats.org/officeDocument/2006/relationships/image" Target="../media/image555.png"/><Relationship Id="rId1" Type="http://schemas.openxmlformats.org/officeDocument/2006/relationships/image" Target="../media/image554.png"/><Relationship Id="rId4" Type="http://schemas.openxmlformats.org/officeDocument/2006/relationships/image" Target="../media/image5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25-Jun-14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25-Jun-14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E85B-29E0-4831-9ABF-C0EF0290A72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51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0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6.png"/><Relationship Id="rId7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2.png"/><Relationship Id="rId4" Type="http://schemas.openxmlformats.org/officeDocument/2006/relationships/image" Target="../media/image1000.png"/><Relationship Id="rId9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.png"/><Relationship Id="rId299" Type="http://schemas.openxmlformats.org/officeDocument/2006/relationships/image" Target="../media/image332.png"/><Relationship Id="rId21" Type="http://schemas.openxmlformats.org/officeDocument/2006/relationships/image" Target="../media/image35.png"/><Relationship Id="rId63" Type="http://schemas.openxmlformats.org/officeDocument/2006/relationships/image" Target="../media/image82.png"/><Relationship Id="rId159" Type="http://schemas.openxmlformats.org/officeDocument/2006/relationships/image" Target="../media/image186.png"/><Relationship Id="rId324" Type="http://schemas.openxmlformats.org/officeDocument/2006/relationships/image" Target="../media/image357.png"/><Relationship Id="rId366" Type="http://schemas.openxmlformats.org/officeDocument/2006/relationships/image" Target="../media/image399.png"/><Relationship Id="rId170" Type="http://schemas.openxmlformats.org/officeDocument/2006/relationships/image" Target="../media/image198.png"/><Relationship Id="rId226" Type="http://schemas.openxmlformats.org/officeDocument/2006/relationships/image" Target="../media/image258.png"/><Relationship Id="rId433" Type="http://schemas.openxmlformats.org/officeDocument/2006/relationships/image" Target="../media/image466.png"/><Relationship Id="rId268" Type="http://schemas.openxmlformats.org/officeDocument/2006/relationships/image" Target="../media/image301.png"/><Relationship Id="rId475" Type="http://schemas.openxmlformats.org/officeDocument/2006/relationships/image" Target="../media/image508.png"/><Relationship Id="rId32" Type="http://schemas.openxmlformats.org/officeDocument/2006/relationships/image" Target="../media/image46.png"/><Relationship Id="rId74" Type="http://schemas.openxmlformats.org/officeDocument/2006/relationships/image" Target="../media/image93.png"/><Relationship Id="rId128" Type="http://schemas.openxmlformats.org/officeDocument/2006/relationships/image" Target="../media/image152.png"/><Relationship Id="rId335" Type="http://schemas.openxmlformats.org/officeDocument/2006/relationships/image" Target="../media/image368.png"/><Relationship Id="rId377" Type="http://schemas.openxmlformats.org/officeDocument/2006/relationships/image" Target="../media/image410.png"/><Relationship Id="rId500" Type="http://schemas.openxmlformats.org/officeDocument/2006/relationships/image" Target="../media/image533.png"/><Relationship Id="rId5" Type="http://schemas.openxmlformats.org/officeDocument/2006/relationships/image" Target="../media/image1810.png"/><Relationship Id="rId181" Type="http://schemas.openxmlformats.org/officeDocument/2006/relationships/image" Target="../media/image211.png"/><Relationship Id="rId237" Type="http://schemas.openxmlformats.org/officeDocument/2006/relationships/image" Target="../media/image269.png"/><Relationship Id="rId402" Type="http://schemas.openxmlformats.org/officeDocument/2006/relationships/image" Target="../media/image435.png"/><Relationship Id="rId279" Type="http://schemas.openxmlformats.org/officeDocument/2006/relationships/image" Target="../media/image312.png"/><Relationship Id="rId444" Type="http://schemas.openxmlformats.org/officeDocument/2006/relationships/image" Target="../media/image477.png"/><Relationship Id="rId486" Type="http://schemas.openxmlformats.org/officeDocument/2006/relationships/image" Target="../media/image519.png"/><Relationship Id="rId43" Type="http://schemas.openxmlformats.org/officeDocument/2006/relationships/image" Target="../media/image58.png"/><Relationship Id="rId139" Type="http://schemas.openxmlformats.org/officeDocument/2006/relationships/image" Target="../media/image163.png"/><Relationship Id="rId290" Type="http://schemas.openxmlformats.org/officeDocument/2006/relationships/image" Target="../media/image323.png"/><Relationship Id="rId304" Type="http://schemas.openxmlformats.org/officeDocument/2006/relationships/image" Target="../media/image337.png"/><Relationship Id="rId346" Type="http://schemas.openxmlformats.org/officeDocument/2006/relationships/image" Target="../media/image379.png"/><Relationship Id="rId388" Type="http://schemas.openxmlformats.org/officeDocument/2006/relationships/image" Target="../media/image421.png"/><Relationship Id="rId511" Type="http://schemas.openxmlformats.org/officeDocument/2006/relationships/image" Target="../media/image544.png"/><Relationship Id="rId85" Type="http://schemas.openxmlformats.org/officeDocument/2006/relationships/image" Target="../media/image104.png"/><Relationship Id="rId150" Type="http://schemas.openxmlformats.org/officeDocument/2006/relationships/image" Target="../media/image176.png"/><Relationship Id="rId192" Type="http://schemas.openxmlformats.org/officeDocument/2006/relationships/image" Target="../media/image222.png"/><Relationship Id="rId206" Type="http://schemas.openxmlformats.org/officeDocument/2006/relationships/image" Target="../media/image237.png"/><Relationship Id="rId413" Type="http://schemas.openxmlformats.org/officeDocument/2006/relationships/image" Target="../media/image446.png"/><Relationship Id="rId248" Type="http://schemas.openxmlformats.org/officeDocument/2006/relationships/image" Target="../media/image281.png"/><Relationship Id="rId455" Type="http://schemas.openxmlformats.org/officeDocument/2006/relationships/image" Target="../media/image488.png"/><Relationship Id="rId497" Type="http://schemas.openxmlformats.org/officeDocument/2006/relationships/image" Target="../media/image530.png"/><Relationship Id="rId12" Type="http://schemas.openxmlformats.org/officeDocument/2006/relationships/image" Target="../media/image25.png"/><Relationship Id="rId108" Type="http://schemas.openxmlformats.org/officeDocument/2006/relationships/image" Target="../media/image129.png"/><Relationship Id="rId315" Type="http://schemas.openxmlformats.org/officeDocument/2006/relationships/image" Target="../media/image348.png"/><Relationship Id="rId357" Type="http://schemas.openxmlformats.org/officeDocument/2006/relationships/image" Target="../media/image390.png"/><Relationship Id="rId54" Type="http://schemas.openxmlformats.org/officeDocument/2006/relationships/image" Target="../media/image73.png"/><Relationship Id="rId96" Type="http://schemas.openxmlformats.org/officeDocument/2006/relationships/image" Target="../media/image116.png"/><Relationship Id="rId161" Type="http://schemas.openxmlformats.org/officeDocument/2006/relationships/image" Target="../media/image188.png"/><Relationship Id="rId217" Type="http://schemas.openxmlformats.org/officeDocument/2006/relationships/image" Target="../media/image249.png"/><Relationship Id="rId399" Type="http://schemas.openxmlformats.org/officeDocument/2006/relationships/image" Target="../media/image432.png"/><Relationship Id="rId259" Type="http://schemas.openxmlformats.org/officeDocument/2006/relationships/image" Target="../media/image292.png"/><Relationship Id="rId424" Type="http://schemas.openxmlformats.org/officeDocument/2006/relationships/image" Target="../media/image457.png"/><Relationship Id="rId466" Type="http://schemas.openxmlformats.org/officeDocument/2006/relationships/image" Target="../media/image499.png"/><Relationship Id="rId23" Type="http://schemas.openxmlformats.org/officeDocument/2006/relationships/image" Target="../media/image37.png"/><Relationship Id="rId119" Type="http://schemas.openxmlformats.org/officeDocument/2006/relationships/image" Target="../media/image141.png"/><Relationship Id="rId270" Type="http://schemas.openxmlformats.org/officeDocument/2006/relationships/image" Target="../media/image303.png"/><Relationship Id="rId326" Type="http://schemas.openxmlformats.org/officeDocument/2006/relationships/image" Target="../media/image359.png"/><Relationship Id="rId65" Type="http://schemas.openxmlformats.org/officeDocument/2006/relationships/image" Target="../media/image84.png"/><Relationship Id="rId130" Type="http://schemas.openxmlformats.org/officeDocument/2006/relationships/image" Target="../media/image154.png"/><Relationship Id="rId368" Type="http://schemas.openxmlformats.org/officeDocument/2006/relationships/image" Target="../media/image401.png"/><Relationship Id="rId172" Type="http://schemas.openxmlformats.org/officeDocument/2006/relationships/image" Target="../media/image200.png"/><Relationship Id="rId228" Type="http://schemas.openxmlformats.org/officeDocument/2006/relationships/image" Target="../media/image260.png"/><Relationship Id="rId435" Type="http://schemas.openxmlformats.org/officeDocument/2006/relationships/image" Target="../media/image468.png"/><Relationship Id="rId477" Type="http://schemas.openxmlformats.org/officeDocument/2006/relationships/image" Target="../media/image510.png"/><Relationship Id="rId281" Type="http://schemas.openxmlformats.org/officeDocument/2006/relationships/image" Target="../media/image314.png"/><Relationship Id="rId337" Type="http://schemas.openxmlformats.org/officeDocument/2006/relationships/image" Target="../media/image370.png"/><Relationship Id="rId502" Type="http://schemas.openxmlformats.org/officeDocument/2006/relationships/image" Target="../media/image535.png"/><Relationship Id="rId34" Type="http://schemas.openxmlformats.org/officeDocument/2006/relationships/image" Target="../media/image49.png"/><Relationship Id="rId76" Type="http://schemas.openxmlformats.org/officeDocument/2006/relationships/image" Target="../media/image95.png"/><Relationship Id="rId141" Type="http://schemas.openxmlformats.org/officeDocument/2006/relationships/image" Target="../media/image165.png"/><Relationship Id="rId379" Type="http://schemas.openxmlformats.org/officeDocument/2006/relationships/image" Target="../media/image412.png"/><Relationship Id="rId7" Type="http://schemas.openxmlformats.org/officeDocument/2006/relationships/image" Target="../media/image20.png"/><Relationship Id="rId183" Type="http://schemas.openxmlformats.org/officeDocument/2006/relationships/image" Target="../media/image213.png"/><Relationship Id="rId239" Type="http://schemas.openxmlformats.org/officeDocument/2006/relationships/image" Target="../media/image271.png"/><Relationship Id="rId390" Type="http://schemas.openxmlformats.org/officeDocument/2006/relationships/image" Target="../media/image423.png"/><Relationship Id="rId404" Type="http://schemas.openxmlformats.org/officeDocument/2006/relationships/image" Target="../media/image437.png"/><Relationship Id="rId446" Type="http://schemas.openxmlformats.org/officeDocument/2006/relationships/image" Target="../media/image479.png"/><Relationship Id="rId250" Type="http://schemas.openxmlformats.org/officeDocument/2006/relationships/image" Target="../media/image283.png"/><Relationship Id="rId292" Type="http://schemas.openxmlformats.org/officeDocument/2006/relationships/image" Target="../media/image325.png"/><Relationship Id="rId306" Type="http://schemas.openxmlformats.org/officeDocument/2006/relationships/image" Target="../media/image339.png"/><Relationship Id="rId488" Type="http://schemas.openxmlformats.org/officeDocument/2006/relationships/image" Target="../media/image521.png"/><Relationship Id="rId45" Type="http://schemas.openxmlformats.org/officeDocument/2006/relationships/image" Target="../media/image60.png"/><Relationship Id="rId87" Type="http://schemas.openxmlformats.org/officeDocument/2006/relationships/image" Target="../media/image106.png"/><Relationship Id="rId110" Type="http://schemas.openxmlformats.org/officeDocument/2006/relationships/image" Target="../media/image132.png"/><Relationship Id="rId348" Type="http://schemas.openxmlformats.org/officeDocument/2006/relationships/image" Target="../media/image381.png"/><Relationship Id="rId513" Type="http://schemas.openxmlformats.org/officeDocument/2006/relationships/image" Target="../media/image546.png"/><Relationship Id="rId152" Type="http://schemas.openxmlformats.org/officeDocument/2006/relationships/image" Target="../media/image178.png"/><Relationship Id="rId194" Type="http://schemas.openxmlformats.org/officeDocument/2006/relationships/image" Target="../media/image224.png"/><Relationship Id="rId208" Type="http://schemas.openxmlformats.org/officeDocument/2006/relationships/image" Target="../media/image239.png"/><Relationship Id="rId415" Type="http://schemas.openxmlformats.org/officeDocument/2006/relationships/image" Target="../media/image448.png"/><Relationship Id="rId457" Type="http://schemas.openxmlformats.org/officeDocument/2006/relationships/image" Target="../media/image490.png"/><Relationship Id="rId240" Type="http://schemas.openxmlformats.org/officeDocument/2006/relationships/image" Target="../media/image272.png"/><Relationship Id="rId261" Type="http://schemas.openxmlformats.org/officeDocument/2006/relationships/image" Target="../media/image294.png"/><Relationship Id="rId478" Type="http://schemas.openxmlformats.org/officeDocument/2006/relationships/image" Target="../media/image511.png"/><Relationship Id="rId499" Type="http://schemas.openxmlformats.org/officeDocument/2006/relationships/image" Target="../media/image532.png"/><Relationship Id="rId14" Type="http://schemas.openxmlformats.org/officeDocument/2006/relationships/image" Target="../media/image27.png"/><Relationship Id="rId35" Type="http://schemas.openxmlformats.org/officeDocument/2006/relationships/image" Target="../media/image50.png"/><Relationship Id="rId56" Type="http://schemas.openxmlformats.org/officeDocument/2006/relationships/image" Target="../media/image75.png"/><Relationship Id="rId77" Type="http://schemas.openxmlformats.org/officeDocument/2006/relationships/image" Target="../media/image96.png"/><Relationship Id="rId100" Type="http://schemas.openxmlformats.org/officeDocument/2006/relationships/image" Target="../media/image121.png"/><Relationship Id="rId282" Type="http://schemas.openxmlformats.org/officeDocument/2006/relationships/image" Target="../media/image315.png"/><Relationship Id="rId317" Type="http://schemas.openxmlformats.org/officeDocument/2006/relationships/image" Target="../media/image350.png"/><Relationship Id="rId338" Type="http://schemas.openxmlformats.org/officeDocument/2006/relationships/image" Target="../media/image371.png"/><Relationship Id="rId359" Type="http://schemas.openxmlformats.org/officeDocument/2006/relationships/image" Target="../media/image392.png"/><Relationship Id="rId503" Type="http://schemas.openxmlformats.org/officeDocument/2006/relationships/image" Target="../media/image536.png"/><Relationship Id="rId8" Type="http://schemas.openxmlformats.org/officeDocument/2006/relationships/image" Target="../media/image21.png"/><Relationship Id="rId98" Type="http://schemas.openxmlformats.org/officeDocument/2006/relationships/image" Target="../media/image118.png"/><Relationship Id="rId121" Type="http://schemas.openxmlformats.org/officeDocument/2006/relationships/image" Target="../media/image144.png"/><Relationship Id="rId142" Type="http://schemas.openxmlformats.org/officeDocument/2006/relationships/image" Target="../media/image166.png"/><Relationship Id="rId163" Type="http://schemas.openxmlformats.org/officeDocument/2006/relationships/image" Target="../media/image190.png"/><Relationship Id="rId184" Type="http://schemas.openxmlformats.org/officeDocument/2006/relationships/image" Target="../media/image214.png"/><Relationship Id="rId219" Type="http://schemas.openxmlformats.org/officeDocument/2006/relationships/image" Target="../media/image251.png"/><Relationship Id="rId370" Type="http://schemas.openxmlformats.org/officeDocument/2006/relationships/image" Target="../media/image403.png"/><Relationship Id="rId391" Type="http://schemas.openxmlformats.org/officeDocument/2006/relationships/image" Target="../media/image424.png"/><Relationship Id="rId405" Type="http://schemas.openxmlformats.org/officeDocument/2006/relationships/image" Target="../media/image438.png"/><Relationship Id="rId426" Type="http://schemas.openxmlformats.org/officeDocument/2006/relationships/image" Target="../media/image459.png"/><Relationship Id="rId447" Type="http://schemas.openxmlformats.org/officeDocument/2006/relationships/image" Target="../media/image480.png"/><Relationship Id="rId230" Type="http://schemas.openxmlformats.org/officeDocument/2006/relationships/image" Target="../media/image262.png"/><Relationship Id="rId251" Type="http://schemas.openxmlformats.org/officeDocument/2006/relationships/image" Target="../media/image284.png"/><Relationship Id="rId468" Type="http://schemas.openxmlformats.org/officeDocument/2006/relationships/image" Target="../media/image501.png"/><Relationship Id="rId489" Type="http://schemas.openxmlformats.org/officeDocument/2006/relationships/image" Target="../media/image522.png"/><Relationship Id="rId25" Type="http://schemas.openxmlformats.org/officeDocument/2006/relationships/image" Target="../media/image39.png"/><Relationship Id="rId46" Type="http://schemas.openxmlformats.org/officeDocument/2006/relationships/image" Target="../media/image61.png"/><Relationship Id="rId67" Type="http://schemas.openxmlformats.org/officeDocument/2006/relationships/image" Target="../media/image86.png"/><Relationship Id="rId272" Type="http://schemas.openxmlformats.org/officeDocument/2006/relationships/image" Target="../media/image305.png"/><Relationship Id="rId293" Type="http://schemas.openxmlformats.org/officeDocument/2006/relationships/image" Target="../media/image326.png"/><Relationship Id="rId307" Type="http://schemas.openxmlformats.org/officeDocument/2006/relationships/image" Target="../media/image340.png"/><Relationship Id="rId328" Type="http://schemas.openxmlformats.org/officeDocument/2006/relationships/image" Target="../media/image361.png"/><Relationship Id="rId349" Type="http://schemas.openxmlformats.org/officeDocument/2006/relationships/image" Target="../media/image382.png"/><Relationship Id="rId514" Type="http://schemas.openxmlformats.org/officeDocument/2006/relationships/image" Target="../media/image547.png"/><Relationship Id="rId88" Type="http://schemas.openxmlformats.org/officeDocument/2006/relationships/image" Target="../media/image107.png"/><Relationship Id="rId111" Type="http://schemas.openxmlformats.org/officeDocument/2006/relationships/image" Target="../media/image133.png"/><Relationship Id="rId132" Type="http://schemas.openxmlformats.org/officeDocument/2006/relationships/image" Target="../media/image156.png"/><Relationship Id="rId153" Type="http://schemas.openxmlformats.org/officeDocument/2006/relationships/image" Target="../media/image179.png"/><Relationship Id="rId174" Type="http://schemas.openxmlformats.org/officeDocument/2006/relationships/image" Target="../media/image203.png"/><Relationship Id="rId195" Type="http://schemas.openxmlformats.org/officeDocument/2006/relationships/image" Target="../media/image225.png"/><Relationship Id="rId209" Type="http://schemas.openxmlformats.org/officeDocument/2006/relationships/image" Target="../media/image240.png"/><Relationship Id="rId360" Type="http://schemas.openxmlformats.org/officeDocument/2006/relationships/image" Target="../media/image393.png"/><Relationship Id="rId381" Type="http://schemas.openxmlformats.org/officeDocument/2006/relationships/image" Target="../media/image414.png"/><Relationship Id="rId416" Type="http://schemas.openxmlformats.org/officeDocument/2006/relationships/image" Target="../media/image449.png"/><Relationship Id="rId220" Type="http://schemas.openxmlformats.org/officeDocument/2006/relationships/image" Target="../media/image252.png"/><Relationship Id="rId241" Type="http://schemas.openxmlformats.org/officeDocument/2006/relationships/image" Target="../media/image273.png"/><Relationship Id="rId437" Type="http://schemas.openxmlformats.org/officeDocument/2006/relationships/image" Target="../media/image470.png"/><Relationship Id="rId458" Type="http://schemas.openxmlformats.org/officeDocument/2006/relationships/image" Target="../media/image491.png"/><Relationship Id="rId479" Type="http://schemas.openxmlformats.org/officeDocument/2006/relationships/image" Target="../media/image512.png"/><Relationship Id="rId15" Type="http://schemas.openxmlformats.org/officeDocument/2006/relationships/image" Target="../media/image28.png"/><Relationship Id="rId36" Type="http://schemas.openxmlformats.org/officeDocument/2006/relationships/image" Target="../media/image51.png"/><Relationship Id="rId57" Type="http://schemas.openxmlformats.org/officeDocument/2006/relationships/image" Target="../media/image76.png"/><Relationship Id="rId262" Type="http://schemas.openxmlformats.org/officeDocument/2006/relationships/image" Target="../media/image295.png"/><Relationship Id="rId283" Type="http://schemas.openxmlformats.org/officeDocument/2006/relationships/image" Target="../media/image316.png"/><Relationship Id="rId318" Type="http://schemas.openxmlformats.org/officeDocument/2006/relationships/image" Target="../media/image351.png"/><Relationship Id="rId339" Type="http://schemas.openxmlformats.org/officeDocument/2006/relationships/image" Target="../media/image372.png"/><Relationship Id="rId490" Type="http://schemas.openxmlformats.org/officeDocument/2006/relationships/image" Target="../media/image523.png"/><Relationship Id="rId504" Type="http://schemas.openxmlformats.org/officeDocument/2006/relationships/image" Target="../media/image537.png"/><Relationship Id="rId78" Type="http://schemas.openxmlformats.org/officeDocument/2006/relationships/image" Target="../media/image97.png"/><Relationship Id="rId99" Type="http://schemas.openxmlformats.org/officeDocument/2006/relationships/image" Target="../media/image119.png"/><Relationship Id="rId101" Type="http://schemas.openxmlformats.org/officeDocument/2006/relationships/image" Target="../media/image122.png"/><Relationship Id="rId122" Type="http://schemas.openxmlformats.org/officeDocument/2006/relationships/image" Target="../media/image145.png"/><Relationship Id="rId143" Type="http://schemas.openxmlformats.org/officeDocument/2006/relationships/image" Target="../media/image167.png"/><Relationship Id="rId164" Type="http://schemas.openxmlformats.org/officeDocument/2006/relationships/image" Target="../media/image192.png"/><Relationship Id="rId185" Type="http://schemas.openxmlformats.org/officeDocument/2006/relationships/image" Target="../media/image215.png"/><Relationship Id="rId350" Type="http://schemas.openxmlformats.org/officeDocument/2006/relationships/image" Target="../media/image383.png"/><Relationship Id="rId371" Type="http://schemas.openxmlformats.org/officeDocument/2006/relationships/image" Target="../media/image404.png"/><Relationship Id="rId406" Type="http://schemas.openxmlformats.org/officeDocument/2006/relationships/image" Target="../media/image439.png"/><Relationship Id="rId9" Type="http://schemas.openxmlformats.org/officeDocument/2006/relationships/image" Target="../media/image22.png"/><Relationship Id="rId210" Type="http://schemas.openxmlformats.org/officeDocument/2006/relationships/image" Target="../media/image242.png"/><Relationship Id="rId392" Type="http://schemas.openxmlformats.org/officeDocument/2006/relationships/image" Target="../media/image425.png"/><Relationship Id="rId427" Type="http://schemas.openxmlformats.org/officeDocument/2006/relationships/image" Target="../media/image460.png"/><Relationship Id="rId448" Type="http://schemas.openxmlformats.org/officeDocument/2006/relationships/image" Target="../media/image481.png"/><Relationship Id="rId469" Type="http://schemas.openxmlformats.org/officeDocument/2006/relationships/image" Target="../media/image502.png"/><Relationship Id="rId26" Type="http://schemas.openxmlformats.org/officeDocument/2006/relationships/image" Target="../media/image40.png"/><Relationship Id="rId231" Type="http://schemas.openxmlformats.org/officeDocument/2006/relationships/image" Target="../media/image263.png"/><Relationship Id="rId252" Type="http://schemas.openxmlformats.org/officeDocument/2006/relationships/image" Target="../media/image285.png"/><Relationship Id="rId273" Type="http://schemas.openxmlformats.org/officeDocument/2006/relationships/image" Target="../media/image306.png"/><Relationship Id="rId294" Type="http://schemas.openxmlformats.org/officeDocument/2006/relationships/image" Target="../media/image327.png"/><Relationship Id="rId308" Type="http://schemas.openxmlformats.org/officeDocument/2006/relationships/image" Target="../media/image341.png"/><Relationship Id="rId329" Type="http://schemas.openxmlformats.org/officeDocument/2006/relationships/image" Target="../media/image362.png"/><Relationship Id="rId480" Type="http://schemas.openxmlformats.org/officeDocument/2006/relationships/image" Target="../media/image513.png"/><Relationship Id="rId515" Type="http://schemas.openxmlformats.org/officeDocument/2006/relationships/image" Target="../media/image548.png"/><Relationship Id="rId47" Type="http://schemas.openxmlformats.org/officeDocument/2006/relationships/image" Target="../media/image65.png"/><Relationship Id="rId68" Type="http://schemas.openxmlformats.org/officeDocument/2006/relationships/image" Target="../media/image87.png"/><Relationship Id="rId89" Type="http://schemas.openxmlformats.org/officeDocument/2006/relationships/image" Target="../media/image108.png"/><Relationship Id="rId112" Type="http://schemas.openxmlformats.org/officeDocument/2006/relationships/image" Target="../media/image134.png"/><Relationship Id="rId133" Type="http://schemas.openxmlformats.org/officeDocument/2006/relationships/image" Target="../media/image157.png"/><Relationship Id="rId154" Type="http://schemas.openxmlformats.org/officeDocument/2006/relationships/image" Target="../media/image181.png"/><Relationship Id="rId175" Type="http://schemas.openxmlformats.org/officeDocument/2006/relationships/image" Target="../media/image204.png"/><Relationship Id="rId340" Type="http://schemas.openxmlformats.org/officeDocument/2006/relationships/image" Target="../media/image373.png"/><Relationship Id="rId361" Type="http://schemas.openxmlformats.org/officeDocument/2006/relationships/image" Target="../media/image394.png"/><Relationship Id="rId196" Type="http://schemas.openxmlformats.org/officeDocument/2006/relationships/image" Target="../media/image226.png"/><Relationship Id="rId200" Type="http://schemas.openxmlformats.org/officeDocument/2006/relationships/image" Target="../media/image230.png"/><Relationship Id="rId382" Type="http://schemas.openxmlformats.org/officeDocument/2006/relationships/image" Target="../media/image415.png"/><Relationship Id="rId417" Type="http://schemas.openxmlformats.org/officeDocument/2006/relationships/image" Target="../media/image450.png"/><Relationship Id="rId438" Type="http://schemas.openxmlformats.org/officeDocument/2006/relationships/image" Target="../media/image471.png"/><Relationship Id="rId459" Type="http://schemas.openxmlformats.org/officeDocument/2006/relationships/image" Target="../media/image492.png"/><Relationship Id="rId16" Type="http://schemas.openxmlformats.org/officeDocument/2006/relationships/image" Target="../media/image29.png"/><Relationship Id="rId221" Type="http://schemas.openxmlformats.org/officeDocument/2006/relationships/image" Target="../media/image253.png"/><Relationship Id="rId242" Type="http://schemas.openxmlformats.org/officeDocument/2006/relationships/image" Target="../media/image274.png"/><Relationship Id="rId263" Type="http://schemas.openxmlformats.org/officeDocument/2006/relationships/image" Target="../media/image296.png"/><Relationship Id="rId284" Type="http://schemas.openxmlformats.org/officeDocument/2006/relationships/image" Target="../media/image317.png"/><Relationship Id="rId319" Type="http://schemas.openxmlformats.org/officeDocument/2006/relationships/image" Target="../media/image352.png"/><Relationship Id="rId470" Type="http://schemas.openxmlformats.org/officeDocument/2006/relationships/image" Target="../media/image503.png"/><Relationship Id="rId491" Type="http://schemas.openxmlformats.org/officeDocument/2006/relationships/image" Target="../media/image524.png"/><Relationship Id="rId505" Type="http://schemas.openxmlformats.org/officeDocument/2006/relationships/image" Target="../media/image538.png"/><Relationship Id="rId37" Type="http://schemas.openxmlformats.org/officeDocument/2006/relationships/image" Target="../media/image52.png"/><Relationship Id="rId58" Type="http://schemas.openxmlformats.org/officeDocument/2006/relationships/image" Target="../media/image77.png"/><Relationship Id="rId79" Type="http://schemas.openxmlformats.org/officeDocument/2006/relationships/image" Target="../media/image98.png"/><Relationship Id="rId102" Type="http://schemas.openxmlformats.org/officeDocument/2006/relationships/image" Target="../media/image123.png"/><Relationship Id="rId123" Type="http://schemas.openxmlformats.org/officeDocument/2006/relationships/image" Target="../media/image146.png"/><Relationship Id="rId144" Type="http://schemas.openxmlformats.org/officeDocument/2006/relationships/image" Target="../media/image168.png"/><Relationship Id="rId330" Type="http://schemas.openxmlformats.org/officeDocument/2006/relationships/image" Target="../media/image363.png"/><Relationship Id="rId90" Type="http://schemas.openxmlformats.org/officeDocument/2006/relationships/image" Target="../media/image109.png"/><Relationship Id="rId165" Type="http://schemas.openxmlformats.org/officeDocument/2006/relationships/image" Target="../media/image193.png"/><Relationship Id="rId186" Type="http://schemas.openxmlformats.org/officeDocument/2006/relationships/image" Target="../media/image216.png"/><Relationship Id="rId351" Type="http://schemas.openxmlformats.org/officeDocument/2006/relationships/image" Target="../media/image384.png"/><Relationship Id="rId372" Type="http://schemas.openxmlformats.org/officeDocument/2006/relationships/image" Target="../media/image405.png"/><Relationship Id="rId393" Type="http://schemas.openxmlformats.org/officeDocument/2006/relationships/image" Target="../media/image426.png"/><Relationship Id="rId407" Type="http://schemas.openxmlformats.org/officeDocument/2006/relationships/image" Target="../media/image440.png"/><Relationship Id="rId428" Type="http://schemas.openxmlformats.org/officeDocument/2006/relationships/image" Target="../media/image461.png"/><Relationship Id="rId449" Type="http://schemas.openxmlformats.org/officeDocument/2006/relationships/image" Target="../media/image482.png"/><Relationship Id="rId211" Type="http://schemas.openxmlformats.org/officeDocument/2006/relationships/image" Target="../media/image243.png"/><Relationship Id="rId232" Type="http://schemas.openxmlformats.org/officeDocument/2006/relationships/image" Target="../media/image264.png"/><Relationship Id="rId253" Type="http://schemas.openxmlformats.org/officeDocument/2006/relationships/image" Target="../media/image286.png"/><Relationship Id="rId274" Type="http://schemas.openxmlformats.org/officeDocument/2006/relationships/image" Target="../media/image307.png"/><Relationship Id="rId295" Type="http://schemas.openxmlformats.org/officeDocument/2006/relationships/image" Target="../media/image328.png"/><Relationship Id="rId309" Type="http://schemas.openxmlformats.org/officeDocument/2006/relationships/image" Target="../media/image342.png"/><Relationship Id="rId460" Type="http://schemas.openxmlformats.org/officeDocument/2006/relationships/image" Target="../media/image493.png"/><Relationship Id="rId481" Type="http://schemas.openxmlformats.org/officeDocument/2006/relationships/image" Target="../media/image514.png"/><Relationship Id="rId516" Type="http://schemas.openxmlformats.org/officeDocument/2006/relationships/image" Target="../media/image549.png"/><Relationship Id="rId27" Type="http://schemas.openxmlformats.org/officeDocument/2006/relationships/image" Target="../media/image41.png"/><Relationship Id="rId48" Type="http://schemas.openxmlformats.org/officeDocument/2006/relationships/image" Target="../media/image66.png"/><Relationship Id="rId69" Type="http://schemas.openxmlformats.org/officeDocument/2006/relationships/image" Target="../media/image88.png"/><Relationship Id="rId113" Type="http://schemas.openxmlformats.org/officeDocument/2006/relationships/image" Target="../media/image135.png"/><Relationship Id="rId134" Type="http://schemas.openxmlformats.org/officeDocument/2006/relationships/image" Target="../media/image158.png"/><Relationship Id="rId320" Type="http://schemas.openxmlformats.org/officeDocument/2006/relationships/image" Target="../media/image353.png"/><Relationship Id="rId80" Type="http://schemas.openxmlformats.org/officeDocument/2006/relationships/image" Target="../media/image99.png"/><Relationship Id="rId155" Type="http://schemas.openxmlformats.org/officeDocument/2006/relationships/image" Target="../media/image182.png"/><Relationship Id="rId176" Type="http://schemas.openxmlformats.org/officeDocument/2006/relationships/image" Target="../media/image205.png"/><Relationship Id="rId197" Type="http://schemas.openxmlformats.org/officeDocument/2006/relationships/image" Target="../media/image227.png"/><Relationship Id="rId341" Type="http://schemas.openxmlformats.org/officeDocument/2006/relationships/image" Target="../media/image374.png"/><Relationship Id="rId362" Type="http://schemas.openxmlformats.org/officeDocument/2006/relationships/image" Target="../media/image395.png"/><Relationship Id="rId383" Type="http://schemas.openxmlformats.org/officeDocument/2006/relationships/image" Target="../media/image416.png"/><Relationship Id="rId418" Type="http://schemas.openxmlformats.org/officeDocument/2006/relationships/image" Target="../media/image451.png"/><Relationship Id="rId439" Type="http://schemas.openxmlformats.org/officeDocument/2006/relationships/image" Target="../media/image472.png"/><Relationship Id="rId201" Type="http://schemas.openxmlformats.org/officeDocument/2006/relationships/image" Target="../media/image232.png"/><Relationship Id="rId222" Type="http://schemas.openxmlformats.org/officeDocument/2006/relationships/image" Target="../media/image254.png"/><Relationship Id="rId243" Type="http://schemas.openxmlformats.org/officeDocument/2006/relationships/image" Target="../media/image275.png"/><Relationship Id="rId264" Type="http://schemas.openxmlformats.org/officeDocument/2006/relationships/image" Target="../media/image297.png"/><Relationship Id="rId285" Type="http://schemas.openxmlformats.org/officeDocument/2006/relationships/image" Target="../media/image318.png"/><Relationship Id="rId450" Type="http://schemas.openxmlformats.org/officeDocument/2006/relationships/image" Target="../media/image483.png"/><Relationship Id="rId471" Type="http://schemas.openxmlformats.org/officeDocument/2006/relationships/image" Target="../media/image504.png"/><Relationship Id="rId506" Type="http://schemas.openxmlformats.org/officeDocument/2006/relationships/image" Target="../media/image539.png"/><Relationship Id="rId17" Type="http://schemas.openxmlformats.org/officeDocument/2006/relationships/image" Target="../media/image30.png"/><Relationship Id="rId38" Type="http://schemas.openxmlformats.org/officeDocument/2006/relationships/image" Target="../media/image53.png"/><Relationship Id="rId59" Type="http://schemas.openxmlformats.org/officeDocument/2006/relationships/image" Target="../media/image78.png"/><Relationship Id="rId103" Type="http://schemas.openxmlformats.org/officeDocument/2006/relationships/image" Target="../media/image124.png"/><Relationship Id="rId124" Type="http://schemas.openxmlformats.org/officeDocument/2006/relationships/image" Target="../media/image147.png"/><Relationship Id="rId310" Type="http://schemas.openxmlformats.org/officeDocument/2006/relationships/image" Target="../media/image343.png"/><Relationship Id="rId492" Type="http://schemas.openxmlformats.org/officeDocument/2006/relationships/image" Target="../media/image525.png"/><Relationship Id="rId70" Type="http://schemas.openxmlformats.org/officeDocument/2006/relationships/image" Target="../media/image89.png"/><Relationship Id="rId91" Type="http://schemas.openxmlformats.org/officeDocument/2006/relationships/image" Target="../media/image110.png"/><Relationship Id="rId145" Type="http://schemas.openxmlformats.org/officeDocument/2006/relationships/image" Target="../media/image169.png"/><Relationship Id="rId166" Type="http://schemas.openxmlformats.org/officeDocument/2006/relationships/image" Target="../media/image194.png"/><Relationship Id="rId187" Type="http://schemas.openxmlformats.org/officeDocument/2006/relationships/image" Target="../media/image217.png"/><Relationship Id="rId331" Type="http://schemas.openxmlformats.org/officeDocument/2006/relationships/image" Target="../media/image364.png"/><Relationship Id="rId352" Type="http://schemas.openxmlformats.org/officeDocument/2006/relationships/image" Target="../media/image385.png"/><Relationship Id="rId373" Type="http://schemas.openxmlformats.org/officeDocument/2006/relationships/image" Target="../media/image406.png"/><Relationship Id="rId394" Type="http://schemas.openxmlformats.org/officeDocument/2006/relationships/image" Target="../media/image427.png"/><Relationship Id="rId408" Type="http://schemas.openxmlformats.org/officeDocument/2006/relationships/image" Target="../media/image441.png"/><Relationship Id="rId429" Type="http://schemas.openxmlformats.org/officeDocument/2006/relationships/image" Target="../media/image462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4.png"/><Relationship Id="rId233" Type="http://schemas.openxmlformats.org/officeDocument/2006/relationships/image" Target="../media/image265.png"/><Relationship Id="rId254" Type="http://schemas.openxmlformats.org/officeDocument/2006/relationships/image" Target="../media/image287.png"/><Relationship Id="rId440" Type="http://schemas.openxmlformats.org/officeDocument/2006/relationships/image" Target="../media/image473.png"/><Relationship Id="rId28" Type="http://schemas.openxmlformats.org/officeDocument/2006/relationships/image" Target="../media/image42.png"/><Relationship Id="rId49" Type="http://schemas.openxmlformats.org/officeDocument/2006/relationships/image" Target="../media/image67.png"/><Relationship Id="rId114" Type="http://schemas.openxmlformats.org/officeDocument/2006/relationships/image" Target="../media/image136.png"/><Relationship Id="rId275" Type="http://schemas.openxmlformats.org/officeDocument/2006/relationships/image" Target="../media/image308.png"/><Relationship Id="rId296" Type="http://schemas.openxmlformats.org/officeDocument/2006/relationships/image" Target="../media/image329.png"/><Relationship Id="rId300" Type="http://schemas.openxmlformats.org/officeDocument/2006/relationships/image" Target="../media/image333.png"/><Relationship Id="rId461" Type="http://schemas.openxmlformats.org/officeDocument/2006/relationships/image" Target="../media/image494.png"/><Relationship Id="rId482" Type="http://schemas.openxmlformats.org/officeDocument/2006/relationships/image" Target="../media/image515.png"/><Relationship Id="rId60" Type="http://schemas.openxmlformats.org/officeDocument/2006/relationships/image" Target="../media/image79.png"/><Relationship Id="rId81" Type="http://schemas.openxmlformats.org/officeDocument/2006/relationships/image" Target="../media/image100.png"/><Relationship Id="rId135" Type="http://schemas.openxmlformats.org/officeDocument/2006/relationships/image" Target="../media/image159.png"/><Relationship Id="rId156" Type="http://schemas.openxmlformats.org/officeDocument/2006/relationships/image" Target="../media/image183.png"/><Relationship Id="rId177" Type="http://schemas.openxmlformats.org/officeDocument/2006/relationships/image" Target="../media/image206.png"/><Relationship Id="rId198" Type="http://schemas.openxmlformats.org/officeDocument/2006/relationships/image" Target="../media/image228.png"/><Relationship Id="rId321" Type="http://schemas.openxmlformats.org/officeDocument/2006/relationships/image" Target="../media/image354.png"/><Relationship Id="rId342" Type="http://schemas.openxmlformats.org/officeDocument/2006/relationships/image" Target="../media/image375.png"/><Relationship Id="rId363" Type="http://schemas.openxmlformats.org/officeDocument/2006/relationships/image" Target="../media/image396.png"/><Relationship Id="rId384" Type="http://schemas.openxmlformats.org/officeDocument/2006/relationships/image" Target="../media/image417.png"/><Relationship Id="rId419" Type="http://schemas.openxmlformats.org/officeDocument/2006/relationships/image" Target="../media/image452.png"/><Relationship Id="rId202" Type="http://schemas.openxmlformats.org/officeDocument/2006/relationships/image" Target="../media/image233.png"/><Relationship Id="rId223" Type="http://schemas.openxmlformats.org/officeDocument/2006/relationships/image" Target="../media/image255.png"/><Relationship Id="rId244" Type="http://schemas.openxmlformats.org/officeDocument/2006/relationships/image" Target="../media/image276.png"/><Relationship Id="rId430" Type="http://schemas.openxmlformats.org/officeDocument/2006/relationships/image" Target="../media/image463.png"/><Relationship Id="rId18" Type="http://schemas.openxmlformats.org/officeDocument/2006/relationships/image" Target="../media/image32.png"/><Relationship Id="rId39" Type="http://schemas.openxmlformats.org/officeDocument/2006/relationships/image" Target="../media/image54.png"/><Relationship Id="rId265" Type="http://schemas.openxmlformats.org/officeDocument/2006/relationships/image" Target="../media/image298.png"/><Relationship Id="rId286" Type="http://schemas.openxmlformats.org/officeDocument/2006/relationships/image" Target="../media/image319.png"/><Relationship Id="rId451" Type="http://schemas.openxmlformats.org/officeDocument/2006/relationships/image" Target="../media/image484.png"/><Relationship Id="rId472" Type="http://schemas.openxmlformats.org/officeDocument/2006/relationships/image" Target="../media/image505.png"/><Relationship Id="rId493" Type="http://schemas.openxmlformats.org/officeDocument/2006/relationships/image" Target="../media/image526.png"/><Relationship Id="rId507" Type="http://schemas.openxmlformats.org/officeDocument/2006/relationships/image" Target="../media/image540.png"/><Relationship Id="rId50" Type="http://schemas.openxmlformats.org/officeDocument/2006/relationships/image" Target="../media/image68.png"/><Relationship Id="rId104" Type="http://schemas.openxmlformats.org/officeDocument/2006/relationships/image" Target="../media/image125.png"/><Relationship Id="rId125" Type="http://schemas.openxmlformats.org/officeDocument/2006/relationships/image" Target="../media/image148.png"/><Relationship Id="rId146" Type="http://schemas.openxmlformats.org/officeDocument/2006/relationships/image" Target="../media/image172.png"/><Relationship Id="rId167" Type="http://schemas.openxmlformats.org/officeDocument/2006/relationships/image" Target="../media/image195.png"/><Relationship Id="rId188" Type="http://schemas.openxmlformats.org/officeDocument/2006/relationships/image" Target="../media/image218.png"/><Relationship Id="rId311" Type="http://schemas.openxmlformats.org/officeDocument/2006/relationships/image" Target="../media/image344.png"/><Relationship Id="rId332" Type="http://schemas.openxmlformats.org/officeDocument/2006/relationships/image" Target="../media/image365.png"/><Relationship Id="rId353" Type="http://schemas.openxmlformats.org/officeDocument/2006/relationships/image" Target="../media/image386.png"/><Relationship Id="rId374" Type="http://schemas.openxmlformats.org/officeDocument/2006/relationships/image" Target="../media/image407.png"/><Relationship Id="rId395" Type="http://schemas.openxmlformats.org/officeDocument/2006/relationships/image" Target="../media/image428.png"/><Relationship Id="rId409" Type="http://schemas.openxmlformats.org/officeDocument/2006/relationships/image" Target="../media/image442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13" Type="http://schemas.openxmlformats.org/officeDocument/2006/relationships/image" Target="../media/image245.png"/><Relationship Id="rId234" Type="http://schemas.openxmlformats.org/officeDocument/2006/relationships/image" Target="../media/image266.png"/><Relationship Id="rId420" Type="http://schemas.openxmlformats.org/officeDocument/2006/relationships/image" Target="../media/image453.png"/><Relationship Id="rId2" Type="http://schemas.openxmlformats.org/officeDocument/2006/relationships/image" Target="../media/image1511.png"/><Relationship Id="rId29" Type="http://schemas.openxmlformats.org/officeDocument/2006/relationships/image" Target="../media/image43.png"/><Relationship Id="rId255" Type="http://schemas.openxmlformats.org/officeDocument/2006/relationships/image" Target="../media/image288.png"/><Relationship Id="rId276" Type="http://schemas.openxmlformats.org/officeDocument/2006/relationships/image" Target="../media/image309.png"/><Relationship Id="rId297" Type="http://schemas.openxmlformats.org/officeDocument/2006/relationships/image" Target="../media/image330.png"/><Relationship Id="rId441" Type="http://schemas.openxmlformats.org/officeDocument/2006/relationships/image" Target="../media/image474.png"/><Relationship Id="rId462" Type="http://schemas.openxmlformats.org/officeDocument/2006/relationships/image" Target="../media/image495.png"/><Relationship Id="rId483" Type="http://schemas.openxmlformats.org/officeDocument/2006/relationships/image" Target="../media/image516.png"/><Relationship Id="rId40" Type="http://schemas.openxmlformats.org/officeDocument/2006/relationships/image" Target="../media/image55.png"/><Relationship Id="rId115" Type="http://schemas.openxmlformats.org/officeDocument/2006/relationships/image" Target="../media/image137.png"/><Relationship Id="rId136" Type="http://schemas.openxmlformats.org/officeDocument/2006/relationships/image" Target="../media/image160.png"/><Relationship Id="rId157" Type="http://schemas.openxmlformats.org/officeDocument/2006/relationships/image" Target="../media/image184.png"/><Relationship Id="rId178" Type="http://schemas.openxmlformats.org/officeDocument/2006/relationships/image" Target="../media/image207.png"/><Relationship Id="rId301" Type="http://schemas.openxmlformats.org/officeDocument/2006/relationships/image" Target="../media/image334.png"/><Relationship Id="rId322" Type="http://schemas.openxmlformats.org/officeDocument/2006/relationships/image" Target="../media/image355.png"/><Relationship Id="rId343" Type="http://schemas.openxmlformats.org/officeDocument/2006/relationships/image" Target="../media/image376.png"/><Relationship Id="rId364" Type="http://schemas.openxmlformats.org/officeDocument/2006/relationships/image" Target="../media/image397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199" Type="http://schemas.openxmlformats.org/officeDocument/2006/relationships/image" Target="../media/image229.png"/><Relationship Id="rId203" Type="http://schemas.openxmlformats.org/officeDocument/2006/relationships/image" Target="../media/image234.png"/><Relationship Id="rId385" Type="http://schemas.openxmlformats.org/officeDocument/2006/relationships/image" Target="../media/image418.png"/><Relationship Id="rId19" Type="http://schemas.openxmlformats.org/officeDocument/2006/relationships/image" Target="../media/image33.png"/><Relationship Id="rId224" Type="http://schemas.openxmlformats.org/officeDocument/2006/relationships/image" Target="../media/image256.png"/><Relationship Id="rId245" Type="http://schemas.openxmlformats.org/officeDocument/2006/relationships/image" Target="../media/image277.png"/><Relationship Id="rId266" Type="http://schemas.openxmlformats.org/officeDocument/2006/relationships/image" Target="../media/image299.png"/><Relationship Id="rId287" Type="http://schemas.openxmlformats.org/officeDocument/2006/relationships/image" Target="../media/image320.png"/><Relationship Id="rId410" Type="http://schemas.openxmlformats.org/officeDocument/2006/relationships/image" Target="../media/image443.png"/><Relationship Id="rId431" Type="http://schemas.openxmlformats.org/officeDocument/2006/relationships/image" Target="../media/image464.png"/><Relationship Id="rId452" Type="http://schemas.openxmlformats.org/officeDocument/2006/relationships/image" Target="../media/image485.png"/><Relationship Id="rId473" Type="http://schemas.openxmlformats.org/officeDocument/2006/relationships/image" Target="../media/image506.png"/><Relationship Id="rId494" Type="http://schemas.openxmlformats.org/officeDocument/2006/relationships/image" Target="../media/image527.png"/><Relationship Id="rId508" Type="http://schemas.openxmlformats.org/officeDocument/2006/relationships/image" Target="../media/image541.png"/><Relationship Id="rId30" Type="http://schemas.openxmlformats.org/officeDocument/2006/relationships/image" Target="../media/image44.png"/><Relationship Id="rId105" Type="http://schemas.openxmlformats.org/officeDocument/2006/relationships/image" Target="../media/image126.png"/><Relationship Id="rId126" Type="http://schemas.openxmlformats.org/officeDocument/2006/relationships/image" Target="../media/image149.png"/><Relationship Id="rId147" Type="http://schemas.openxmlformats.org/officeDocument/2006/relationships/image" Target="../media/image173.png"/><Relationship Id="rId168" Type="http://schemas.openxmlformats.org/officeDocument/2006/relationships/image" Target="../media/image196.png"/><Relationship Id="rId312" Type="http://schemas.openxmlformats.org/officeDocument/2006/relationships/image" Target="../media/image345.png"/><Relationship Id="rId333" Type="http://schemas.openxmlformats.org/officeDocument/2006/relationships/image" Target="../media/image366.png"/><Relationship Id="rId354" Type="http://schemas.openxmlformats.org/officeDocument/2006/relationships/image" Target="../media/image387.png"/><Relationship Id="rId51" Type="http://schemas.openxmlformats.org/officeDocument/2006/relationships/image" Target="../media/image69.png"/><Relationship Id="rId72" Type="http://schemas.openxmlformats.org/officeDocument/2006/relationships/image" Target="../media/image91.png"/><Relationship Id="rId93" Type="http://schemas.openxmlformats.org/officeDocument/2006/relationships/image" Target="../media/image113.png"/><Relationship Id="rId189" Type="http://schemas.openxmlformats.org/officeDocument/2006/relationships/image" Target="../media/image219.png"/><Relationship Id="rId375" Type="http://schemas.openxmlformats.org/officeDocument/2006/relationships/image" Target="../media/image408.png"/><Relationship Id="rId396" Type="http://schemas.openxmlformats.org/officeDocument/2006/relationships/image" Target="../media/image429.png"/><Relationship Id="rId3" Type="http://schemas.openxmlformats.org/officeDocument/2006/relationships/image" Target="../media/image1611.png"/><Relationship Id="rId214" Type="http://schemas.openxmlformats.org/officeDocument/2006/relationships/image" Target="../media/image246.png"/><Relationship Id="rId235" Type="http://schemas.openxmlformats.org/officeDocument/2006/relationships/image" Target="../media/image267.png"/><Relationship Id="rId256" Type="http://schemas.openxmlformats.org/officeDocument/2006/relationships/image" Target="../media/image289.png"/><Relationship Id="rId277" Type="http://schemas.openxmlformats.org/officeDocument/2006/relationships/image" Target="../media/image310.png"/><Relationship Id="rId298" Type="http://schemas.openxmlformats.org/officeDocument/2006/relationships/image" Target="../media/image331.png"/><Relationship Id="rId400" Type="http://schemas.openxmlformats.org/officeDocument/2006/relationships/image" Target="../media/image433.png"/><Relationship Id="rId421" Type="http://schemas.openxmlformats.org/officeDocument/2006/relationships/image" Target="../media/image454.png"/><Relationship Id="rId442" Type="http://schemas.openxmlformats.org/officeDocument/2006/relationships/image" Target="../media/image475.png"/><Relationship Id="rId463" Type="http://schemas.openxmlformats.org/officeDocument/2006/relationships/image" Target="../media/image496.png"/><Relationship Id="rId484" Type="http://schemas.openxmlformats.org/officeDocument/2006/relationships/image" Target="../media/image517.png"/><Relationship Id="rId116" Type="http://schemas.openxmlformats.org/officeDocument/2006/relationships/image" Target="../media/image138.png"/><Relationship Id="rId137" Type="http://schemas.openxmlformats.org/officeDocument/2006/relationships/image" Target="../media/image161.png"/><Relationship Id="rId158" Type="http://schemas.openxmlformats.org/officeDocument/2006/relationships/image" Target="../media/image185.png"/><Relationship Id="rId302" Type="http://schemas.openxmlformats.org/officeDocument/2006/relationships/image" Target="../media/image335.png"/><Relationship Id="rId323" Type="http://schemas.openxmlformats.org/officeDocument/2006/relationships/image" Target="../media/image356.png"/><Relationship Id="rId344" Type="http://schemas.openxmlformats.org/officeDocument/2006/relationships/image" Target="../media/image377.png"/><Relationship Id="rId20" Type="http://schemas.openxmlformats.org/officeDocument/2006/relationships/image" Target="../media/image34.png"/><Relationship Id="rId41" Type="http://schemas.openxmlformats.org/officeDocument/2006/relationships/image" Target="../media/image56.png"/><Relationship Id="rId62" Type="http://schemas.openxmlformats.org/officeDocument/2006/relationships/image" Target="../media/image81.png"/><Relationship Id="rId83" Type="http://schemas.openxmlformats.org/officeDocument/2006/relationships/image" Target="../media/image102.png"/><Relationship Id="rId179" Type="http://schemas.openxmlformats.org/officeDocument/2006/relationships/image" Target="../media/image208.png"/><Relationship Id="rId365" Type="http://schemas.openxmlformats.org/officeDocument/2006/relationships/image" Target="../media/image398.png"/><Relationship Id="rId386" Type="http://schemas.openxmlformats.org/officeDocument/2006/relationships/image" Target="../media/image419.png"/><Relationship Id="rId190" Type="http://schemas.openxmlformats.org/officeDocument/2006/relationships/image" Target="../media/image220.png"/><Relationship Id="rId204" Type="http://schemas.openxmlformats.org/officeDocument/2006/relationships/image" Target="../media/image235.png"/><Relationship Id="rId225" Type="http://schemas.openxmlformats.org/officeDocument/2006/relationships/image" Target="../media/image257.png"/><Relationship Id="rId246" Type="http://schemas.openxmlformats.org/officeDocument/2006/relationships/image" Target="../media/image278.png"/><Relationship Id="rId267" Type="http://schemas.openxmlformats.org/officeDocument/2006/relationships/image" Target="../media/image300.png"/><Relationship Id="rId288" Type="http://schemas.openxmlformats.org/officeDocument/2006/relationships/image" Target="../media/image321.png"/><Relationship Id="rId411" Type="http://schemas.openxmlformats.org/officeDocument/2006/relationships/image" Target="../media/image444.png"/><Relationship Id="rId432" Type="http://schemas.openxmlformats.org/officeDocument/2006/relationships/image" Target="../media/image465.png"/><Relationship Id="rId453" Type="http://schemas.openxmlformats.org/officeDocument/2006/relationships/image" Target="../media/image486.png"/><Relationship Id="rId474" Type="http://schemas.openxmlformats.org/officeDocument/2006/relationships/image" Target="../media/image507.png"/><Relationship Id="rId509" Type="http://schemas.openxmlformats.org/officeDocument/2006/relationships/image" Target="../media/image542.png"/><Relationship Id="rId106" Type="http://schemas.openxmlformats.org/officeDocument/2006/relationships/image" Target="../media/image127.png"/><Relationship Id="rId127" Type="http://schemas.openxmlformats.org/officeDocument/2006/relationships/image" Target="../media/image151.png"/><Relationship Id="rId313" Type="http://schemas.openxmlformats.org/officeDocument/2006/relationships/image" Target="../media/image346.png"/><Relationship Id="rId495" Type="http://schemas.openxmlformats.org/officeDocument/2006/relationships/image" Target="../media/image528.png"/><Relationship Id="rId10" Type="http://schemas.openxmlformats.org/officeDocument/2006/relationships/image" Target="../media/image23.png"/><Relationship Id="rId31" Type="http://schemas.openxmlformats.org/officeDocument/2006/relationships/image" Target="../media/image45.png"/><Relationship Id="rId52" Type="http://schemas.openxmlformats.org/officeDocument/2006/relationships/image" Target="../media/image71.png"/><Relationship Id="rId73" Type="http://schemas.openxmlformats.org/officeDocument/2006/relationships/image" Target="../media/image92.png"/><Relationship Id="rId94" Type="http://schemas.openxmlformats.org/officeDocument/2006/relationships/image" Target="../media/image114.png"/><Relationship Id="rId148" Type="http://schemas.openxmlformats.org/officeDocument/2006/relationships/image" Target="../media/image174.png"/><Relationship Id="rId169" Type="http://schemas.openxmlformats.org/officeDocument/2006/relationships/image" Target="../media/image197.png"/><Relationship Id="rId334" Type="http://schemas.openxmlformats.org/officeDocument/2006/relationships/image" Target="../media/image367.png"/><Relationship Id="rId355" Type="http://schemas.openxmlformats.org/officeDocument/2006/relationships/image" Target="../media/image388.png"/><Relationship Id="rId376" Type="http://schemas.openxmlformats.org/officeDocument/2006/relationships/image" Target="../media/image409.png"/><Relationship Id="rId397" Type="http://schemas.openxmlformats.org/officeDocument/2006/relationships/image" Target="../media/image430.png"/><Relationship Id="rId4" Type="http://schemas.openxmlformats.org/officeDocument/2006/relationships/image" Target="../media/image1710.png"/><Relationship Id="rId180" Type="http://schemas.openxmlformats.org/officeDocument/2006/relationships/image" Target="../media/image209.png"/><Relationship Id="rId215" Type="http://schemas.openxmlformats.org/officeDocument/2006/relationships/image" Target="../media/image247.png"/><Relationship Id="rId236" Type="http://schemas.openxmlformats.org/officeDocument/2006/relationships/image" Target="../media/image268.png"/><Relationship Id="rId257" Type="http://schemas.openxmlformats.org/officeDocument/2006/relationships/image" Target="../media/image290.png"/><Relationship Id="rId278" Type="http://schemas.openxmlformats.org/officeDocument/2006/relationships/image" Target="../media/image311.png"/><Relationship Id="rId401" Type="http://schemas.openxmlformats.org/officeDocument/2006/relationships/image" Target="../media/image434.png"/><Relationship Id="rId422" Type="http://schemas.openxmlformats.org/officeDocument/2006/relationships/image" Target="../media/image455.png"/><Relationship Id="rId443" Type="http://schemas.openxmlformats.org/officeDocument/2006/relationships/image" Target="../media/image476.png"/><Relationship Id="rId464" Type="http://schemas.openxmlformats.org/officeDocument/2006/relationships/image" Target="../media/image497.png"/><Relationship Id="rId303" Type="http://schemas.openxmlformats.org/officeDocument/2006/relationships/image" Target="../media/image336.png"/><Relationship Id="rId485" Type="http://schemas.openxmlformats.org/officeDocument/2006/relationships/image" Target="../media/image518.png"/><Relationship Id="rId42" Type="http://schemas.openxmlformats.org/officeDocument/2006/relationships/image" Target="../media/image57.png"/><Relationship Id="rId84" Type="http://schemas.openxmlformats.org/officeDocument/2006/relationships/image" Target="../media/image103.png"/><Relationship Id="rId138" Type="http://schemas.openxmlformats.org/officeDocument/2006/relationships/image" Target="../media/image162.png"/><Relationship Id="rId345" Type="http://schemas.openxmlformats.org/officeDocument/2006/relationships/image" Target="../media/image378.png"/><Relationship Id="rId387" Type="http://schemas.openxmlformats.org/officeDocument/2006/relationships/image" Target="../media/image420.png"/><Relationship Id="rId510" Type="http://schemas.openxmlformats.org/officeDocument/2006/relationships/image" Target="../media/image543.png"/><Relationship Id="rId191" Type="http://schemas.openxmlformats.org/officeDocument/2006/relationships/image" Target="../media/image221.png"/><Relationship Id="rId205" Type="http://schemas.openxmlformats.org/officeDocument/2006/relationships/image" Target="../media/image236.png"/><Relationship Id="rId247" Type="http://schemas.openxmlformats.org/officeDocument/2006/relationships/image" Target="../media/image279.png"/><Relationship Id="rId412" Type="http://schemas.openxmlformats.org/officeDocument/2006/relationships/image" Target="../media/image445.png"/><Relationship Id="rId107" Type="http://schemas.openxmlformats.org/officeDocument/2006/relationships/image" Target="../media/image128.png"/><Relationship Id="rId289" Type="http://schemas.openxmlformats.org/officeDocument/2006/relationships/image" Target="../media/image322.png"/><Relationship Id="rId454" Type="http://schemas.openxmlformats.org/officeDocument/2006/relationships/image" Target="../media/image487.png"/><Relationship Id="rId496" Type="http://schemas.openxmlformats.org/officeDocument/2006/relationships/image" Target="../media/image529.png"/><Relationship Id="rId11" Type="http://schemas.openxmlformats.org/officeDocument/2006/relationships/image" Target="../media/image24.png"/><Relationship Id="rId53" Type="http://schemas.openxmlformats.org/officeDocument/2006/relationships/image" Target="../media/image72.png"/><Relationship Id="rId149" Type="http://schemas.openxmlformats.org/officeDocument/2006/relationships/image" Target="../media/image175.png"/><Relationship Id="rId314" Type="http://schemas.openxmlformats.org/officeDocument/2006/relationships/image" Target="../media/image347.png"/><Relationship Id="rId356" Type="http://schemas.openxmlformats.org/officeDocument/2006/relationships/image" Target="../media/image389.png"/><Relationship Id="rId398" Type="http://schemas.openxmlformats.org/officeDocument/2006/relationships/image" Target="../media/image431.png"/><Relationship Id="rId95" Type="http://schemas.openxmlformats.org/officeDocument/2006/relationships/image" Target="../media/image115.png"/><Relationship Id="rId160" Type="http://schemas.openxmlformats.org/officeDocument/2006/relationships/image" Target="../media/image187.png"/><Relationship Id="rId216" Type="http://schemas.openxmlformats.org/officeDocument/2006/relationships/image" Target="../media/image248.png"/><Relationship Id="rId423" Type="http://schemas.openxmlformats.org/officeDocument/2006/relationships/image" Target="../media/image456.png"/><Relationship Id="rId258" Type="http://schemas.openxmlformats.org/officeDocument/2006/relationships/image" Target="../media/image291.png"/><Relationship Id="rId465" Type="http://schemas.openxmlformats.org/officeDocument/2006/relationships/image" Target="../media/image498.png"/><Relationship Id="rId22" Type="http://schemas.openxmlformats.org/officeDocument/2006/relationships/image" Target="../media/image36.png"/><Relationship Id="rId64" Type="http://schemas.openxmlformats.org/officeDocument/2006/relationships/image" Target="../media/image83.png"/><Relationship Id="rId118" Type="http://schemas.openxmlformats.org/officeDocument/2006/relationships/image" Target="../media/image140.png"/><Relationship Id="rId325" Type="http://schemas.openxmlformats.org/officeDocument/2006/relationships/image" Target="../media/image358.png"/><Relationship Id="rId367" Type="http://schemas.openxmlformats.org/officeDocument/2006/relationships/image" Target="../media/image400.png"/><Relationship Id="rId171" Type="http://schemas.openxmlformats.org/officeDocument/2006/relationships/image" Target="../media/image199.png"/><Relationship Id="rId227" Type="http://schemas.openxmlformats.org/officeDocument/2006/relationships/image" Target="../media/image259.png"/><Relationship Id="rId269" Type="http://schemas.openxmlformats.org/officeDocument/2006/relationships/image" Target="../media/image302.png"/><Relationship Id="rId434" Type="http://schemas.openxmlformats.org/officeDocument/2006/relationships/image" Target="../media/image467.png"/><Relationship Id="rId476" Type="http://schemas.openxmlformats.org/officeDocument/2006/relationships/image" Target="../media/image509.png"/><Relationship Id="rId33" Type="http://schemas.openxmlformats.org/officeDocument/2006/relationships/image" Target="../media/image48.png"/><Relationship Id="rId129" Type="http://schemas.openxmlformats.org/officeDocument/2006/relationships/image" Target="../media/image153.png"/><Relationship Id="rId280" Type="http://schemas.openxmlformats.org/officeDocument/2006/relationships/image" Target="../media/image313.png"/><Relationship Id="rId336" Type="http://schemas.openxmlformats.org/officeDocument/2006/relationships/image" Target="../media/image369.png"/><Relationship Id="rId501" Type="http://schemas.openxmlformats.org/officeDocument/2006/relationships/image" Target="../media/image534.png"/><Relationship Id="rId75" Type="http://schemas.openxmlformats.org/officeDocument/2006/relationships/image" Target="../media/image94.png"/><Relationship Id="rId140" Type="http://schemas.openxmlformats.org/officeDocument/2006/relationships/image" Target="../media/image164.png"/><Relationship Id="rId182" Type="http://schemas.openxmlformats.org/officeDocument/2006/relationships/image" Target="../media/image212.png"/><Relationship Id="rId378" Type="http://schemas.openxmlformats.org/officeDocument/2006/relationships/image" Target="../media/image411.png"/><Relationship Id="rId403" Type="http://schemas.openxmlformats.org/officeDocument/2006/relationships/image" Target="../media/image436.png"/><Relationship Id="rId6" Type="http://schemas.openxmlformats.org/officeDocument/2006/relationships/image" Target="../media/image19.png"/><Relationship Id="rId238" Type="http://schemas.openxmlformats.org/officeDocument/2006/relationships/image" Target="../media/image270.png"/><Relationship Id="rId445" Type="http://schemas.openxmlformats.org/officeDocument/2006/relationships/image" Target="../media/image478.png"/><Relationship Id="rId487" Type="http://schemas.openxmlformats.org/officeDocument/2006/relationships/image" Target="../media/image520.png"/><Relationship Id="rId291" Type="http://schemas.openxmlformats.org/officeDocument/2006/relationships/image" Target="../media/image324.png"/><Relationship Id="rId305" Type="http://schemas.openxmlformats.org/officeDocument/2006/relationships/image" Target="../media/image338.png"/><Relationship Id="rId347" Type="http://schemas.openxmlformats.org/officeDocument/2006/relationships/image" Target="../media/image380.png"/><Relationship Id="rId512" Type="http://schemas.openxmlformats.org/officeDocument/2006/relationships/image" Target="../media/image545.png"/><Relationship Id="rId44" Type="http://schemas.openxmlformats.org/officeDocument/2006/relationships/image" Target="../media/image59.png"/><Relationship Id="rId86" Type="http://schemas.openxmlformats.org/officeDocument/2006/relationships/image" Target="../media/image105.png"/><Relationship Id="rId151" Type="http://schemas.openxmlformats.org/officeDocument/2006/relationships/image" Target="../media/image177.png"/><Relationship Id="rId389" Type="http://schemas.openxmlformats.org/officeDocument/2006/relationships/image" Target="../media/image422.png"/><Relationship Id="rId193" Type="http://schemas.openxmlformats.org/officeDocument/2006/relationships/image" Target="../media/image223.png"/><Relationship Id="rId207" Type="http://schemas.openxmlformats.org/officeDocument/2006/relationships/image" Target="../media/image238.png"/><Relationship Id="rId249" Type="http://schemas.openxmlformats.org/officeDocument/2006/relationships/image" Target="../media/image282.png"/><Relationship Id="rId414" Type="http://schemas.openxmlformats.org/officeDocument/2006/relationships/image" Target="../media/image447.png"/><Relationship Id="rId456" Type="http://schemas.openxmlformats.org/officeDocument/2006/relationships/image" Target="../media/image489.png"/><Relationship Id="rId498" Type="http://schemas.openxmlformats.org/officeDocument/2006/relationships/image" Target="../media/image531.png"/><Relationship Id="rId13" Type="http://schemas.openxmlformats.org/officeDocument/2006/relationships/image" Target="../media/image26.png"/><Relationship Id="rId109" Type="http://schemas.openxmlformats.org/officeDocument/2006/relationships/image" Target="../media/image131.png"/><Relationship Id="rId260" Type="http://schemas.openxmlformats.org/officeDocument/2006/relationships/image" Target="../media/image293.png"/><Relationship Id="rId316" Type="http://schemas.openxmlformats.org/officeDocument/2006/relationships/image" Target="../media/image349.png"/><Relationship Id="rId55" Type="http://schemas.openxmlformats.org/officeDocument/2006/relationships/image" Target="../media/image74.png"/><Relationship Id="rId97" Type="http://schemas.openxmlformats.org/officeDocument/2006/relationships/image" Target="../media/image117.png"/><Relationship Id="rId120" Type="http://schemas.openxmlformats.org/officeDocument/2006/relationships/image" Target="../media/image143.png"/><Relationship Id="rId358" Type="http://schemas.openxmlformats.org/officeDocument/2006/relationships/image" Target="../media/image391.png"/><Relationship Id="rId162" Type="http://schemas.openxmlformats.org/officeDocument/2006/relationships/image" Target="../media/image189.png"/><Relationship Id="rId218" Type="http://schemas.openxmlformats.org/officeDocument/2006/relationships/image" Target="../media/image250.png"/><Relationship Id="rId425" Type="http://schemas.openxmlformats.org/officeDocument/2006/relationships/image" Target="../media/image458.png"/><Relationship Id="rId467" Type="http://schemas.openxmlformats.org/officeDocument/2006/relationships/image" Target="../media/image500.png"/><Relationship Id="rId271" Type="http://schemas.openxmlformats.org/officeDocument/2006/relationships/image" Target="../media/image304.png"/><Relationship Id="rId24" Type="http://schemas.openxmlformats.org/officeDocument/2006/relationships/image" Target="../media/image38.png"/><Relationship Id="rId66" Type="http://schemas.openxmlformats.org/officeDocument/2006/relationships/image" Target="../media/image85.png"/><Relationship Id="rId131" Type="http://schemas.openxmlformats.org/officeDocument/2006/relationships/image" Target="../media/image155.png"/><Relationship Id="rId327" Type="http://schemas.openxmlformats.org/officeDocument/2006/relationships/image" Target="../media/image360.png"/><Relationship Id="rId369" Type="http://schemas.openxmlformats.org/officeDocument/2006/relationships/image" Target="../media/image402.png"/><Relationship Id="rId173" Type="http://schemas.openxmlformats.org/officeDocument/2006/relationships/image" Target="../media/image202.png"/><Relationship Id="rId229" Type="http://schemas.openxmlformats.org/officeDocument/2006/relationships/image" Target="../media/image261.png"/><Relationship Id="rId380" Type="http://schemas.openxmlformats.org/officeDocument/2006/relationships/image" Target="../media/image413.png"/><Relationship Id="rId436" Type="http://schemas.openxmlformats.org/officeDocument/2006/relationships/image" Target="../media/image4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jpeg"/><Relationship Id="rId2" Type="http://schemas.openxmlformats.org/officeDocument/2006/relationships/image" Target="../media/image28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13" Type="http://schemas.openxmlformats.org/officeDocument/2006/relationships/image" Target="../media/image1690.png"/><Relationship Id="rId39" Type="http://schemas.openxmlformats.org/officeDocument/2006/relationships/image" Target="../media/image288.jpg"/><Relationship Id="rId51" Type="http://schemas.openxmlformats.org/officeDocument/2006/relationships/image" Target="../media/image300.jpg"/><Relationship Id="rId3" Type="http://schemas.openxmlformats.org/officeDocument/2006/relationships/image" Target="../media/image284.jpg"/><Relationship Id="rId34" Type="http://schemas.openxmlformats.org/officeDocument/2006/relationships/image" Target="../media/image1580.png"/><Relationship Id="rId42" Type="http://schemas.openxmlformats.org/officeDocument/2006/relationships/image" Target="../media/image291.jpg"/><Relationship Id="rId47" Type="http://schemas.openxmlformats.org/officeDocument/2006/relationships/image" Target="../media/image296.jpg"/><Relationship Id="rId50" Type="http://schemas.openxmlformats.org/officeDocument/2006/relationships/image" Target="../media/image299.jpg"/><Relationship Id="rId33" Type="http://schemas.openxmlformats.org/officeDocument/2006/relationships/image" Target="../media/image1890.png"/><Relationship Id="rId7" Type="http://schemas.openxmlformats.org/officeDocument/2006/relationships/image" Target="../media/image1630.png"/><Relationship Id="rId12" Type="http://schemas.openxmlformats.org/officeDocument/2006/relationships/image" Target="../media/image1680.png"/><Relationship Id="rId38" Type="http://schemas.openxmlformats.org/officeDocument/2006/relationships/image" Target="../media/image287.jpg"/><Relationship Id="rId46" Type="http://schemas.openxmlformats.org/officeDocument/2006/relationships/image" Target="../media/image295.jpg"/><Relationship Id="rId2" Type="http://schemas.openxmlformats.org/officeDocument/2006/relationships/image" Target="../media/image283.jpg"/><Relationship Id="rId41" Type="http://schemas.openxmlformats.org/officeDocument/2006/relationships/image" Target="../media/image290.jpg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1880.png"/><Relationship Id="rId6" Type="http://schemas.openxmlformats.org/officeDocument/2006/relationships/image" Target="../media/image1620.png"/><Relationship Id="rId11" Type="http://schemas.openxmlformats.org/officeDocument/2006/relationships/image" Target="../media/image1670.png"/><Relationship Id="rId37" Type="http://schemas.openxmlformats.org/officeDocument/2006/relationships/image" Target="../media/image286.jpg"/><Relationship Id="rId40" Type="http://schemas.openxmlformats.org/officeDocument/2006/relationships/image" Target="../media/image289.jpg"/><Relationship Id="rId45" Type="http://schemas.openxmlformats.org/officeDocument/2006/relationships/image" Target="../media/image294.jpg"/><Relationship Id="rId53" Type="http://schemas.openxmlformats.org/officeDocument/2006/relationships/image" Target="../media/image2120.png"/><Relationship Id="rId5" Type="http://schemas.openxmlformats.org/officeDocument/2006/relationships/image" Target="../media/image1570.png"/><Relationship Id="rId36" Type="http://schemas.openxmlformats.org/officeDocument/2006/relationships/image" Target="../media/image1610.png"/><Relationship Id="rId49" Type="http://schemas.openxmlformats.org/officeDocument/2006/relationships/image" Target="../media/image298.jpg"/><Relationship Id="rId10" Type="http://schemas.openxmlformats.org/officeDocument/2006/relationships/image" Target="../media/image1660.png"/><Relationship Id="rId44" Type="http://schemas.openxmlformats.org/officeDocument/2006/relationships/image" Target="../media/image293.jpg"/><Relationship Id="rId52" Type="http://schemas.openxmlformats.org/officeDocument/2006/relationships/image" Target="../media/image552.png"/><Relationship Id="rId31" Type="http://schemas.openxmlformats.org/officeDocument/2006/relationships/image" Target="../media/image1870.png"/><Relationship Id="rId4" Type="http://schemas.openxmlformats.org/officeDocument/2006/relationships/image" Target="../media/image285.jpg"/><Relationship Id="rId35" Type="http://schemas.openxmlformats.org/officeDocument/2006/relationships/image" Target="../media/image1590.png"/><Relationship Id="rId9" Type="http://schemas.openxmlformats.org/officeDocument/2006/relationships/image" Target="../media/image1650.png"/><Relationship Id="rId43" Type="http://schemas.openxmlformats.org/officeDocument/2006/relationships/image" Target="../media/image292.jpg"/><Relationship Id="rId48" Type="http://schemas.openxmlformats.org/officeDocument/2006/relationships/image" Target="../media/image29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0.png"/><Relationship Id="rId2" Type="http://schemas.openxmlformats.org/officeDocument/2006/relationships/image" Target="../media/image5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600.png"/><Relationship Id="rId4" Type="http://schemas.openxmlformats.org/officeDocument/2006/relationships/image" Target="../media/image50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5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180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5.png"/><Relationship Id="rId11" Type="http://schemas.openxmlformats.org/officeDocument/2006/relationships/image" Target="../media/image1100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557.png"/><Relationship Id="rId10" Type="http://schemas.openxmlformats.org/officeDocument/2006/relationships/oleObject" Target="../embeddings/oleObject220.bin"/><Relationship Id="rId4" Type="http://schemas.openxmlformats.org/officeDocument/2006/relationships/image" Target="../media/image554.png"/><Relationship Id="rId9" Type="http://schemas.openxmlformats.org/officeDocument/2006/relationships/image" Target="../media/image556.png"/><Relationship Id="rId14" Type="http://schemas.openxmlformats.org/officeDocument/2006/relationships/oleObject" Target="../embeddings/oleObject23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550.png"/><Relationship Id="rId2" Type="http://schemas.openxmlformats.org/officeDocument/2006/relationships/image" Target="../media/image5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0.png"/><Relationship Id="rId5" Type="http://schemas.openxmlformats.org/officeDocument/2006/relationships/image" Target="../media/image560.png"/><Relationship Id="rId4" Type="http://schemas.openxmlformats.org/officeDocument/2006/relationships/image" Target="../media/image559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4.jpg"/><Relationship Id="rId3" Type="http://schemas.openxmlformats.org/officeDocument/2006/relationships/image" Target="../media/image570.png"/><Relationship Id="rId21" Type="http://schemas.openxmlformats.org/officeDocument/2006/relationships/image" Target="../media/image5400.png"/><Relationship Id="rId17" Type="http://schemas.openxmlformats.org/officeDocument/2006/relationships/image" Target="../media/image563.jpg"/><Relationship Id="rId2" Type="http://schemas.openxmlformats.org/officeDocument/2006/relationships/image" Target="../media/image561.jpg"/><Relationship Id="rId16" Type="http://schemas.openxmlformats.org/officeDocument/2006/relationships/image" Target="../media/image562.jpg"/><Relationship Id="rId20" Type="http://schemas.openxmlformats.org/officeDocument/2006/relationships/image" Target="../media/image530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690.png"/><Relationship Id="rId19" Type="http://schemas.openxmlformats.org/officeDocument/2006/relationships/image" Target="../media/image565.jpg"/><Relationship Id="rId14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27"/>
            <a:ext cx="9215438" cy="218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" y="5688297"/>
            <a:ext cx="9216010" cy="12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143527"/>
            <a:ext cx="8353426" cy="38891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Astrophysics and Cosmology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Cosmological </a:t>
            </a: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 3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04460"/>
            <a:ext cx="9217025" cy="935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Georg G. Raffelt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Max-Planck-Institut f</a:t>
            </a:r>
            <a:r>
              <a:rPr lang="de-DE" sz="2800" b="1">
                <a:solidFill>
                  <a:schemeClr val="bg1"/>
                </a:solidFill>
                <a:latin typeface="Trebuchet MS" pitchFamily="34" charset="0"/>
              </a:rPr>
              <a:t>ür Physik, München, Germany</a:t>
            </a:r>
          </a:p>
        </p:txBody>
      </p:sp>
    </p:spTree>
    <p:extLst>
      <p:ext uri="{BB962C8B-B14F-4D97-AF65-F5344CB8AC3E}">
        <p14:creationId xmlns:p14="http://schemas.microsoft.com/office/powerpoint/2010/main" val="4781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Sterile</a:t>
            </a:r>
            <a:r>
              <a:rPr lang="en-US" altLang="en-US" baseline="0" smtClean="0"/>
              <a:t> Neutrinos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dirty="0" smtClean="0">
                <a:solidFill>
                  <a:srgbClr val="FFFF00"/>
                </a:solidFill>
              </a:rPr>
              <a:t>Sterile Neutrinos</a:t>
            </a:r>
            <a:endParaRPr lang="en-US" alt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Sterile Neutrino Oscillations</a:t>
            </a:r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2016279" y="3978344"/>
            <a:ext cx="1501" cy="19979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016279" y="5976337"/>
            <a:ext cx="4608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50428"/>
              </p:ext>
            </p:extLst>
          </p:nvPr>
        </p:nvGraphicFramePr>
        <p:xfrm>
          <a:off x="2016279" y="4464342"/>
          <a:ext cx="4320480" cy="151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CorelDRAW" r:id="rId3" imgW="9553575" imgH="2009775" progId="CorelDRAW.Graphic.10">
                  <p:embed/>
                </p:oleObj>
              </mc:Choice>
              <mc:Fallback>
                <p:oleObj name="CorelDRAW" r:id="rId3" imgW="9553575" imgH="2009775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279" y="4464342"/>
                        <a:ext cx="4320480" cy="1511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864179" y="4464342"/>
                <a:ext cx="1008112" cy="1511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 anchor="ctr"/>
              <a:lstStyle/>
              <a:p>
                <a:pPr defTabSz="92101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sin</m:t>
                      </m:r>
                      <m:r>
                        <a:rPr lang="en-US" sz="2300" b="0" i="1" baseline="30000">
                          <a:solidFill>
                            <a:srgbClr val="003399"/>
                          </a:solidFill>
                          <a:latin typeface="Cambria Math"/>
                          <a:sym typeface="Symbol" pitchFamily="18" charset="2"/>
                        </a:rPr>
                        <m:t>2</m:t>
                      </m:r>
                      <m:r>
                        <a:rPr lang="en-US" b="0" i="1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(2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  <a:sym typeface="Symbol" pitchFamily="18" charset="2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  <a:sym typeface="Symbol" pitchFamily="18" charset="2"/>
                            </a:rPr>
                            <m:t>𝑎𝑠</m:t>
                          </m:r>
                        </m:sub>
                      </m:sSub>
                      <m:r>
                        <a:rPr lang="en-US" b="0" i="1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de-DE">
                  <a:solidFill>
                    <a:srgbClr val="003399"/>
                  </a:solidFill>
                  <a:effectLst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179" y="4464342"/>
                <a:ext cx="1008112" cy="1511995"/>
              </a:xfrm>
              <a:prstGeom prst="rect">
                <a:avLst/>
              </a:prstGeom>
              <a:blipFill rotWithShape="1">
                <a:blip r:embed="rId5"/>
                <a:stretch>
                  <a:fillRect r="-2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936159" y="4464342"/>
            <a:ext cx="288032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936159" y="5976337"/>
            <a:ext cx="353439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1440216" y="4464343"/>
            <a:ext cx="3000" cy="50399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rot="10800000" flipH="1" flipV="1">
            <a:off x="1450717" y="5470839"/>
            <a:ext cx="0" cy="50399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116791" y="3888345"/>
                <a:ext cx="2261552" cy="400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>
                <a:spAutoFit/>
              </a:bodyPr>
              <a:lstStyle/>
              <a:p>
                <a:pPr defTabSz="921018"/>
                <a:r>
                  <a:rPr lang="en-US" sz="2000" smtClean="0">
                    <a:solidFill>
                      <a:schemeClr val="tx1"/>
                    </a:solidFill>
                    <a:effectLst/>
                  </a:rPr>
                  <a:t>Probability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de-DE" sz="280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6791" y="3888345"/>
                <a:ext cx="2261552" cy="400833"/>
              </a:xfrm>
              <a:prstGeom prst="rect">
                <a:avLst/>
              </a:prstGeom>
              <a:blipFill rotWithShape="1">
                <a:blip r:embed="rId6"/>
                <a:stretch>
                  <a:fillRect l="-2695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338261" y="5466339"/>
            <a:ext cx="277084" cy="45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chemeClr val="tx1"/>
                </a:solidFill>
                <a:latin typeface="+mn-lt"/>
              </a:rPr>
              <a:t>t</a:t>
            </a:r>
            <a:endParaRPr lang="en-US" sz="24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>
                <a:spLocks noChangeArrowheads="1"/>
              </p:cNvSpPr>
              <p:nvPr/>
            </p:nvSpPr>
            <p:spPr bwMode="auto">
              <a:xfrm>
                <a:off x="287338" y="791915"/>
                <a:ext cx="8642350" cy="2952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t" anchorCtr="0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Sterile (right-handed) neutrinos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000" b="0" smtClean="0">
                    <a:solidFill>
                      <a:srgbClr val="003399"/>
                    </a:solidFill>
                  </a:rPr>
                  <a:t> may 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exist that are not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the 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Dirac partner to an</a:t>
                </a:r>
              </a:p>
              <a:p>
                <a:pPr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ordinary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(active) neutrino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b="0" smtClean="0">
                    <a:solidFill>
                      <a:srgbClr val="0033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en-US" sz="2000" b="0" smtClean="0">
                    <a:solidFill>
                      <a:srgbClr val="003399"/>
                    </a:solidFill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en-US" sz="2000" b="0" smtClean="0">
                    <a:solidFill>
                      <a:srgbClr val="003399"/>
                    </a:solidFill>
                  </a:rPr>
                  <a:t>          </a:t>
                </a:r>
                <a:r>
                  <a:rPr lang="en-US" altLang="en-US" sz="2000" smtClean="0"/>
                  <a:t>(White Paper </a:t>
                </a:r>
                <a:r>
                  <a:rPr lang="en-US" sz="2000" smtClean="0"/>
                  <a:t>arXiv:1204.5379)</a:t>
                </a:r>
                <a:endParaRPr lang="en-US" sz="2000"/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Unknown mass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𝑚</m:t>
                    </m:r>
                    <m:r>
                      <a:rPr lang="en-US" altLang="en-US" sz="2800" i="1" baseline="-25000">
                        <a:solidFill>
                          <a:srgbClr val="003399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altLang="en-US" sz="2800" baseline="-250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Unknown mixing angles with ordinary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neutrinos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𝑒𝑠</m:t>
                        </m:r>
                      </m:sub>
                    </m:sSub>
                  </m:oMath>
                </a14:m>
                <a:r>
                  <a:rPr lang="en-US" altLang="en-US" sz="2000" b="0" smtClean="0">
                    <a:solidFill>
                      <a:srgbClr val="0033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>
                            <a:solidFill>
                              <a:srgbClr val="003399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000" b="0" smtClean="0">
                    <a:solidFill>
                      <a:srgbClr val="003399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>
                            <a:solidFill>
                              <a:srgbClr val="003399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Some experimental “anomalies” explained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Experimental constraints imply that mixing angle must be small</a:t>
                </a:r>
              </a:p>
              <a:p>
                <a:pPr>
                  <a:defRPr/>
                </a:pPr>
                <a:endParaRPr lang="en-US" altLang="en-US" sz="1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Production in the early universe?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Naïve average population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𝑎𝑠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≪1 </m:t>
                    </m:r>
                  </m:oMath>
                </a14:m>
                <a:r>
                  <a:rPr lang="en-US" altLang="en-US" sz="2000" smtClean="0">
                    <a:solidFill>
                      <a:srgbClr val="003399"/>
                    </a:solidFill>
                  </a:rPr>
                  <a:t>(ignoring matter effects)</a:t>
                </a:r>
              </a:p>
            </p:txBody>
          </p:sp>
        </mc:Choice>
        <mc:Fallback xmlns="">
          <p:sp>
            <p:nvSpPr>
              <p:cNvPr id="2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38" y="791915"/>
                <a:ext cx="8642350" cy="2952030"/>
              </a:xfrm>
              <a:prstGeom prst="rect">
                <a:avLst/>
              </a:prstGeom>
              <a:blipFill rotWithShape="1">
                <a:blip r:embed="rId7"/>
                <a:stretch>
                  <a:fillRect l="-776" t="-1240" r="-1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Flavor Relaxation in a </a:t>
            </a:r>
            <a:r>
              <a:rPr lang="en-US" altLang="en-US" smtClean="0"/>
              <a:t>Medium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>
                <a:spLocks noChangeArrowheads="1"/>
              </p:cNvSpPr>
              <p:nvPr/>
            </p:nvSpPr>
            <p:spPr bwMode="auto">
              <a:xfrm>
                <a:off x="287338" y="647597"/>
                <a:ext cx="6913534" cy="2016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t" anchorCtr="0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Active neutrinos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suffer collisions in a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medium (rate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>
                        <a:solidFill>
                          <a:srgbClr val="003399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altLang="en-US" sz="2000" smtClean="0">
                    <a:solidFill>
                      <a:srgbClr val="003399"/>
                    </a:solidFill>
                  </a:rPr>
                  <a:t>),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Mixed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state “collapses”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Flavor content is “measured” by the medium</a:t>
                </a:r>
              </a:p>
              <a:p>
                <a:pPr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   at intervals 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Oscillations begin from scratch 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Average oscillation probability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(2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38" y="647597"/>
                <a:ext cx="6913534" cy="2016228"/>
              </a:xfrm>
              <a:prstGeom prst="rect">
                <a:avLst/>
              </a:prstGeom>
              <a:blipFill rotWithShape="1">
                <a:blip r:embed="rId3"/>
                <a:stretch>
                  <a:fillRect l="-970" t="-1511" b="-308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36262"/>
              </p:ext>
            </p:extLst>
          </p:nvPr>
        </p:nvGraphicFramePr>
        <p:xfrm>
          <a:off x="1692252" y="2663877"/>
          <a:ext cx="5796660" cy="386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CorelPhotoPaint.Image.10" r:id="rId4" imgW="1605959" imgH="996487" progId="CorelPhotoPaint.Image.10">
                  <p:embed/>
                </p:oleObj>
              </mc:Choice>
              <mc:Fallback>
                <p:oleObj name="CorelPhotoPaint.Image.10" r:id="rId4" imgW="1605959" imgH="996487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52" y="2663877"/>
                        <a:ext cx="5796660" cy="386456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05549" y="1367697"/>
                <a:ext cx="3023563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en-US" sz="2400" smtClean="0">
                    <a:solidFill>
                      <a:srgbClr val="C00000"/>
                    </a:solidFill>
                  </a:rPr>
                  <a:t>Flavor conversion rate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alt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Γ</m:t>
                      </m:r>
                    </m:oMath>
                  </m:oMathPara>
                </a14:m>
                <a:endParaRPr lang="en-US" alt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49" y="1367697"/>
                <a:ext cx="3023563" cy="1153136"/>
              </a:xfrm>
              <a:prstGeom prst="rect">
                <a:avLst/>
              </a:prstGeom>
              <a:blipFill rotWithShape="1">
                <a:blip r:embed="rId6"/>
                <a:stretch>
                  <a:fillRect l="-3226"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44059" y="1022207"/>
            <a:ext cx="5886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smtClean="0">
                <a:solidFill>
                  <a:schemeClr val="accent2">
                    <a:lumMod val="75000"/>
                  </a:schemeClr>
                </a:solidFill>
              </a:rPr>
              <a:t>}</a:t>
            </a:r>
            <a:endParaRPr lang="en-US" sz="10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372" y="2673402"/>
            <a:ext cx="1004890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prob(</a:t>
            </a:r>
            <a:r>
              <a:rPr lang="en-US" smtClean="0">
                <a:latin typeface="Symbol" panose="05050102010706020507" pitchFamily="18" charset="2"/>
              </a:rPr>
              <a:t>n</a:t>
            </a:r>
            <a:r>
              <a:rPr lang="en-US" sz="2400" i="1" baseline="-25000" smtClean="0"/>
              <a:t>a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68193" y="5647809"/>
            <a:ext cx="173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collisions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4392" y="2735887"/>
            <a:ext cx="89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Single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energy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4542" y="2735887"/>
            <a:ext cx="1463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With energy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distribution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84342" y="3089830"/>
            <a:ext cx="409909" cy="582187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691597" y="3095937"/>
            <a:ext cx="204956" cy="115216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Parameters for Thermalisation</a:t>
            </a:r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1" y="2479797"/>
            <a:ext cx="4320000" cy="3312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2" y="2479797"/>
            <a:ext cx="4320000" cy="3312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892" y="6080297"/>
            <a:ext cx="892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Hannestad, Tamborra and Tram, arXiv:1204.5861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43892" y="719607"/>
            <a:ext cx="892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Matter effect implies that thermalisation depends on mass ordering</a:t>
            </a:r>
            <a:endParaRPr lang="en-US" sz="240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1066" y="1586072"/>
                <a:ext cx="14571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66" y="1586072"/>
                <a:ext cx="145719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11868" y="1615677"/>
                <a:ext cx="14571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868" y="1615677"/>
                <a:ext cx="145719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296052" y="1327637"/>
            <a:ext cx="1069998" cy="1016836"/>
            <a:chOff x="2088162" y="4968197"/>
            <a:chExt cx="1069998" cy="10168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88162" y="5872963"/>
              <a:ext cx="584577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88162" y="5834863"/>
              <a:ext cx="584577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8162" y="5762853"/>
              <a:ext cx="584577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88162" y="5152863"/>
              <a:ext cx="584577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64242" y="4968197"/>
                  <a:ext cx="4675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242" y="4968197"/>
                  <a:ext cx="46756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64242" y="5584923"/>
                  <a:ext cx="4939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242" y="5584923"/>
                  <a:ext cx="49391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959708" y="1327637"/>
            <a:ext cx="1069998" cy="1114060"/>
            <a:chOff x="6840822" y="4934287"/>
            <a:chExt cx="1069998" cy="11140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40822" y="5222327"/>
              <a:ext cx="584577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40822" y="5184227"/>
              <a:ext cx="584577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40822" y="5112217"/>
              <a:ext cx="584577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40822" y="5832903"/>
              <a:ext cx="584577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416902" y="5648237"/>
                  <a:ext cx="4675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6902" y="5648237"/>
                  <a:ext cx="467564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16902" y="4934287"/>
                  <a:ext cx="4939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6902" y="4934287"/>
                  <a:ext cx="49391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 rot="3171012">
            <a:off x="2775734" y="2894936"/>
            <a:ext cx="142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Fully </a:t>
            </a:r>
          </a:p>
          <a:p>
            <a:r>
              <a:rPr lang="en-US" sz="2000" smtClean="0"/>
              <a:t>thermalized</a:t>
            </a:r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 rot="3171012">
            <a:off x="6636701" y="3470864"/>
            <a:ext cx="142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Fully </a:t>
            </a:r>
          </a:p>
          <a:p>
            <a:r>
              <a:rPr lang="en-US" sz="2000" smtClean="0"/>
              <a:t>thermalized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58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Constraints on Light Sterile Neutrinos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892" y="6080297"/>
            <a:ext cx="892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Archidiacono, Fornengo, Gariazzo, </a:t>
            </a:r>
            <a:r>
              <a:rPr lang="it-IT" sz="2000" smtClean="0"/>
              <a:t>Giunti, Hannestad, Laveder</a:t>
            </a:r>
            <a:r>
              <a:rPr lang="en-US" sz="2000" smtClean="0"/>
              <a:t>, arXiv:1404.1794</a:t>
            </a:r>
            <a:endParaRPr lang="en-US" sz="2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9" y="719606"/>
            <a:ext cx="5252771" cy="5257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9263" y="5648237"/>
                <a:ext cx="99424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smtClean="0"/>
                  <a:t> [eV]</a:t>
                </a:r>
                <a:endParaRPr lang="en-US" sz="20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63" y="5648237"/>
                <a:ext cx="99424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613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892" y="2951917"/>
                <a:ext cx="807208" cy="4033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eff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2951917"/>
                <a:ext cx="807208" cy="403380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1100455" y="3643442"/>
            <a:ext cx="4557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74113" y="3292917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Fully thermalised</a:t>
            </a:r>
            <a:endParaRPr lang="en-US" sz="2000"/>
          </a:p>
        </p:txBody>
      </p:sp>
      <p:sp>
        <p:nvSpPr>
          <p:cNvPr id="30" name="TextBox 29"/>
          <p:cNvSpPr txBox="1"/>
          <p:nvPr/>
        </p:nvSpPr>
        <p:spPr>
          <a:xfrm>
            <a:off x="4483721" y="4032067"/>
            <a:ext cx="107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Includes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SBL data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>
            <a:off x="4119540" y="4386010"/>
            <a:ext cx="364181" cy="294147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1"/>
          </p:cNvCxnSpPr>
          <p:nvPr/>
        </p:nvCxnSpPr>
        <p:spPr>
          <a:xfrm flipH="1">
            <a:off x="3975520" y="4386010"/>
            <a:ext cx="508201" cy="798217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11783" y="768377"/>
            <a:ext cx="33772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Sterile neutrinos with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parameters favored by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short-baseline (SBL)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experiments are in conflict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with cosmology unless their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thermalisation is not complete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(e.g. suppressed by matter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effect from new interactions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or by neutrino asymmetries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or by other effects)</a:t>
            </a:r>
            <a:endParaRPr lang="en-US" sz="20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Sterile Neutrino Dark Matter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892" y="6080297"/>
            <a:ext cx="892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Sterile Neutrino White Paper, </a:t>
            </a:r>
            <a:r>
              <a:rPr lang="en-US" sz="2000" smtClean="0"/>
              <a:t>arXiv:1204.5379</a:t>
            </a:r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2" y="1295687"/>
            <a:ext cx="6915671" cy="4725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6052" y="719607"/>
            <a:ext cx="601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Resonant production, requires large lepton asymmetry caused</a:t>
            </a:r>
          </a:p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by other sterile neutrinos flavors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4243" y="1365938"/>
            <a:ext cx="1440199" cy="1924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210362" y="2590850"/>
            <a:ext cx="4790760" cy="1938992"/>
            <a:chOff x="4210362" y="2590850"/>
            <a:chExt cx="4790760" cy="19389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210362" y="3167947"/>
              <a:ext cx="360050" cy="3600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4831" y="2590850"/>
              <a:ext cx="190629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accent3">
                      <a:lumMod val="75000"/>
                    </a:schemeClr>
                  </a:solidFill>
                </a:rPr>
                <a:t>Unidentified</a:t>
              </a:r>
            </a:p>
            <a:p>
              <a:r>
                <a:rPr lang="en-US" sz="2000" b="1" smtClean="0">
                  <a:solidFill>
                    <a:schemeClr val="accent3">
                      <a:lumMod val="75000"/>
                    </a:schemeClr>
                  </a:solidFill>
                </a:rPr>
                <a:t>tentative</a:t>
              </a:r>
              <a:endParaRPr lang="en-US" sz="2000" b="1">
                <a:solidFill>
                  <a:schemeClr val="accent3">
                    <a:lumMod val="75000"/>
                  </a:schemeClr>
                </a:solidFill>
              </a:endParaRPr>
            </a:p>
            <a:p>
              <a:r>
                <a:rPr lang="en-US" sz="2000" b="1" smtClean="0">
                  <a:solidFill>
                    <a:schemeClr val="accent3">
                      <a:lumMod val="75000"/>
                    </a:schemeClr>
                  </a:solidFill>
                </a:rPr>
                <a:t>x-ray line</a:t>
              </a:r>
            </a:p>
            <a:p>
              <a:r>
                <a:rPr lang="en-US" sz="2000" b="1" smtClean="0">
                  <a:solidFill>
                    <a:schemeClr val="accent3">
                      <a:lumMod val="75000"/>
                    </a:schemeClr>
                  </a:solidFill>
                </a:rPr>
                <a:t>(3.55 keV)</a:t>
              </a:r>
            </a:p>
            <a:p>
              <a:r>
                <a:rPr lang="en-US" sz="2000" b="1" smtClean="0">
                  <a:solidFill>
                    <a:schemeClr val="accent3">
                      <a:lumMod val="75000"/>
                    </a:schemeClr>
                  </a:solidFill>
                </a:rPr>
                <a:t>arXiv:1402.2301</a:t>
              </a:r>
            </a:p>
            <a:p>
              <a:r>
                <a:rPr lang="en-US" sz="2000" b="1" smtClean="0">
                  <a:solidFill>
                    <a:schemeClr val="accent3">
                      <a:lumMod val="75000"/>
                    </a:schemeClr>
                  </a:solidFill>
                </a:rPr>
                <a:t>&amp; 1402.4119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08227" y="2879907"/>
              <a:ext cx="2486606" cy="43161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1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3527"/>
            <a:ext cx="9217024" cy="582932"/>
          </a:xfrm>
        </p:spPr>
        <p:txBody>
          <a:bodyPr/>
          <a:lstStyle/>
          <a:p>
            <a:r>
              <a:rPr lang="en-US" sz="3600" smtClean="0"/>
              <a:t>Sterile Neutrino Summary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3892" y="1079657"/>
            <a:ext cx="8900578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• Fully thermalised sterile neutrino (eV-mass)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  excluded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 smtClean="0">
                <a:solidFill>
                  <a:schemeClr val="bg1"/>
                </a:solidFill>
              </a:rPr>
              <a:t>• Partially thermalised allowed </a:t>
            </a:r>
          </a:p>
          <a:p>
            <a:r>
              <a:rPr lang="en-US" sz="3600" b="1" smtClean="0">
                <a:solidFill>
                  <a:schemeClr val="bg1"/>
                </a:solidFill>
              </a:rPr>
              <a:t>   or even favored, needs new ingredients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• </a:t>
            </a:r>
            <a:r>
              <a:rPr lang="en-US" sz="3600" b="1" smtClean="0">
                <a:solidFill>
                  <a:schemeClr val="bg1"/>
                </a:solidFill>
              </a:rPr>
              <a:t>keV-range sterile neutrinos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  possible as dark matter</a:t>
            </a:r>
          </a:p>
          <a:p>
            <a:endParaRPr lang="en-US" sz="11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• </a:t>
            </a:r>
            <a:r>
              <a:rPr lang="en-US" sz="3600" b="1" smtClean="0">
                <a:solidFill>
                  <a:schemeClr val="bg1"/>
                </a:solidFill>
              </a:rPr>
              <a:t>3.55 keV x-ray line hint for this scenario?</a:t>
            </a:r>
            <a:endParaRPr lang="en-US" sz="3600" b="1">
              <a:solidFill>
                <a:schemeClr val="bg1"/>
              </a:solidFill>
            </a:endParaRPr>
          </a:p>
          <a:p>
            <a:endParaRPr lang="en-US" sz="3600" b="1" smtClean="0">
              <a:solidFill>
                <a:schemeClr val="bg1"/>
              </a:solidFill>
            </a:endParaRPr>
          </a:p>
          <a:p>
            <a:endParaRPr lang="en-US" sz="36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Leptogenesis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dirty="0" err="1" smtClean="0">
                <a:solidFill>
                  <a:srgbClr val="FFFF00"/>
                </a:solidFill>
              </a:rPr>
              <a:t>Leptogenesis</a:t>
            </a:r>
            <a:endParaRPr lang="en-US" alt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Basics</a:t>
            </a:r>
            <a:r>
              <a:rPr lang="en-US" altLang="en-US" baseline="0" smtClean="0"/>
              <a:t> of Cosmology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289178" y="359557"/>
            <a:ext cx="8639934" cy="61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altLang="en-US" sz="3200" b="1" smtClean="0">
                <a:solidFill>
                  <a:srgbClr val="FFFF00"/>
                </a:solidFill>
              </a:rPr>
              <a:t>• More matter than anti-matter in the universe</a:t>
            </a:r>
          </a:p>
          <a:p>
            <a:r>
              <a:rPr lang="en-US" altLang="en-US" sz="3200" b="1">
                <a:solidFill>
                  <a:srgbClr val="FFFF00"/>
                </a:solidFill>
              </a:rPr>
              <a:t> </a:t>
            </a:r>
            <a:r>
              <a:rPr lang="en-US" altLang="en-US" sz="3200" b="1" smtClean="0">
                <a:solidFill>
                  <a:srgbClr val="FFFF00"/>
                </a:solidFill>
              </a:rPr>
              <a:t>  (BAU – Baryon Asymmetry of the Universe)</a:t>
            </a:r>
          </a:p>
          <a:p>
            <a:endParaRPr lang="en-US" altLang="en-US" sz="3200" b="1">
              <a:solidFill>
                <a:srgbClr val="FFFF00"/>
              </a:solidFill>
            </a:endParaRPr>
          </a:p>
          <a:p>
            <a:r>
              <a:rPr lang="en-US" altLang="en-US" sz="3200" b="1">
                <a:solidFill>
                  <a:srgbClr val="FFFF00"/>
                </a:solidFill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</a:rPr>
              <a:t>Not from initial conditions (inflationary universe)</a:t>
            </a:r>
          </a:p>
          <a:p>
            <a:endParaRPr lang="en-US" altLang="en-US" sz="3200" b="1" smtClean="0">
              <a:solidFill>
                <a:srgbClr val="FFFF00"/>
              </a:solidFill>
            </a:endParaRPr>
          </a:p>
          <a:p>
            <a:r>
              <a:rPr lang="en-US" altLang="en-US" sz="3200" b="1">
                <a:solidFill>
                  <a:srgbClr val="FFFF00"/>
                </a:solidFill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</a:rPr>
              <a:t>Should be generated by physical processes:</a:t>
            </a:r>
          </a:p>
          <a:p>
            <a:r>
              <a:rPr lang="en-US" altLang="en-US" sz="3200" b="1">
                <a:solidFill>
                  <a:srgbClr val="FFFF00"/>
                </a:solidFill>
              </a:rPr>
              <a:t> </a:t>
            </a:r>
            <a:r>
              <a:rPr lang="en-US" altLang="en-US" sz="3200" b="1" smtClean="0">
                <a:solidFill>
                  <a:srgbClr val="FFFF00"/>
                </a:solidFill>
              </a:rPr>
              <a:t>  “Baryogenesis”</a:t>
            </a:r>
          </a:p>
          <a:p>
            <a:endParaRPr lang="en-US" altLang="en-US" sz="3200" b="1" smtClean="0">
              <a:solidFill>
                <a:srgbClr val="FFFF00"/>
              </a:solidFill>
            </a:endParaRPr>
          </a:p>
          <a:p>
            <a:r>
              <a:rPr lang="en-US" altLang="en-US" sz="3200" b="1" smtClean="0">
                <a:solidFill>
                  <a:srgbClr val="FFFF00"/>
                </a:solidFill>
              </a:rPr>
              <a:t>• Requires an absolute difference between matter</a:t>
            </a:r>
          </a:p>
          <a:p>
            <a:r>
              <a:rPr lang="en-US" altLang="en-US" sz="3200" b="1" smtClean="0">
                <a:solidFill>
                  <a:srgbClr val="FFFF00"/>
                </a:solidFill>
              </a:rPr>
              <a:t>   and anti-matter in physical laws</a:t>
            </a:r>
          </a:p>
        </p:txBody>
      </p:sp>
    </p:spTree>
    <p:extLst>
      <p:ext uri="{BB962C8B-B14F-4D97-AF65-F5344CB8AC3E}">
        <p14:creationId xmlns:p14="http://schemas.microsoft.com/office/powerpoint/2010/main" val="16995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Quark Soup Before QCD Confinement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2592232" y="23038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32" y="2303827"/>
                <a:ext cx="38799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3313113" y="27039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13" y="2703937"/>
                <a:ext cx="3879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3715670" y="27277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70" y="2727777"/>
                <a:ext cx="38799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4436551" y="31278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551" y="3127887"/>
                <a:ext cx="38799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2088162" y="25918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162" y="2591867"/>
                <a:ext cx="38799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2809043" y="29919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43" y="2991977"/>
                <a:ext cx="38799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3211600" y="30158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0" y="3015817"/>
                <a:ext cx="38799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3932481" y="34159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81" y="3415927"/>
                <a:ext cx="387991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5328612" y="18717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612" y="1871767"/>
                <a:ext cx="38799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6049493" y="22718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93" y="2271877"/>
                <a:ext cx="38799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6452050" y="22957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050" y="2295717"/>
                <a:ext cx="387990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7172931" y="26958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931" y="2695827"/>
                <a:ext cx="38799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4824542" y="21598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2" y="2159807"/>
                <a:ext cx="38799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/>
              <p:cNvSpPr txBox="1"/>
              <p:nvPr/>
            </p:nvSpPr>
            <p:spPr>
              <a:xfrm>
                <a:off x="5545423" y="25599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25" name="TextBox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23" y="2559917"/>
                <a:ext cx="387991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5947980" y="25837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80" y="2583757"/>
                <a:ext cx="38799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6668861" y="29838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861" y="2983867"/>
                <a:ext cx="387991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2664242" y="36000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42" y="3600007"/>
                <a:ext cx="3879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3385123" y="40001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23" y="4000117"/>
                <a:ext cx="38799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3787680" y="40239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680" y="4023957"/>
                <a:ext cx="387990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4508561" y="44240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61" y="4424067"/>
                <a:ext cx="387991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2160172" y="38880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72" y="3888047"/>
                <a:ext cx="387990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2881053" y="42881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53" y="4288157"/>
                <a:ext cx="387991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3283610" y="43119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10" y="4311997"/>
                <a:ext cx="387990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4004491" y="47121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91" y="4712107"/>
                <a:ext cx="387991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/>
              <p:cNvSpPr txBox="1"/>
              <p:nvPr/>
            </p:nvSpPr>
            <p:spPr>
              <a:xfrm>
                <a:off x="5400622" y="31679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6" name="Text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22" y="3167947"/>
                <a:ext cx="387990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6121503" y="35680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03" y="3568057"/>
                <a:ext cx="387991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6524060" y="35918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60" y="3591897"/>
                <a:ext cx="387990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7244941" y="39920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941" y="3992007"/>
                <a:ext cx="387991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/>
              <p:cNvSpPr txBox="1"/>
              <p:nvPr/>
            </p:nvSpPr>
            <p:spPr>
              <a:xfrm>
                <a:off x="4896552" y="34559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0" name="Text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52" y="3455987"/>
                <a:ext cx="387990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5617433" y="38560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433" y="3856097"/>
                <a:ext cx="387991" cy="400110"/>
              </a:xfrm>
              <a:prstGeom prst="rect">
                <a:avLst/>
              </a:prstGeom>
              <a:blipFill rotWithShape="1">
                <a:blip r:embed="rId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/>
              <p:cNvSpPr txBox="1"/>
              <p:nvPr/>
            </p:nvSpPr>
            <p:spPr>
              <a:xfrm>
                <a:off x="6019990" y="38799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2" name="TextBox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90" y="3879937"/>
                <a:ext cx="38799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6740871" y="42800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71" y="4280047"/>
                <a:ext cx="387991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/>
              <p:cNvSpPr txBox="1"/>
              <p:nvPr/>
            </p:nvSpPr>
            <p:spPr>
              <a:xfrm>
                <a:off x="2428296" y="157173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4" name="TextBox 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96" y="1571735"/>
                <a:ext cx="387990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2809043" y="22718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43" y="2271877"/>
                <a:ext cx="387991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3211600" y="22957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0" y="2295717"/>
                <a:ext cx="387990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3932481" y="26958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81" y="2695827"/>
                <a:ext cx="387991" cy="400110"/>
              </a:xfrm>
              <a:prstGeom prst="rect">
                <a:avLst/>
              </a:prstGeom>
              <a:blipFill rotWithShape="1">
                <a:blip r:embed="rId3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3987581" y="66749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81" y="667492"/>
                <a:ext cx="387990" cy="400110"/>
              </a:xfrm>
              <a:prstGeom prst="rect">
                <a:avLst/>
              </a:prstGeom>
              <a:blipFill rotWithShape="1">
                <a:blip r:embed="rId3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2304973" y="25599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973" y="2559917"/>
                <a:ext cx="387991" cy="400110"/>
              </a:xfrm>
              <a:prstGeom prst="rect">
                <a:avLst/>
              </a:prstGeom>
              <a:blipFill rotWithShape="1">
                <a:blip r:embed="rId3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2707530" y="25837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30" y="2583757"/>
                <a:ext cx="387990" cy="400110"/>
              </a:xfrm>
              <a:prstGeom prst="rect">
                <a:avLst/>
              </a:prstGeom>
              <a:blipFill rotWithShape="1">
                <a:blip r:embed="rId4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/>
              <p:cNvSpPr txBox="1"/>
              <p:nvPr/>
            </p:nvSpPr>
            <p:spPr>
              <a:xfrm>
                <a:off x="3428411" y="29838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51" name="TextBox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411" y="2983867"/>
                <a:ext cx="387991" cy="400110"/>
              </a:xfrm>
              <a:prstGeom prst="rect">
                <a:avLst/>
              </a:prstGeom>
              <a:blipFill rotWithShape="1">
                <a:blip r:embed="rId4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4824542" y="14397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2" y="1439707"/>
                <a:ext cx="387990" cy="400110"/>
              </a:xfrm>
              <a:prstGeom prst="rect">
                <a:avLst/>
              </a:prstGeom>
              <a:blipFill rotWithShape="1">
                <a:blip r:embed="rId4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5545423" y="18398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23" y="1839817"/>
                <a:ext cx="387991" cy="400110"/>
              </a:xfrm>
              <a:prstGeom prst="rect">
                <a:avLst/>
              </a:prstGeom>
              <a:blipFill rotWithShape="1">
                <a:blip r:embed="rId4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5947980" y="18636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80" y="1863657"/>
                <a:ext cx="387990" cy="400110"/>
              </a:xfrm>
              <a:prstGeom prst="rect">
                <a:avLst/>
              </a:prstGeom>
              <a:blipFill rotWithShape="1">
                <a:blip r:embed="rId4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6668861" y="22637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861" y="2263767"/>
                <a:ext cx="387991" cy="400110"/>
              </a:xfrm>
              <a:prstGeom prst="rect">
                <a:avLst/>
              </a:prstGeom>
              <a:blipFill rotWithShape="1">
                <a:blip r:embed="rId4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/>
              <p:cNvSpPr txBox="1"/>
              <p:nvPr/>
            </p:nvSpPr>
            <p:spPr>
              <a:xfrm>
                <a:off x="4320472" y="17277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6" name="Text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72" y="1727747"/>
                <a:ext cx="387990" cy="400110"/>
              </a:xfrm>
              <a:prstGeom prst="rect">
                <a:avLst/>
              </a:prstGeom>
              <a:blipFill rotWithShape="1">
                <a:blip r:embed="rId4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5041353" y="21278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53" y="2127857"/>
                <a:ext cx="387991" cy="400110"/>
              </a:xfrm>
              <a:prstGeom prst="rect">
                <a:avLst/>
              </a:prstGeom>
              <a:blipFill rotWithShape="1">
                <a:blip r:embed="rId4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5443910" y="21516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910" y="2151697"/>
                <a:ext cx="387990" cy="400110"/>
              </a:xfrm>
              <a:prstGeom prst="rect">
                <a:avLst/>
              </a:prstGeom>
              <a:blipFill rotWithShape="1">
                <a:blip r:embed="rId4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6164791" y="25518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91" y="2551807"/>
                <a:ext cx="387991" cy="400110"/>
              </a:xfrm>
              <a:prstGeom prst="rect">
                <a:avLst/>
              </a:prstGeom>
              <a:blipFill rotWithShape="1">
                <a:blip r:embed="rId4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2565342" y="325593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42" y="3255932"/>
                <a:ext cx="387990" cy="400110"/>
              </a:xfrm>
              <a:prstGeom prst="rect">
                <a:avLst/>
              </a:prstGeom>
              <a:blipFill rotWithShape="1">
                <a:blip r:embed="rId5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2881053" y="35680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53" y="3568057"/>
                <a:ext cx="387991" cy="400110"/>
              </a:xfrm>
              <a:prstGeom prst="rect">
                <a:avLst/>
              </a:prstGeom>
              <a:blipFill rotWithShape="1">
                <a:blip r:embed="rId5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3283610" y="35918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10" y="3591897"/>
                <a:ext cx="387990" cy="400110"/>
              </a:xfrm>
              <a:prstGeom prst="rect">
                <a:avLst/>
              </a:prstGeom>
              <a:blipFill rotWithShape="1">
                <a:blip r:embed="rId5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4004491" y="39920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91" y="3992007"/>
                <a:ext cx="387991" cy="400110"/>
              </a:xfrm>
              <a:prstGeom prst="rect">
                <a:avLst/>
              </a:prstGeom>
              <a:blipFill rotWithShape="1">
                <a:blip r:embed="rId5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2761259" y="8316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59" y="831677"/>
                <a:ext cx="387990" cy="400110"/>
              </a:xfrm>
              <a:prstGeom prst="rect">
                <a:avLst/>
              </a:prstGeom>
              <a:blipFill rotWithShape="1">
                <a:blip r:embed="rId5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/>
              <p:cNvSpPr txBox="1"/>
              <p:nvPr/>
            </p:nvSpPr>
            <p:spPr>
              <a:xfrm>
                <a:off x="2376983" y="38560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5" name="TextBox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983" y="3856097"/>
                <a:ext cx="387991" cy="400110"/>
              </a:xfrm>
              <a:prstGeom prst="rect">
                <a:avLst/>
              </a:prstGeom>
              <a:blipFill rotWithShape="1">
                <a:blip r:embed="rId5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/>
              <p:cNvSpPr txBox="1"/>
              <p:nvPr/>
            </p:nvSpPr>
            <p:spPr>
              <a:xfrm>
                <a:off x="2779540" y="38799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6" name="TextBox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40" y="3879937"/>
                <a:ext cx="387990" cy="400110"/>
              </a:xfrm>
              <a:prstGeom prst="rect">
                <a:avLst/>
              </a:prstGeom>
              <a:blipFill rotWithShape="1">
                <a:blip r:embed="rId5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/>
              <p:cNvSpPr txBox="1"/>
              <p:nvPr/>
            </p:nvSpPr>
            <p:spPr>
              <a:xfrm>
                <a:off x="3500421" y="42800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21" y="4280047"/>
                <a:ext cx="387991" cy="400110"/>
              </a:xfrm>
              <a:prstGeom prst="rect">
                <a:avLst/>
              </a:prstGeom>
              <a:blipFill rotWithShape="1">
                <a:blip r:embed="rId5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4896552" y="27358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52" y="2735887"/>
                <a:ext cx="387990" cy="400110"/>
              </a:xfrm>
              <a:prstGeom prst="rect">
                <a:avLst/>
              </a:prstGeom>
              <a:blipFill rotWithShape="1">
                <a:blip r:embed="rId5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/>
              <p:cNvSpPr txBox="1"/>
              <p:nvPr/>
            </p:nvSpPr>
            <p:spPr>
              <a:xfrm>
                <a:off x="5617433" y="31359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9" name="TextBox 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433" y="3135997"/>
                <a:ext cx="387991" cy="400110"/>
              </a:xfrm>
              <a:prstGeom prst="rect">
                <a:avLst/>
              </a:prstGeom>
              <a:blipFill rotWithShape="1">
                <a:blip r:embed="rId5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/>
              <p:cNvSpPr txBox="1"/>
              <p:nvPr/>
            </p:nvSpPr>
            <p:spPr>
              <a:xfrm>
                <a:off x="6019990" y="31598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0" name="TextBox 2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90" y="3159837"/>
                <a:ext cx="387990" cy="400110"/>
              </a:xfrm>
              <a:prstGeom prst="rect">
                <a:avLst/>
              </a:prstGeom>
              <a:blipFill rotWithShape="1">
                <a:blip r:embed="rId6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/>
              <p:cNvSpPr txBox="1"/>
              <p:nvPr/>
            </p:nvSpPr>
            <p:spPr>
              <a:xfrm>
                <a:off x="6740871" y="35599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71" name="TextBox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71" y="3559947"/>
                <a:ext cx="387991" cy="400110"/>
              </a:xfrm>
              <a:prstGeom prst="rect">
                <a:avLst/>
              </a:prstGeom>
              <a:blipFill rotWithShape="1">
                <a:blip r:embed="rId6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/>
              <p:cNvSpPr txBox="1"/>
              <p:nvPr/>
            </p:nvSpPr>
            <p:spPr>
              <a:xfrm>
                <a:off x="4392482" y="30239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2" name="TextBox 2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82" y="3023927"/>
                <a:ext cx="387990" cy="400110"/>
              </a:xfrm>
              <a:prstGeom prst="rect">
                <a:avLst/>
              </a:prstGeom>
              <a:blipFill rotWithShape="1">
                <a:blip r:embed="rId6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>
                <a:off x="5113363" y="34240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63" y="3424037"/>
                <a:ext cx="387991" cy="400110"/>
              </a:xfrm>
              <a:prstGeom prst="rect">
                <a:avLst/>
              </a:prstGeom>
              <a:blipFill rotWithShape="1">
                <a:blip r:embed="rId6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5515920" y="34478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20" y="3447877"/>
                <a:ext cx="387990" cy="400110"/>
              </a:xfrm>
              <a:prstGeom prst="rect">
                <a:avLst/>
              </a:prstGeom>
              <a:blipFill rotWithShape="1">
                <a:blip r:embed="rId6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6236801" y="38479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01" y="3847987"/>
                <a:ext cx="387991" cy="400110"/>
              </a:xfrm>
              <a:prstGeom prst="rect">
                <a:avLst/>
              </a:prstGeom>
              <a:blipFill rotWithShape="1">
                <a:blip r:embed="rId6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3672382" y="12956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382" y="1295687"/>
                <a:ext cx="387990" cy="400110"/>
              </a:xfrm>
              <a:prstGeom prst="rect">
                <a:avLst/>
              </a:prstGeom>
              <a:blipFill rotWithShape="1">
                <a:blip r:embed="rId6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4393263" y="16957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263" y="1695797"/>
                <a:ext cx="387991" cy="400110"/>
              </a:xfrm>
              <a:prstGeom prst="rect">
                <a:avLst/>
              </a:prstGeom>
              <a:blipFill rotWithShape="1">
                <a:blip r:embed="rId6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795820" y="17196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20" y="1719637"/>
                <a:ext cx="387990" cy="400110"/>
              </a:xfrm>
              <a:prstGeom prst="rect">
                <a:avLst/>
              </a:prstGeom>
              <a:blipFill rotWithShape="1">
                <a:blip r:embed="rId6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/>
              <p:cNvSpPr txBox="1"/>
              <p:nvPr/>
            </p:nvSpPr>
            <p:spPr>
              <a:xfrm>
                <a:off x="5516701" y="21197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79" name="TextBox 2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01" y="2119747"/>
                <a:ext cx="387991" cy="400110"/>
              </a:xfrm>
              <a:prstGeom prst="rect">
                <a:avLst/>
              </a:prstGeom>
              <a:blipFill rotWithShape="1">
                <a:blip r:embed="rId6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/>
              <p:cNvSpPr txBox="1"/>
              <p:nvPr/>
            </p:nvSpPr>
            <p:spPr>
              <a:xfrm>
                <a:off x="3168312" y="15837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0" name="TextBox 2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12" y="1583727"/>
                <a:ext cx="387990" cy="400110"/>
              </a:xfrm>
              <a:prstGeom prst="rect">
                <a:avLst/>
              </a:prstGeom>
              <a:blipFill rotWithShape="1">
                <a:blip r:embed="rId7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/>
              <p:cNvSpPr txBox="1"/>
              <p:nvPr/>
            </p:nvSpPr>
            <p:spPr>
              <a:xfrm>
                <a:off x="3889193" y="19838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81" name="TextBox 2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93" y="1983837"/>
                <a:ext cx="387991" cy="400110"/>
              </a:xfrm>
              <a:prstGeom prst="rect">
                <a:avLst/>
              </a:prstGeom>
              <a:blipFill rotWithShape="1">
                <a:blip r:embed="rId7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/>
              <p:cNvSpPr txBox="1"/>
              <p:nvPr/>
            </p:nvSpPr>
            <p:spPr>
              <a:xfrm>
                <a:off x="4291750" y="20076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2" name="TextBox 2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50" y="2007677"/>
                <a:ext cx="387990" cy="400110"/>
              </a:xfrm>
              <a:prstGeom prst="rect">
                <a:avLst/>
              </a:prstGeom>
              <a:blipFill rotWithShape="1">
                <a:blip r:embed="rId7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/>
              <p:cNvSpPr txBox="1"/>
              <p:nvPr/>
            </p:nvSpPr>
            <p:spPr>
              <a:xfrm>
                <a:off x="5012631" y="24077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83" name="TextBox 2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631" y="2407787"/>
                <a:ext cx="387991" cy="400110"/>
              </a:xfrm>
              <a:prstGeom prst="rect">
                <a:avLst/>
              </a:prstGeom>
              <a:blipFill rotWithShape="1">
                <a:blip r:embed="rId7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/>
              <p:cNvSpPr txBox="1"/>
              <p:nvPr/>
            </p:nvSpPr>
            <p:spPr>
              <a:xfrm>
                <a:off x="6408762" y="8636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4" name="TextBox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62" y="863627"/>
                <a:ext cx="387990" cy="400110"/>
              </a:xfrm>
              <a:prstGeom prst="rect">
                <a:avLst/>
              </a:prstGeom>
              <a:blipFill rotWithShape="1">
                <a:blip r:embed="rId7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7129643" y="12637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643" y="1263737"/>
                <a:ext cx="387991" cy="400110"/>
              </a:xfrm>
              <a:prstGeom prst="rect">
                <a:avLst/>
              </a:prstGeom>
              <a:blipFill rotWithShape="1">
                <a:blip r:embed="rId7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/>
              <p:cNvSpPr txBox="1"/>
              <p:nvPr/>
            </p:nvSpPr>
            <p:spPr>
              <a:xfrm>
                <a:off x="7532200" y="12875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6" name="TextBox 2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200" y="1287577"/>
                <a:ext cx="387990" cy="400110"/>
              </a:xfrm>
              <a:prstGeom prst="rect">
                <a:avLst/>
              </a:prstGeom>
              <a:blipFill rotWithShape="1">
                <a:blip r:embed="rId7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/>
              <p:cNvSpPr txBox="1"/>
              <p:nvPr/>
            </p:nvSpPr>
            <p:spPr>
              <a:xfrm>
                <a:off x="5298610" y="12317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87" name="TextBox 2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10" y="1231787"/>
                <a:ext cx="387991" cy="400110"/>
              </a:xfrm>
              <a:prstGeom prst="rect">
                <a:avLst/>
              </a:prstGeom>
              <a:blipFill rotWithShape="1">
                <a:blip r:embed="rId7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904692" y="11516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92" y="1151667"/>
                <a:ext cx="387990" cy="400110"/>
              </a:xfrm>
              <a:prstGeom prst="rect">
                <a:avLst/>
              </a:prstGeom>
              <a:blipFill rotWithShape="1">
                <a:blip r:embed="rId7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/>
              <p:cNvSpPr txBox="1"/>
              <p:nvPr/>
            </p:nvSpPr>
            <p:spPr>
              <a:xfrm>
                <a:off x="6625573" y="15517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89" name="Text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73" y="1551777"/>
                <a:ext cx="387991" cy="400110"/>
              </a:xfrm>
              <a:prstGeom prst="rect">
                <a:avLst/>
              </a:prstGeom>
              <a:blipFill rotWithShape="1">
                <a:blip r:embed="rId7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289"/>
              <p:cNvSpPr txBox="1"/>
              <p:nvPr/>
            </p:nvSpPr>
            <p:spPr>
              <a:xfrm>
                <a:off x="7028130" y="15756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0" name="TextBox 2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30" y="1575617"/>
                <a:ext cx="387990" cy="400110"/>
              </a:xfrm>
              <a:prstGeom prst="rect">
                <a:avLst/>
              </a:prstGeom>
              <a:blipFill rotWithShape="1">
                <a:blip r:embed="rId8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/>
              <p:cNvSpPr txBox="1"/>
              <p:nvPr/>
            </p:nvSpPr>
            <p:spPr>
              <a:xfrm>
                <a:off x="6526537" y="19757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91" name="TextBox 2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537" y="1975727"/>
                <a:ext cx="387991" cy="400110"/>
              </a:xfrm>
              <a:prstGeom prst="rect">
                <a:avLst/>
              </a:prstGeom>
              <a:blipFill rotWithShape="1">
                <a:blip r:embed="rId8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291"/>
              <p:cNvSpPr txBox="1"/>
              <p:nvPr/>
            </p:nvSpPr>
            <p:spPr>
              <a:xfrm>
                <a:off x="3744392" y="25918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2" name="TextBox 2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92" y="2591867"/>
                <a:ext cx="387990" cy="400110"/>
              </a:xfrm>
              <a:prstGeom prst="rect">
                <a:avLst/>
              </a:prstGeom>
              <a:blipFill rotWithShape="1">
                <a:blip r:embed="rId8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/>
              <p:cNvSpPr txBox="1"/>
              <p:nvPr/>
            </p:nvSpPr>
            <p:spPr>
              <a:xfrm>
                <a:off x="4465273" y="29919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93" name="TextBox 2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273" y="2991977"/>
                <a:ext cx="387991" cy="400110"/>
              </a:xfrm>
              <a:prstGeom prst="rect">
                <a:avLst/>
              </a:prstGeom>
              <a:blipFill rotWithShape="1">
                <a:blip r:embed="rId8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/>
              <p:cNvSpPr txBox="1"/>
              <p:nvPr/>
            </p:nvSpPr>
            <p:spPr>
              <a:xfrm>
                <a:off x="4867830" y="30158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4" name="TextBox 2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30" y="3015817"/>
                <a:ext cx="387990" cy="400110"/>
              </a:xfrm>
              <a:prstGeom prst="rect">
                <a:avLst/>
              </a:prstGeom>
              <a:blipFill rotWithShape="1">
                <a:blip r:embed="rId8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/>
              <p:cNvSpPr txBox="1"/>
              <p:nvPr/>
            </p:nvSpPr>
            <p:spPr>
              <a:xfrm>
                <a:off x="5588711" y="34159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95" name="TextBox 2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11" y="3415927"/>
                <a:ext cx="387991" cy="400110"/>
              </a:xfrm>
              <a:prstGeom prst="rect">
                <a:avLst/>
              </a:prstGeom>
              <a:blipFill rotWithShape="1">
                <a:blip r:embed="rId8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/>
              <p:cNvSpPr txBox="1"/>
              <p:nvPr/>
            </p:nvSpPr>
            <p:spPr>
              <a:xfrm>
                <a:off x="3240322" y="28799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6" name="TextBox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22" y="2879907"/>
                <a:ext cx="387990" cy="400110"/>
              </a:xfrm>
              <a:prstGeom prst="rect">
                <a:avLst/>
              </a:prstGeom>
              <a:blipFill rotWithShape="1">
                <a:blip r:embed="rId8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/>
              <p:cNvSpPr txBox="1"/>
              <p:nvPr/>
            </p:nvSpPr>
            <p:spPr>
              <a:xfrm>
                <a:off x="3961203" y="32800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97" name="TextBox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03" y="3280017"/>
                <a:ext cx="387991" cy="400110"/>
              </a:xfrm>
              <a:prstGeom prst="rect">
                <a:avLst/>
              </a:prstGeom>
              <a:blipFill rotWithShape="1">
                <a:blip r:embed="rId8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4363760" y="33038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60" y="3303857"/>
                <a:ext cx="387990" cy="400110"/>
              </a:xfrm>
              <a:prstGeom prst="rect">
                <a:avLst/>
              </a:prstGeom>
              <a:blipFill rotWithShape="1">
                <a:blip r:embed="rId8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5084641" y="37039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41" y="3703967"/>
                <a:ext cx="387991" cy="400110"/>
              </a:xfrm>
              <a:prstGeom prst="rect">
                <a:avLst/>
              </a:prstGeom>
              <a:blipFill rotWithShape="1">
                <a:blip r:embed="rId8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6480772" y="21598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72" y="2159807"/>
                <a:ext cx="387990" cy="400110"/>
              </a:xfrm>
              <a:prstGeom prst="rect">
                <a:avLst/>
              </a:prstGeom>
              <a:blipFill rotWithShape="1">
                <a:blip r:embed="rId9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7201653" y="25599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53" y="2559917"/>
                <a:ext cx="387991" cy="400110"/>
              </a:xfrm>
              <a:prstGeom prst="rect">
                <a:avLst/>
              </a:prstGeom>
              <a:blipFill rotWithShape="1">
                <a:blip r:embed="rId9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7604210" y="25837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210" y="2583757"/>
                <a:ext cx="387990" cy="400110"/>
              </a:xfrm>
              <a:prstGeom prst="rect">
                <a:avLst/>
              </a:prstGeom>
              <a:blipFill rotWithShape="1">
                <a:blip r:embed="rId9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5709914" y="157173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14" y="1571735"/>
                <a:ext cx="387991" cy="400110"/>
              </a:xfrm>
              <a:prstGeom prst="rect">
                <a:avLst/>
              </a:prstGeom>
              <a:blipFill rotWithShape="1">
                <a:blip r:embed="rId9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/>
              <p:cNvSpPr txBox="1"/>
              <p:nvPr/>
            </p:nvSpPr>
            <p:spPr>
              <a:xfrm>
                <a:off x="5976702" y="24478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4" name="TextBox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02" y="2447847"/>
                <a:ext cx="387990" cy="400110"/>
              </a:xfrm>
              <a:prstGeom prst="rect">
                <a:avLst/>
              </a:prstGeom>
              <a:blipFill rotWithShape="1">
                <a:blip r:embed="rId9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/>
              <p:cNvSpPr txBox="1"/>
              <p:nvPr/>
            </p:nvSpPr>
            <p:spPr>
              <a:xfrm>
                <a:off x="6697583" y="28479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05" name="TextBox 3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83" y="2847957"/>
                <a:ext cx="387991" cy="400110"/>
              </a:xfrm>
              <a:prstGeom prst="rect">
                <a:avLst/>
              </a:prstGeom>
              <a:blipFill rotWithShape="1">
                <a:blip r:embed="rId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/>
              <p:cNvSpPr txBox="1"/>
              <p:nvPr/>
            </p:nvSpPr>
            <p:spPr>
              <a:xfrm>
                <a:off x="7100140" y="28717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6" name="TextBox 3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40" y="2871797"/>
                <a:ext cx="387990" cy="400110"/>
              </a:xfrm>
              <a:prstGeom prst="rect">
                <a:avLst/>
              </a:prstGeom>
              <a:blipFill rotWithShape="1">
                <a:blip r:embed="rId9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4514466" y="2370394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66" y="2370394"/>
                <a:ext cx="387991" cy="400110"/>
              </a:xfrm>
              <a:prstGeom prst="rect">
                <a:avLst/>
              </a:prstGeom>
              <a:blipFill rotWithShape="1">
                <a:blip r:embed="rId9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/>
              <p:cNvSpPr txBox="1"/>
              <p:nvPr/>
            </p:nvSpPr>
            <p:spPr>
              <a:xfrm>
                <a:off x="3168312" y="8636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8" name="Text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12" y="863627"/>
                <a:ext cx="387990" cy="400110"/>
              </a:xfrm>
              <a:prstGeom prst="rect">
                <a:avLst/>
              </a:prstGeom>
              <a:blipFill rotWithShape="1">
                <a:blip r:embed="rId9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/>
              <p:cNvSpPr txBox="1"/>
              <p:nvPr/>
            </p:nvSpPr>
            <p:spPr>
              <a:xfrm>
                <a:off x="3889193" y="12637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09" name="TextBox 3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93" y="1263737"/>
                <a:ext cx="387991" cy="400110"/>
              </a:xfrm>
              <a:prstGeom prst="rect">
                <a:avLst/>
              </a:prstGeom>
              <a:blipFill rotWithShape="1">
                <a:blip r:embed="rId9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/>
              <p:cNvSpPr txBox="1"/>
              <p:nvPr/>
            </p:nvSpPr>
            <p:spPr>
              <a:xfrm>
                <a:off x="4291750" y="12875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0" name="TextBox 3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50" y="1287577"/>
                <a:ext cx="387990" cy="400110"/>
              </a:xfrm>
              <a:prstGeom prst="rect">
                <a:avLst/>
              </a:prstGeom>
              <a:blipFill rotWithShape="1">
                <a:blip r:embed="rId10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/>
              <p:cNvSpPr txBox="1"/>
              <p:nvPr/>
            </p:nvSpPr>
            <p:spPr>
              <a:xfrm>
                <a:off x="5012631" y="16876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11" name="TextBox 3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631" y="1687687"/>
                <a:ext cx="387991" cy="400110"/>
              </a:xfrm>
              <a:prstGeom prst="rect">
                <a:avLst/>
              </a:prstGeom>
              <a:blipFill rotWithShape="1">
                <a:blip r:embed="rId10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/>
              <p:cNvSpPr txBox="1"/>
              <p:nvPr/>
            </p:nvSpPr>
            <p:spPr>
              <a:xfrm>
                <a:off x="2664242" y="11516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2" name="Text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42" y="1151667"/>
                <a:ext cx="387990" cy="400110"/>
              </a:xfrm>
              <a:prstGeom prst="rect">
                <a:avLst/>
              </a:prstGeom>
              <a:blipFill rotWithShape="1">
                <a:blip r:embed="rId10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3385123" y="15517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23" y="1551777"/>
                <a:ext cx="387991" cy="400110"/>
              </a:xfrm>
              <a:prstGeom prst="rect">
                <a:avLst/>
              </a:prstGeom>
              <a:blipFill rotWithShape="1">
                <a:blip r:embed="rId10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3787680" y="15756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680" y="1575617"/>
                <a:ext cx="387990" cy="400110"/>
              </a:xfrm>
              <a:prstGeom prst="rect">
                <a:avLst/>
              </a:prstGeom>
              <a:blipFill rotWithShape="1">
                <a:blip r:embed="rId10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4508561" y="19757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61" y="1975727"/>
                <a:ext cx="387991" cy="400110"/>
              </a:xfrm>
              <a:prstGeom prst="rect">
                <a:avLst/>
              </a:prstGeom>
              <a:blipFill rotWithShape="1">
                <a:blip r:embed="rId10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/>
              <p:cNvSpPr txBox="1"/>
              <p:nvPr/>
            </p:nvSpPr>
            <p:spPr>
              <a:xfrm>
                <a:off x="5904692" y="4315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6" name="TextBox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92" y="431567"/>
                <a:ext cx="387990" cy="400110"/>
              </a:xfrm>
              <a:prstGeom prst="rect">
                <a:avLst/>
              </a:prstGeom>
              <a:blipFill rotWithShape="1">
                <a:blip r:embed="rId10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6625573" y="8316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73" y="831677"/>
                <a:ext cx="387991" cy="400110"/>
              </a:xfrm>
              <a:prstGeom prst="rect">
                <a:avLst/>
              </a:prstGeom>
              <a:blipFill rotWithShape="1">
                <a:blip r:embed="rId10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7028130" y="8555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30" y="855517"/>
                <a:ext cx="387990" cy="400110"/>
              </a:xfrm>
              <a:prstGeom prst="rect">
                <a:avLst/>
              </a:prstGeom>
              <a:blipFill rotWithShape="1">
                <a:blip r:embed="rId10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/>
              <p:cNvSpPr txBox="1"/>
              <p:nvPr/>
            </p:nvSpPr>
            <p:spPr>
              <a:xfrm>
                <a:off x="7251085" y="191969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19" name="TextBox 3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85" y="1919692"/>
                <a:ext cx="387991" cy="400110"/>
              </a:xfrm>
              <a:prstGeom prst="rect">
                <a:avLst/>
              </a:prstGeom>
              <a:blipFill rotWithShape="1">
                <a:blip r:embed="rId10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5400622" y="7196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22" y="719607"/>
                <a:ext cx="387990" cy="400110"/>
              </a:xfrm>
              <a:prstGeom prst="rect">
                <a:avLst/>
              </a:prstGeom>
              <a:blipFill rotWithShape="1">
                <a:blip r:embed="rId1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/>
              <p:cNvSpPr txBox="1"/>
              <p:nvPr/>
            </p:nvSpPr>
            <p:spPr>
              <a:xfrm>
                <a:off x="6121503" y="11197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03" y="1119717"/>
                <a:ext cx="387991" cy="400110"/>
              </a:xfrm>
              <a:prstGeom prst="rect">
                <a:avLst/>
              </a:prstGeom>
              <a:blipFill rotWithShape="1">
                <a:blip r:embed="rId1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/>
              <p:cNvSpPr txBox="1"/>
              <p:nvPr/>
            </p:nvSpPr>
            <p:spPr>
              <a:xfrm>
                <a:off x="6524060" y="11435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60" y="1143557"/>
                <a:ext cx="387990" cy="400110"/>
              </a:xfrm>
              <a:prstGeom prst="rect">
                <a:avLst/>
              </a:prstGeom>
              <a:blipFill rotWithShape="1">
                <a:blip r:embed="rId1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/>
              <p:cNvSpPr txBox="1"/>
              <p:nvPr/>
            </p:nvSpPr>
            <p:spPr>
              <a:xfrm>
                <a:off x="7244941" y="15436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23" name="TextBox 3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941" y="1543667"/>
                <a:ext cx="387991" cy="400110"/>
              </a:xfrm>
              <a:prstGeom prst="rect">
                <a:avLst/>
              </a:prstGeom>
              <a:blipFill rotWithShape="1">
                <a:blip r:embed="rId1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3240322" y="21598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22" y="2159807"/>
                <a:ext cx="387990" cy="400110"/>
              </a:xfrm>
              <a:prstGeom prst="rect">
                <a:avLst/>
              </a:prstGeom>
              <a:blipFill rotWithShape="1">
                <a:blip r:embed="rId1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/>
              <p:cNvSpPr txBox="1"/>
              <p:nvPr/>
            </p:nvSpPr>
            <p:spPr>
              <a:xfrm>
                <a:off x="3961203" y="25599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25" name="TextBox 3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03" y="2559917"/>
                <a:ext cx="387991" cy="400110"/>
              </a:xfrm>
              <a:prstGeom prst="rect">
                <a:avLst/>
              </a:prstGeom>
              <a:blipFill rotWithShape="1">
                <a:blip r:embed="rId1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/>
              <p:cNvSpPr txBox="1"/>
              <p:nvPr/>
            </p:nvSpPr>
            <p:spPr>
              <a:xfrm>
                <a:off x="4363760" y="25837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6" name="TextBox 3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60" y="2583757"/>
                <a:ext cx="387990" cy="400110"/>
              </a:xfrm>
              <a:prstGeom prst="rect">
                <a:avLst/>
              </a:prstGeom>
              <a:blipFill rotWithShape="1">
                <a:blip r:embed="rId1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/>
              <p:cNvSpPr txBox="1"/>
              <p:nvPr/>
            </p:nvSpPr>
            <p:spPr>
              <a:xfrm>
                <a:off x="5084641" y="29838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27" name="TextBox 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41" y="2983867"/>
                <a:ext cx="387991" cy="400110"/>
              </a:xfrm>
              <a:prstGeom prst="rect">
                <a:avLst/>
              </a:prstGeom>
              <a:blipFill rotWithShape="1">
                <a:blip r:embed="rId1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/>
              <p:cNvSpPr txBox="1"/>
              <p:nvPr/>
            </p:nvSpPr>
            <p:spPr>
              <a:xfrm>
                <a:off x="2736252" y="24478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8" name="TextBox 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52" y="2447847"/>
                <a:ext cx="387990" cy="400110"/>
              </a:xfrm>
              <a:prstGeom prst="rect">
                <a:avLst/>
              </a:prstGeom>
              <a:blipFill rotWithShape="1">
                <a:blip r:embed="rId1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TextBox 328"/>
              <p:cNvSpPr txBox="1"/>
              <p:nvPr/>
            </p:nvSpPr>
            <p:spPr>
              <a:xfrm>
                <a:off x="3457133" y="28479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29" name="TextBox 3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133" y="2847957"/>
                <a:ext cx="387991" cy="400110"/>
              </a:xfrm>
              <a:prstGeom prst="rect">
                <a:avLst/>
              </a:prstGeom>
              <a:blipFill rotWithShape="1">
                <a:blip r:embed="rId11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3859690" y="28717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90" y="2871797"/>
                <a:ext cx="387990" cy="400110"/>
              </a:xfrm>
              <a:prstGeom prst="rect">
                <a:avLst/>
              </a:prstGeom>
              <a:blipFill rotWithShape="1">
                <a:blip r:embed="rId12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/>
              <p:cNvSpPr txBox="1"/>
              <p:nvPr/>
            </p:nvSpPr>
            <p:spPr>
              <a:xfrm>
                <a:off x="4580571" y="32719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71" y="3271907"/>
                <a:ext cx="387991" cy="400110"/>
              </a:xfrm>
              <a:prstGeom prst="rect">
                <a:avLst/>
              </a:prstGeom>
              <a:blipFill rotWithShape="1">
                <a:blip r:embed="rId12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5976702" y="17277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02" y="1727747"/>
                <a:ext cx="387990" cy="400110"/>
              </a:xfrm>
              <a:prstGeom prst="rect">
                <a:avLst/>
              </a:prstGeom>
              <a:blipFill rotWithShape="1">
                <a:blip r:embed="rId12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6697583" y="21278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83" y="2127857"/>
                <a:ext cx="387991" cy="400110"/>
              </a:xfrm>
              <a:prstGeom prst="rect">
                <a:avLst/>
              </a:prstGeom>
              <a:blipFill rotWithShape="1">
                <a:blip r:embed="rId12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7100140" y="21516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40" y="2151697"/>
                <a:ext cx="387990" cy="400110"/>
              </a:xfrm>
              <a:prstGeom prst="rect">
                <a:avLst/>
              </a:prstGeom>
              <a:blipFill rotWithShape="1">
                <a:blip r:embed="rId12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7209252" y="34240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52" y="3424037"/>
                <a:ext cx="387991" cy="400110"/>
              </a:xfrm>
              <a:prstGeom prst="rect">
                <a:avLst/>
              </a:prstGeom>
              <a:blipFill rotWithShape="1">
                <a:blip r:embed="rId1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/>
              <p:cNvSpPr txBox="1"/>
              <p:nvPr/>
            </p:nvSpPr>
            <p:spPr>
              <a:xfrm>
                <a:off x="5472632" y="20157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632" y="2015787"/>
                <a:ext cx="387990" cy="400110"/>
              </a:xfrm>
              <a:prstGeom prst="rect">
                <a:avLst/>
              </a:prstGeom>
              <a:blipFill rotWithShape="1">
                <a:blip r:embed="rId12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TextBox 336"/>
              <p:cNvSpPr txBox="1"/>
              <p:nvPr/>
            </p:nvSpPr>
            <p:spPr>
              <a:xfrm>
                <a:off x="6193513" y="24158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37" name="TextBox 3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13" y="2415897"/>
                <a:ext cx="387991" cy="400110"/>
              </a:xfrm>
              <a:prstGeom prst="rect">
                <a:avLst/>
              </a:prstGeom>
              <a:blipFill rotWithShape="1">
                <a:blip r:embed="rId1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6596070" y="24397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070" y="2439737"/>
                <a:ext cx="387990" cy="400110"/>
              </a:xfrm>
              <a:prstGeom prst="rect">
                <a:avLst/>
              </a:prstGeom>
              <a:blipFill rotWithShape="1">
                <a:blip r:embed="rId12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7316951" y="28398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951" y="2839847"/>
                <a:ext cx="387991" cy="400110"/>
              </a:xfrm>
              <a:prstGeom prst="rect">
                <a:avLst/>
              </a:prstGeom>
              <a:blipFill rotWithShape="1">
                <a:blip r:embed="rId12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2744632" y="53282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32" y="5328247"/>
                <a:ext cx="387990" cy="400110"/>
              </a:xfrm>
              <a:prstGeom prst="rect">
                <a:avLst/>
              </a:prstGeom>
              <a:blipFill rotWithShape="1">
                <a:blip r:embed="rId13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3465513" y="57283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13" y="5728357"/>
                <a:ext cx="387991" cy="400110"/>
              </a:xfrm>
              <a:prstGeom prst="rect">
                <a:avLst/>
              </a:prstGeom>
              <a:blipFill rotWithShape="1">
                <a:blip r:embed="rId1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3868070" y="57521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70" y="5752197"/>
                <a:ext cx="387990" cy="400110"/>
              </a:xfrm>
              <a:prstGeom prst="rect">
                <a:avLst/>
              </a:prstGeom>
              <a:blipFill rotWithShape="1">
                <a:blip r:embed="rId13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4588951" y="61523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51" y="6152307"/>
                <a:ext cx="387991" cy="400110"/>
              </a:xfrm>
              <a:prstGeom prst="rect">
                <a:avLst/>
              </a:prstGeom>
              <a:blipFill rotWithShape="1">
                <a:blip r:embed="rId13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2240562" y="56162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62" y="5616287"/>
                <a:ext cx="387990" cy="400110"/>
              </a:xfrm>
              <a:prstGeom prst="rect">
                <a:avLst/>
              </a:prstGeom>
              <a:blipFill rotWithShape="1">
                <a:blip r:embed="rId13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/>
              <p:cNvSpPr txBox="1"/>
              <p:nvPr/>
            </p:nvSpPr>
            <p:spPr>
              <a:xfrm>
                <a:off x="2961443" y="60163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45" name="TextBox 3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43" y="6016397"/>
                <a:ext cx="387991" cy="400110"/>
              </a:xfrm>
              <a:prstGeom prst="rect">
                <a:avLst/>
              </a:prstGeom>
              <a:blipFill rotWithShape="1">
                <a:blip r:embed="rId13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3364000" y="60402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00" y="6040237"/>
                <a:ext cx="387990" cy="400110"/>
              </a:xfrm>
              <a:prstGeom prst="rect">
                <a:avLst/>
              </a:prstGeom>
              <a:blipFill rotWithShape="1">
                <a:blip r:embed="rId13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4084881" y="64403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81" y="6440347"/>
                <a:ext cx="387991" cy="400110"/>
              </a:xfrm>
              <a:prstGeom prst="rect">
                <a:avLst/>
              </a:prstGeom>
              <a:blipFill rotWithShape="1">
                <a:blip r:embed="rId13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481012" y="48961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12" y="4896187"/>
                <a:ext cx="387990" cy="400110"/>
              </a:xfrm>
              <a:prstGeom prst="rect">
                <a:avLst/>
              </a:prstGeom>
              <a:blipFill rotWithShape="1">
                <a:blip r:embed="rId13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6201893" y="52962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93" y="5296297"/>
                <a:ext cx="387991" cy="400110"/>
              </a:xfrm>
              <a:prstGeom prst="rect">
                <a:avLst/>
              </a:prstGeom>
              <a:blipFill rotWithShape="1">
                <a:blip r:embed="rId13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6604450" y="53201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50" y="5320137"/>
                <a:ext cx="387990" cy="400110"/>
              </a:xfrm>
              <a:prstGeom prst="rect">
                <a:avLst/>
              </a:prstGeom>
              <a:blipFill rotWithShape="1">
                <a:blip r:embed="rId14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7325331" y="57202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31" y="5720247"/>
                <a:ext cx="387991" cy="400110"/>
              </a:xfrm>
              <a:prstGeom prst="rect">
                <a:avLst/>
              </a:prstGeom>
              <a:blipFill rotWithShape="1">
                <a:blip r:embed="rId14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4976942" y="51842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42" y="5184227"/>
                <a:ext cx="387990" cy="400110"/>
              </a:xfrm>
              <a:prstGeom prst="rect">
                <a:avLst/>
              </a:prstGeom>
              <a:blipFill rotWithShape="1">
                <a:blip r:embed="rId14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5697823" y="55843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23" y="5584337"/>
                <a:ext cx="387991" cy="400110"/>
              </a:xfrm>
              <a:prstGeom prst="rect">
                <a:avLst/>
              </a:prstGeom>
              <a:blipFill rotWithShape="1">
                <a:blip r:embed="rId14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6100380" y="56081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80" y="5608177"/>
                <a:ext cx="387990" cy="400110"/>
              </a:xfrm>
              <a:prstGeom prst="rect">
                <a:avLst/>
              </a:prstGeom>
              <a:blipFill rotWithShape="1">
                <a:blip r:embed="rId14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6821261" y="60082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61" y="6008287"/>
                <a:ext cx="387991" cy="400110"/>
              </a:xfrm>
              <a:prstGeom prst="rect">
                <a:avLst/>
              </a:prstGeom>
              <a:blipFill rotWithShape="1">
                <a:blip r:embed="rId14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/>
              <p:cNvSpPr txBox="1"/>
              <p:nvPr/>
            </p:nvSpPr>
            <p:spPr>
              <a:xfrm>
                <a:off x="2748127" y="650765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6" name="TextBox 3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27" y="6507655"/>
                <a:ext cx="387990" cy="400110"/>
              </a:xfrm>
              <a:prstGeom prst="rect">
                <a:avLst/>
              </a:prstGeom>
              <a:blipFill rotWithShape="1">
                <a:blip r:embed="rId14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/>
              <p:cNvSpPr txBox="1"/>
              <p:nvPr/>
            </p:nvSpPr>
            <p:spPr>
              <a:xfrm>
                <a:off x="3514707" y="76028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57" name="TextBox 3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07" y="760282"/>
                <a:ext cx="387991" cy="400110"/>
              </a:xfrm>
              <a:prstGeom prst="rect">
                <a:avLst/>
              </a:prstGeom>
              <a:blipFill rotWithShape="1">
                <a:blip r:embed="rId14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357"/>
              <p:cNvSpPr txBox="1"/>
              <p:nvPr/>
            </p:nvSpPr>
            <p:spPr>
              <a:xfrm>
                <a:off x="1856402" y="443454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8" name="TextBox 3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02" y="4434540"/>
                <a:ext cx="387990" cy="400110"/>
              </a:xfrm>
              <a:prstGeom prst="rect">
                <a:avLst/>
              </a:prstGeom>
              <a:blipFill rotWithShape="1">
                <a:blip r:embed="rId14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Box 358"/>
              <p:cNvSpPr txBox="1"/>
              <p:nvPr/>
            </p:nvSpPr>
            <p:spPr>
              <a:xfrm>
                <a:off x="6297520" y="597945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59" name="TextBox 3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520" y="5979458"/>
                <a:ext cx="387991" cy="400110"/>
              </a:xfrm>
              <a:prstGeom prst="rect">
                <a:avLst/>
              </a:prstGeom>
              <a:blipFill rotWithShape="1">
                <a:blip r:embed="rId14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TextBox 359"/>
              <p:cNvSpPr txBox="1"/>
              <p:nvPr/>
            </p:nvSpPr>
            <p:spPr>
              <a:xfrm>
                <a:off x="1881422" y="595225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0" name="TextBox 3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22" y="5952252"/>
                <a:ext cx="387990" cy="400110"/>
              </a:xfrm>
              <a:prstGeom prst="rect">
                <a:avLst/>
              </a:prstGeom>
              <a:blipFill rotWithShape="1">
                <a:blip r:embed="rId15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Box 360"/>
              <p:cNvSpPr txBox="1"/>
              <p:nvPr/>
            </p:nvSpPr>
            <p:spPr>
              <a:xfrm flipH="1">
                <a:off x="2196492" y="4944112"/>
                <a:ext cx="836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61" name="TextBox 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96492" y="4944112"/>
                <a:ext cx="836961" cy="400110"/>
              </a:xfrm>
              <a:prstGeom prst="rect">
                <a:avLst/>
              </a:prstGeom>
              <a:blipFill rotWithShape="1">
                <a:blip r:embed="rId15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5227381" y="4189194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81" y="4189194"/>
                <a:ext cx="387990" cy="400110"/>
              </a:xfrm>
              <a:prstGeom prst="rect">
                <a:avLst/>
              </a:prstGeom>
              <a:blipFill rotWithShape="1">
                <a:blip r:embed="rId15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Box 362"/>
              <p:cNvSpPr txBox="1"/>
              <p:nvPr/>
            </p:nvSpPr>
            <p:spPr>
              <a:xfrm>
                <a:off x="2746680" y="439625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63" name="TextBox 3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80" y="4396252"/>
                <a:ext cx="387991" cy="400110"/>
              </a:xfrm>
              <a:prstGeom prst="rect">
                <a:avLst/>
              </a:prstGeom>
              <a:blipFill rotWithShape="1">
                <a:blip r:embed="rId15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/>
              <p:cNvSpPr txBox="1"/>
              <p:nvPr/>
            </p:nvSpPr>
            <p:spPr>
              <a:xfrm>
                <a:off x="5553022" y="61923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4" name="TextBox 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022" y="6192367"/>
                <a:ext cx="387990" cy="400110"/>
              </a:xfrm>
              <a:prstGeom prst="rect">
                <a:avLst/>
              </a:prstGeom>
              <a:blipFill rotWithShape="1">
                <a:blip r:embed="rId15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Box 364"/>
              <p:cNvSpPr txBox="1"/>
              <p:nvPr/>
            </p:nvSpPr>
            <p:spPr>
              <a:xfrm>
                <a:off x="6273903" y="65924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65" name="TextBox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903" y="6592477"/>
                <a:ext cx="387991" cy="400110"/>
              </a:xfrm>
              <a:prstGeom prst="rect">
                <a:avLst/>
              </a:prstGeom>
              <a:blipFill rotWithShape="1">
                <a:blip r:embed="rId15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TextBox 365"/>
              <p:cNvSpPr txBox="1"/>
              <p:nvPr/>
            </p:nvSpPr>
            <p:spPr>
              <a:xfrm>
                <a:off x="6676460" y="66163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6" name="TextBox 3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60" y="6616317"/>
                <a:ext cx="387990" cy="400110"/>
              </a:xfrm>
              <a:prstGeom prst="rect">
                <a:avLst/>
              </a:prstGeom>
              <a:blipFill rotWithShape="1">
                <a:blip r:embed="rId15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/>
              <p:cNvSpPr txBox="1"/>
              <p:nvPr/>
            </p:nvSpPr>
            <p:spPr>
              <a:xfrm>
                <a:off x="2697834" y="1817246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67" name="TextBox 3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34" y="1817246"/>
                <a:ext cx="387991" cy="400110"/>
              </a:xfrm>
              <a:prstGeom prst="rect">
                <a:avLst/>
              </a:prstGeom>
              <a:blipFill rotWithShape="1">
                <a:blip r:embed="rId15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/>
              <p:cNvSpPr txBox="1"/>
              <p:nvPr/>
            </p:nvSpPr>
            <p:spPr>
              <a:xfrm>
                <a:off x="5048952" y="64804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8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52" y="6480407"/>
                <a:ext cx="387990" cy="400110"/>
              </a:xfrm>
              <a:prstGeom prst="rect">
                <a:avLst/>
              </a:prstGeom>
              <a:blipFill rotWithShape="1">
                <a:blip r:embed="rId15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/>
              <p:cNvSpPr txBox="1"/>
              <p:nvPr/>
            </p:nvSpPr>
            <p:spPr>
              <a:xfrm>
                <a:off x="2263377" y="52962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69" name="TextBox 3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377" y="5296297"/>
                <a:ext cx="387991" cy="400110"/>
              </a:xfrm>
              <a:prstGeom prst="rect">
                <a:avLst/>
              </a:prstGeom>
              <a:blipFill rotWithShape="1">
                <a:blip r:embed="rId15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4820388" y="4171804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88" y="4171804"/>
                <a:ext cx="387990" cy="400110"/>
              </a:xfrm>
              <a:prstGeom prst="rect">
                <a:avLst/>
              </a:prstGeom>
              <a:blipFill rotWithShape="1">
                <a:blip r:embed="rId16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/>
              <p:cNvSpPr txBox="1"/>
              <p:nvPr/>
            </p:nvSpPr>
            <p:spPr>
              <a:xfrm>
                <a:off x="4660961" y="76028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71" name="TextBox 3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61" y="760282"/>
                <a:ext cx="387991" cy="400110"/>
              </a:xfrm>
              <a:prstGeom prst="rect">
                <a:avLst/>
              </a:prstGeom>
              <a:blipFill rotWithShape="1">
                <a:blip r:embed="rId16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2240562" y="48961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62" y="4896187"/>
                <a:ext cx="387990" cy="400110"/>
              </a:xfrm>
              <a:prstGeom prst="rect">
                <a:avLst/>
              </a:prstGeom>
              <a:blipFill rotWithShape="1">
                <a:blip r:embed="rId16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TextBox 372"/>
              <p:cNvSpPr txBox="1"/>
              <p:nvPr/>
            </p:nvSpPr>
            <p:spPr>
              <a:xfrm>
                <a:off x="2961443" y="52962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73" name="TextBox 3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43" y="5296297"/>
                <a:ext cx="387991" cy="400110"/>
              </a:xfrm>
              <a:prstGeom prst="rect">
                <a:avLst/>
              </a:prstGeom>
              <a:blipFill rotWithShape="1">
                <a:blip r:embed="rId16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3364000" y="53201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00" y="5320137"/>
                <a:ext cx="387990" cy="400110"/>
              </a:xfrm>
              <a:prstGeom prst="rect">
                <a:avLst/>
              </a:prstGeom>
              <a:blipFill rotWithShape="1">
                <a:blip r:embed="rId16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Box 374"/>
              <p:cNvSpPr txBox="1"/>
              <p:nvPr/>
            </p:nvSpPr>
            <p:spPr>
              <a:xfrm>
                <a:off x="4084881" y="57202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75" name="TextBox 3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81" y="5720247"/>
                <a:ext cx="387991" cy="400110"/>
              </a:xfrm>
              <a:prstGeom prst="rect">
                <a:avLst/>
              </a:prstGeom>
              <a:blipFill rotWithShape="1">
                <a:blip r:embed="rId16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/>
              <p:cNvSpPr txBox="1"/>
              <p:nvPr/>
            </p:nvSpPr>
            <p:spPr>
              <a:xfrm>
                <a:off x="1736492" y="51842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6" name="TextBox 3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92" y="5184227"/>
                <a:ext cx="387990" cy="400110"/>
              </a:xfrm>
              <a:prstGeom prst="rect">
                <a:avLst/>
              </a:prstGeom>
              <a:blipFill rotWithShape="1">
                <a:blip r:embed="rId16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TextBox 376"/>
              <p:cNvSpPr txBox="1"/>
              <p:nvPr/>
            </p:nvSpPr>
            <p:spPr>
              <a:xfrm>
                <a:off x="2457373" y="55843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77" name="TextBox 3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73" y="5584337"/>
                <a:ext cx="387991" cy="400110"/>
              </a:xfrm>
              <a:prstGeom prst="rect">
                <a:avLst/>
              </a:prstGeom>
              <a:blipFill rotWithShape="1">
                <a:blip r:embed="rId16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TextBox 377"/>
              <p:cNvSpPr txBox="1"/>
              <p:nvPr/>
            </p:nvSpPr>
            <p:spPr>
              <a:xfrm>
                <a:off x="2859930" y="56081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8" name="TextBox 3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30" y="5608177"/>
                <a:ext cx="387990" cy="400110"/>
              </a:xfrm>
              <a:prstGeom prst="rect">
                <a:avLst/>
              </a:prstGeom>
              <a:blipFill rotWithShape="1">
                <a:blip r:embed="rId16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3580811" y="60082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11" y="6008287"/>
                <a:ext cx="387991" cy="400110"/>
              </a:xfrm>
              <a:prstGeom prst="rect">
                <a:avLst/>
              </a:prstGeom>
              <a:blipFill rotWithShape="1">
                <a:blip r:embed="rId16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Box 379"/>
              <p:cNvSpPr txBox="1"/>
              <p:nvPr/>
            </p:nvSpPr>
            <p:spPr>
              <a:xfrm>
                <a:off x="4976942" y="44641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0" name="TextBox 3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42" y="4464127"/>
                <a:ext cx="387990" cy="400110"/>
              </a:xfrm>
              <a:prstGeom prst="rect">
                <a:avLst/>
              </a:prstGeom>
              <a:blipFill rotWithShape="1">
                <a:blip r:embed="rId17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/>
              <p:cNvSpPr txBox="1"/>
              <p:nvPr/>
            </p:nvSpPr>
            <p:spPr>
              <a:xfrm>
                <a:off x="5697823" y="48642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81" name="TextBox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23" y="4864237"/>
                <a:ext cx="387991" cy="400110"/>
              </a:xfrm>
              <a:prstGeom prst="rect">
                <a:avLst/>
              </a:prstGeom>
              <a:blipFill rotWithShape="1">
                <a:blip r:embed="rId17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TextBox 381"/>
              <p:cNvSpPr txBox="1"/>
              <p:nvPr/>
            </p:nvSpPr>
            <p:spPr>
              <a:xfrm>
                <a:off x="6100380" y="48880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2" name="TextBox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80" y="4888077"/>
                <a:ext cx="387990" cy="400110"/>
              </a:xfrm>
              <a:prstGeom prst="rect">
                <a:avLst/>
              </a:prstGeom>
              <a:blipFill rotWithShape="1">
                <a:blip r:embed="rId17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TextBox 382"/>
              <p:cNvSpPr txBox="1"/>
              <p:nvPr/>
            </p:nvSpPr>
            <p:spPr>
              <a:xfrm>
                <a:off x="6821261" y="52881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83" name="TextBox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61" y="5288187"/>
                <a:ext cx="387991" cy="400110"/>
              </a:xfrm>
              <a:prstGeom prst="rect">
                <a:avLst/>
              </a:prstGeom>
              <a:blipFill rotWithShape="1">
                <a:blip r:embed="rId17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TextBox 383"/>
              <p:cNvSpPr txBox="1"/>
              <p:nvPr/>
            </p:nvSpPr>
            <p:spPr>
              <a:xfrm>
                <a:off x="4472872" y="47521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4" name="TextBox 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72" y="4752167"/>
                <a:ext cx="387990" cy="400110"/>
              </a:xfrm>
              <a:prstGeom prst="rect">
                <a:avLst/>
              </a:prstGeom>
              <a:blipFill rotWithShape="1">
                <a:blip r:embed="rId17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extBox 384"/>
              <p:cNvSpPr txBox="1"/>
              <p:nvPr/>
            </p:nvSpPr>
            <p:spPr>
              <a:xfrm>
                <a:off x="5193753" y="51522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85" name="TextBox 3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53" y="5152277"/>
                <a:ext cx="387991" cy="400110"/>
              </a:xfrm>
              <a:prstGeom prst="rect">
                <a:avLst/>
              </a:prstGeom>
              <a:blipFill rotWithShape="1">
                <a:blip r:embed="rId17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/>
              <p:cNvSpPr txBox="1"/>
              <p:nvPr/>
            </p:nvSpPr>
            <p:spPr>
              <a:xfrm>
                <a:off x="5596310" y="51761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6" name="TextBox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10" y="5176117"/>
                <a:ext cx="387990" cy="400110"/>
              </a:xfrm>
              <a:prstGeom prst="rect">
                <a:avLst/>
              </a:prstGeom>
              <a:blipFill rotWithShape="1">
                <a:blip r:embed="rId17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7" name="TextBox 386"/>
              <p:cNvSpPr txBox="1"/>
              <p:nvPr/>
            </p:nvSpPr>
            <p:spPr>
              <a:xfrm>
                <a:off x="6317191" y="55762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87" name="TextBox 3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191" y="5576227"/>
                <a:ext cx="387991" cy="400110"/>
              </a:xfrm>
              <a:prstGeom prst="rect">
                <a:avLst/>
              </a:prstGeom>
              <a:blipFill rotWithShape="1">
                <a:blip r:embed="rId17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Box 387"/>
              <p:cNvSpPr txBox="1"/>
              <p:nvPr/>
            </p:nvSpPr>
            <p:spPr>
              <a:xfrm>
                <a:off x="2312572" y="61923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8" name="TextBox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72" y="6192367"/>
                <a:ext cx="387990" cy="400110"/>
              </a:xfrm>
              <a:prstGeom prst="rect">
                <a:avLst/>
              </a:prstGeom>
              <a:blipFill rotWithShape="1">
                <a:blip r:embed="rId17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Box 388"/>
              <p:cNvSpPr txBox="1"/>
              <p:nvPr/>
            </p:nvSpPr>
            <p:spPr>
              <a:xfrm>
                <a:off x="3033453" y="65924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89" name="TextBox 3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453" y="6592477"/>
                <a:ext cx="387991" cy="400110"/>
              </a:xfrm>
              <a:prstGeom prst="rect">
                <a:avLst/>
              </a:prstGeom>
              <a:blipFill rotWithShape="1">
                <a:blip r:embed="rId17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389"/>
              <p:cNvSpPr txBox="1"/>
              <p:nvPr/>
            </p:nvSpPr>
            <p:spPr>
              <a:xfrm>
                <a:off x="3787170" y="644603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0" name="TextBox 3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170" y="6446033"/>
                <a:ext cx="387990" cy="400110"/>
              </a:xfrm>
              <a:prstGeom prst="rect">
                <a:avLst/>
              </a:prstGeom>
              <a:blipFill rotWithShape="1">
                <a:blip r:embed="rId18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3599590" y="3521891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590" y="3521891"/>
                <a:ext cx="387991" cy="400110"/>
              </a:xfrm>
              <a:prstGeom prst="rect">
                <a:avLst/>
              </a:prstGeom>
              <a:blipFill rotWithShape="1">
                <a:blip r:embed="rId18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/>
              <p:cNvSpPr txBox="1"/>
              <p:nvPr/>
            </p:nvSpPr>
            <p:spPr>
              <a:xfrm>
                <a:off x="1808502" y="64804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2" name="TextBox 3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02" y="6480407"/>
                <a:ext cx="387990" cy="400110"/>
              </a:xfrm>
              <a:prstGeom prst="rect">
                <a:avLst/>
              </a:prstGeom>
              <a:blipFill rotWithShape="1">
                <a:blip r:embed="rId18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/>
              <p:cNvSpPr txBox="1"/>
              <p:nvPr/>
            </p:nvSpPr>
            <p:spPr>
              <a:xfrm>
                <a:off x="2746680" y="48642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93" name="TextBox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80" y="4864237"/>
                <a:ext cx="387991" cy="400110"/>
              </a:xfrm>
              <a:prstGeom prst="rect">
                <a:avLst/>
              </a:prstGeom>
              <a:blipFill rotWithShape="1">
                <a:blip r:embed="rId18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/>
              <p:cNvSpPr txBox="1"/>
              <p:nvPr/>
            </p:nvSpPr>
            <p:spPr>
              <a:xfrm>
                <a:off x="4535610" y="379195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4" name="TextBox 3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10" y="3791952"/>
                <a:ext cx="387990" cy="400110"/>
              </a:xfrm>
              <a:prstGeom prst="rect">
                <a:avLst/>
              </a:prstGeom>
              <a:blipFill rotWithShape="1">
                <a:blip r:embed="rId18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/>
              <p:cNvSpPr txBox="1"/>
              <p:nvPr/>
            </p:nvSpPr>
            <p:spPr>
              <a:xfrm>
                <a:off x="3482179" y="203987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95" name="TextBox 3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79" y="2039872"/>
                <a:ext cx="387991" cy="400110"/>
              </a:xfrm>
              <a:prstGeom prst="rect">
                <a:avLst/>
              </a:prstGeom>
              <a:blipFill rotWithShape="1">
                <a:blip r:embed="rId18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5048952" y="57603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52" y="5760307"/>
                <a:ext cx="387990" cy="400110"/>
              </a:xfrm>
              <a:prstGeom prst="rect">
                <a:avLst/>
              </a:prstGeom>
              <a:blipFill rotWithShape="1">
                <a:blip r:embed="rId18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396"/>
              <p:cNvSpPr txBox="1"/>
              <p:nvPr/>
            </p:nvSpPr>
            <p:spPr>
              <a:xfrm>
                <a:off x="5769833" y="61604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97" name="TextBox 3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833" y="6160417"/>
                <a:ext cx="387991" cy="400110"/>
              </a:xfrm>
              <a:prstGeom prst="rect">
                <a:avLst/>
              </a:prstGeom>
              <a:blipFill rotWithShape="1">
                <a:blip r:embed="rId18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TextBox 397"/>
              <p:cNvSpPr txBox="1"/>
              <p:nvPr/>
            </p:nvSpPr>
            <p:spPr>
              <a:xfrm>
                <a:off x="6172390" y="61842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8" name="TextBox 3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90" y="6184257"/>
                <a:ext cx="387990" cy="400110"/>
              </a:xfrm>
              <a:prstGeom prst="rect">
                <a:avLst/>
              </a:prstGeom>
              <a:blipFill rotWithShape="1">
                <a:blip r:embed="rId18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/>
              <p:cNvSpPr txBox="1"/>
              <p:nvPr/>
            </p:nvSpPr>
            <p:spPr>
              <a:xfrm>
                <a:off x="6893271" y="65843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99" name="TextBox 3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271" y="6584367"/>
                <a:ext cx="387991" cy="400110"/>
              </a:xfrm>
              <a:prstGeom prst="rect">
                <a:avLst/>
              </a:prstGeom>
              <a:blipFill rotWithShape="1">
                <a:blip r:embed="rId18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0" name="TextBox 399"/>
              <p:cNvSpPr txBox="1"/>
              <p:nvPr/>
            </p:nvSpPr>
            <p:spPr>
              <a:xfrm>
                <a:off x="4544882" y="60483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0" name="TextBox 3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82" y="6048347"/>
                <a:ext cx="387990" cy="400110"/>
              </a:xfrm>
              <a:prstGeom prst="rect">
                <a:avLst/>
              </a:prstGeom>
              <a:blipFill rotWithShape="1">
                <a:blip r:embed="rId19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TextBox 400"/>
              <p:cNvSpPr txBox="1"/>
              <p:nvPr/>
            </p:nvSpPr>
            <p:spPr>
              <a:xfrm>
                <a:off x="5265763" y="64484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01" name="TextBox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63" y="6448457"/>
                <a:ext cx="387991" cy="400110"/>
              </a:xfrm>
              <a:prstGeom prst="rect">
                <a:avLst/>
              </a:prstGeom>
              <a:blipFill rotWithShape="1">
                <a:blip r:embed="rId19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TextBox 401"/>
              <p:cNvSpPr txBox="1"/>
              <p:nvPr/>
            </p:nvSpPr>
            <p:spPr>
              <a:xfrm>
                <a:off x="5668320" y="64722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2" name="TextBox 4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20" y="6472297"/>
                <a:ext cx="387990" cy="400110"/>
              </a:xfrm>
              <a:prstGeom prst="rect">
                <a:avLst/>
              </a:prstGeom>
              <a:blipFill rotWithShape="1">
                <a:blip r:embed="rId19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3" name="TextBox 402"/>
              <p:cNvSpPr txBox="1"/>
              <p:nvPr/>
            </p:nvSpPr>
            <p:spPr>
              <a:xfrm>
                <a:off x="5617432" y="439298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03" name="TextBox 4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432" y="4392982"/>
                <a:ext cx="387991" cy="400110"/>
              </a:xfrm>
              <a:prstGeom prst="rect">
                <a:avLst/>
              </a:prstGeom>
              <a:blipFill rotWithShape="1">
                <a:blip r:embed="rId19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TextBox 403"/>
              <p:cNvSpPr txBox="1"/>
              <p:nvPr/>
            </p:nvSpPr>
            <p:spPr>
              <a:xfrm>
                <a:off x="3824782" y="43201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4" name="TextBox 4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82" y="4320107"/>
                <a:ext cx="387990" cy="400110"/>
              </a:xfrm>
              <a:prstGeom prst="rect">
                <a:avLst/>
              </a:prstGeom>
              <a:blipFill rotWithShape="1">
                <a:blip r:embed="rId19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TextBox 404"/>
              <p:cNvSpPr txBox="1"/>
              <p:nvPr/>
            </p:nvSpPr>
            <p:spPr>
              <a:xfrm>
                <a:off x="4545663" y="47202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05" name="TextBox 4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663" y="4720217"/>
                <a:ext cx="387991" cy="400110"/>
              </a:xfrm>
              <a:prstGeom prst="rect">
                <a:avLst/>
              </a:prstGeom>
              <a:blipFill rotWithShape="1">
                <a:blip r:embed="rId1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TextBox 405"/>
              <p:cNvSpPr txBox="1"/>
              <p:nvPr/>
            </p:nvSpPr>
            <p:spPr>
              <a:xfrm>
                <a:off x="4948220" y="47440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6" name="TextBox 4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220" y="4744057"/>
                <a:ext cx="387990" cy="400110"/>
              </a:xfrm>
              <a:prstGeom prst="rect">
                <a:avLst/>
              </a:prstGeom>
              <a:blipFill rotWithShape="1">
                <a:blip r:embed="rId19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7" name="TextBox 406"/>
              <p:cNvSpPr txBox="1"/>
              <p:nvPr/>
            </p:nvSpPr>
            <p:spPr>
              <a:xfrm>
                <a:off x="5669101" y="51441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07" name="TextBox 4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01" y="5144167"/>
                <a:ext cx="387991" cy="400110"/>
              </a:xfrm>
              <a:prstGeom prst="rect">
                <a:avLst/>
              </a:prstGeom>
              <a:blipFill rotWithShape="1">
                <a:blip r:embed="rId19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TextBox 407"/>
              <p:cNvSpPr txBox="1"/>
              <p:nvPr/>
            </p:nvSpPr>
            <p:spPr>
              <a:xfrm>
                <a:off x="3320712" y="46081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8" name="TextBox 4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12" y="4608147"/>
                <a:ext cx="387990" cy="400110"/>
              </a:xfrm>
              <a:prstGeom prst="rect">
                <a:avLst/>
              </a:prstGeom>
              <a:blipFill rotWithShape="1">
                <a:blip r:embed="rId19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TextBox 408"/>
              <p:cNvSpPr txBox="1"/>
              <p:nvPr/>
            </p:nvSpPr>
            <p:spPr>
              <a:xfrm>
                <a:off x="4041593" y="50082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09" name="TextBox 4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93" y="5008257"/>
                <a:ext cx="387991" cy="400110"/>
              </a:xfrm>
              <a:prstGeom prst="rect">
                <a:avLst/>
              </a:prstGeom>
              <a:blipFill rotWithShape="1">
                <a:blip r:embed="rId19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TextBox 409"/>
              <p:cNvSpPr txBox="1"/>
              <p:nvPr/>
            </p:nvSpPr>
            <p:spPr>
              <a:xfrm>
                <a:off x="4444150" y="50320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0" name="TextBox 4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50" y="5032097"/>
                <a:ext cx="387990" cy="400110"/>
              </a:xfrm>
              <a:prstGeom prst="rect">
                <a:avLst/>
              </a:prstGeom>
              <a:blipFill rotWithShape="1">
                <a:blip r:embed="rId20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" name="TextBox 410"/>
              <p:cNvSpPr txBox="1"/>
              <p:nvPr/>
            </p:nvSpPr>
            <p:spPr>
              <a:xfrm>
                <a:off x="5165031" y="54322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11" name="TextBox 4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31" y="5432207"/>
                <a:ext cx="387991" cy="400110"/>
              </a:xfrm>
              <a:prstGeom prst="rect">
                <a:avLst/>
              </a:prstGeom>
              <a:blipFill rotWithShape="1">
                <a:blip r:embed="rId20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/>
              <p:cNvSpPr txBox="1"/>
              <p:nvPr/>
            </p:nvSpPr>
            <p:spPr>
              <a:xfrm>
                <a:off x="6561162" y="38880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2" name="TextBox 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62" y="3888047"/>
                <a:ext cx="387990" cy="400110"/>
              </a:xfrm>
              <a:prstGeom prst="rect">
                <a:avLst/>
              </a:prstGeom>
              <a:blipFill rotWithShape="1">
                <a:blip r:embed="rId20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/>
              <p:cNvSpPr txBox="1"/>
              <p:nvPr/>
            </p:nvSpPr>
            <p:spPr>
              <a:xfrm>
                <a:off x="7282043" y="42881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13" name="TextBox 4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043" y="4288157"/>
                <a:ext cx="387991" cy="400110"/>
              </a:xfrm>
              <a:prstGeom prst="rect">
                <a:avLst/>
              </a:prstGeom>
              <a:blipFill rotWithShape="1">
                <a:blip r:embed="rId20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Box 413"/>
              <p:cNvSpPr txBox="1"/>
              <p:nvPr/>
            </p:nvSpPr>
            <p:spPr>
              <a:xfrm>
                <a:off x="7684600" y="43119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4" name="TextBox 4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00" y="4311997"/>
                <a:ext cx="387990" cy="400110"/>
              </a:xfrm>
              <a:prstGeom prst="rect">
                <a:avLst/>
              </a:prstGeom>
              <a:blipFill rotWithShape="1">
                <a:blip r:embed="rId20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5" name="TextBox 414"/>
              <p:cNvSpPr txBox="1"/>
              <p:nvPr/>
            </p:nvSpPr>
            <p:spPr>
              <a:xfrm>
                <a:off x="3854240" y="523215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15" name="TextBox 4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40" y="5232152"/>
                <a:ext cx="387991" cy="400110"/>
              </a:xfrm>
              <a:prstGeom prst="rect">
                <a:avLst/>
              </a:prstGeom>
              <a:blipFill rotWithShape="1">
                <a:blip r:embed="rId20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6" name="TextBox 415"/>
              <p:cNvSpPr txBox="1"/>
              <p:nvPr/>
            </p:nvSpPr>
            <p:spPr>
              <a:xfrm>
                <a:off x="6057092" y="41760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6" name="TextBox 4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92" y="4176087"/>
                <a:ext cx="387990" cy="400110"/>
              </a:xfrm>
              <a:prstGeom prst="rect">
                <a:avLst/>
              </a:prstGeom>
              <a:blipFill rotWithShape="1">
                <a:blip r:embed="rId20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TextBox 416"/>
              <p:cNvSpPr txBox="1"/>
              <p:nvPr/>
            </p:nvSpPr>
            <p:spPr>
              <a:xfrm>
                <a:off x="6777973" y="45761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17" name="TextBox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73" y="4576197"/>
                <a:ext cx="387991" cy="400110"/>
              </a:xfrm>
              <a:prstGeom prst="rect">
                <a:avLst/>
              </a:prstGeom>
              <a:blipFill rotWithShape="1">
                <a:blip r:embed="rId20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TextBox 417"/>
              <p:cNvSpPr txBox="1"/>
              <p:nvPr/>
            </p:nvSpPr>
            <p:spPr>
              <a:xfrm>
                <a:off x="7180530" y="46000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8" name="TextBox 4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30" y="4600037"/>
                <a:ext cx="387990" cy="400110"/>
              </a:xfrm>
              <a:prstGeom prst="rect">
                <a:avLst/>
              </a:prstGeom>
              <a:blipFill rotWithShape="1">
                <a:blip r:embed="rId20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" name="TextBox 418"/>
              <p:cNvSpPr txBox="1"/>
              <p:nvPr/>
            </p:nvSpPr>
            <p:spPr>
              <a:xfrm>
                <a:off x="7901411" y="50001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19" name="TextBox 4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11" y="5000147"/>
                <a:ext cx="387991" cy="400110"/>
              </a:xfrm>
              <a:prstGeom prst="rect">
                <a:avLst/>
              </a:prstGeom>
              <a:blipFill rotWithShape="1">
                <a:blip r:embed="rId20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" name="TextBox 419"/>
              <p:cNvSpPr txBox="1"/>
              <p:nvPr/>
            </p:nvSpPr>
            <p:spPr>
              <a:xfrm>
                <a:off x="3896792" y="56162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0" name="TextBox 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792" y="5616287"/>
                <a:ext cx="387990" cy="400110"/>
              </a:xfrm>
              <a:prstGeom prst="rect">
                <a:avLst/>
              </a:prstGeom>
              <a:blipFill rotWithShape="1">
                <a:blip r:embed="rId2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1" name="TextBox 420"/>
              <p:cNvSpPr txBox="1"/>
              <p:nvPr/>
            </p:nvSpPr>
            <p:spPr>
              <a:xfrm>
                <a:off x="4617673" y="60163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21" name="TextBox 4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673" y="6016397"/>
                <a:ext cx="387991" cy="400110"/>
              </a:xfrm>
              <a:prstGeom prst="rect">
                <a:avLst/>
              </a:prstGeom>
              <a:blipFill rotWithShape="1">
                <a:blip r:embed="rId2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" name="TextBox 421"/>
              <p:cNvSpPr txBox="1"/>
              <p:nvPr/>
            </p:nvSpPr>
            <p:spPr>
              <a:xfrm>
                <a:off x="5020230" y="60402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2" name="TextBox 4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0" y="6040237"/>
                <a:ext cx="387990" cy="400110"/>
              </a:xfrm>
              <a:prstGeom prst="rect">
                <a:avLst/>
              </a:prstGeom>
              <a:blipFill rotWithShape="1">
                <a:blip r:embed="rId2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/>
              <p:cNvSpPr txBox="1"/>
              <p:nvPr/>
            </p:nvSpPr>
            <p:spPr>
              <a:xfrm>
                <a:off x="5741111" y="64403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23" name="TextBox 4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11" y="6440347"/>
                <a:ext cx="387991" cy="400110"/>
              </a:xfrm>
              <a:prstGeom prst="rect">
                <a:avLst/>
              </a:prstGeom>
              <a:blipFill rotWithShape="1">
                <a:blip r:embed="rId2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4" name="TextBox 423"/>
              <p:cNvSpPr txBox="1"/>
              <p:nvPr/>
            </p:nvSpPr>
            <p:spPr>
              <a:xfrm>
                <a:off x="3392722" y="59043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4" name="TextBox 4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722" y="5904327"/>
                <a:ext cx="387990" cy="400110"/>
              </a:xfrm>
              <a:prstGeom prst="rect">
                <a:avLst/>
              </a:prstGeom>
              <a:blipFill rotWithShape="1">
                <a:blip r:embed="rId2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5" name="TextBox 424"/>
              <p:cNvSpPr txBox="1"/>
              <p:nvPr/>
            </p:nvSpPr>
            <p:spPr>
              <a:xfrm>
                <a:off x="4113603" y="63044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25" name="TextBox 4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03" y="6304437"/>
                <a:ext cx="387991" cy="400110"/>
              </a:xfrm>
              <a:prstGeom prst="rect">
                <a:avLst/>
              </a:prstGeom>
              <a:blipFill rotWithShape="1">
                <a:blip r:embed="rId2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6" name="TextBox 425"/>
              <p:cNvSpPr txBox="1"/>
              <p:nvPr/>
            </p:nvSpPr>
            <p:spPr>
              <a:xfrm>
                <a:off x="4516160" y="63282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6" name="TextBox 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60" y="6328277"/>
                <a:ext cx="387990" cy="400110"/>
              </a:xfrm>
              <a:prstGeom prst="rect">
                <a:avLst/>
              </a:prstGeom>
              <a:blipFill rotWithShape="1">
                <a:blip r:embed="rId21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Box 426"/>
              <p:cNvSpPr txBox="1"/>
              <p:nvPr/>
            </p:nvSpPr>
            <p:spPr>
              <a:xfrm>
                <a:off x="2196492" y="444618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27" name="TextBox 4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92" y="4446182"/>
                <a:ext cx="387991" cy="400110"/>
              </a:xfrm>
              <a:prstGeom prst="rect">
                <a:avLst/>
              </a:prstGeom>
              <a:blipFill rotWithShape="1">
                <a:blip r:embed="rId2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/>
              <p:cNvSpPr txBox="1"/>
              <p:nvPr/>
            </p:nvSpPr>
            <p:spPr>
              <a:xfrm>
                <a:off x="6633172" y="51842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8" name="TextBox 4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72" y="5184227"/>
                <a:ext cx="387990" cy="400110"/>
              </a:xfrm>
              <a:prstGeom prst="rect">
                <a:avLst/>
              </a:prstGeom>
              <a:blipFill rotWithShape="1">
                <a:blip r:embed="rId2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/>
              <p:cNvSpPr txBox="1"/>
              <p:nvPr/>
            </p:nvSpPr>
            <p:spPr>
              <a:xfrm>
                <a:off x="7354053" y="55843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29" name="TextBox 4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053" y="5584337"/>
                <a:ext cx="387991" cy="400110"/>
              </a:xfrm>
              <a:prstGeom prst="rect">
                <a:avLst/>
              </a:prstGeom>
              <a:blipFill rotWithShape="1">
                <a:blip r:embed="rId21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TextBox 429"/>
              <p:cNvSpPr txBox="1"/>
              <p:nvPr/>
            </p:nvSpPr>
            <p:spPr>
              <a:xfrm>
                <a:off x="7756610" y="56081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0" name="TextBox 4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610" y="5608177"/>
                <a:ext cx="387990" cy="400110"/>
              </a:xfrm>
              <a:prstGeom prst="rect">
                <a:avLst/>
              </a:prstGeom>
              <a:blipFill rotWithShape="1">
                <a:blip r:embed="rId22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/>
              <p:cNvSpPr txBox="1"/>
              <p:nvPr/>
            </p:nvSpPr>
            <p:spPr>
              <a:xfrm>
                <a:off x="7416120" y="6379809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31" name="TextBox 4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120" y="6379809"/>
                <a:ext cx="387991" cy="400110"/>
              </a:xfrm>
              <a:prstGeom prst="rect">
                <a:avLst/>
              </a:prstGeom>
              <a:blipFill rotWithShape="1">
                <a:blip r:embed="rId22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6129102" y="54722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102" y="5472267"/>
                <a:ext cx="387990" cy="400110"/>
              </a:xfrm>
              <a:prstGeom prst="rect">
                <a:avLst/>
              </a:prstGeom>
              <a:blipFill rotWithShape="1">
                <a:blip r:embed="rId2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/>
              <p:cNvSpPr txBox="1"/>
              <p:nvPr/>
            </p:nvSpPr>
            <p:spPr>
              <a:xfrm>
                <a:off x="6849983" y="58723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33" name="TextBox 4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83" y="5872377"/>
                <a:ext cx="387991" cy="400110"/>
              </a:xfrm>
              <a:prstGeom prst="rect">
                <a:avLst/>
              </a:prstGeom>
              <a:blipFill rotWithShape="1">
                <a:blip r:embed="rId22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Box 433"/>
              <p:cNvSpPr txBox="1"/>
              <p:nvPr/>
            </p:nvSpPr>
            <p:spPr>
              <a:xfrm>
                <a:off x="7252540" y="58962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4" name="TextBox 4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40" y="5896217"/>
                <a:ext cx="387990" cy="400110"/>
              </a:xfrm>
              <a:prstGeom prst="rect">
                <a:avLst/>
              </a:prstGeom>
              <a:blipFill rotWithShape="1">
                <a:blip r:embed="rId22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TextBox 434"/>
              <p:cNvSpPr txBox="1"/>
              <p:nvPr/>
            </p:nvSpPr>
            <p:spPr>
              <a:xfrm>
                <a:off x="7973421" y="62963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35" name="TextBox 4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21" y="6296327"/>
                <a:ext cx="387991" cy="400110"/>
              </a:xfrm>
              <a:prstGeom prst="rect">
                <a:avLst/>
              </a:prstGeom>
              <a:blipFill rotWithShape="1">
                <a:blip r:embed="rId2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6" name="TextBox 435"/>
              <p:cNvSpPr txBox="1"/>
              <p:nvPr/>
            </p:nvSpPr>
            <p:spPr>
              <a:xfrm>
                <a:off x="3320712" y="38880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6" name="TextBox 4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12" y="3888047"/>
                <a:ext cx="387990" cy="400110"/>
              </a:xfrm>
              <a:prstGeom prst="rect">
                <a:avLst/>
              </a:prstGeom>
              <a:blipFill rotWithShape="1">
                <a:blip r:embed="rId22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TextBox 436"/>
              <p:cNvSpPr txBox="1"/>
              <p:nvPr/>
            </p:nvSpPr>
            <p:spPr>
              <a:xfrm>
                <a:off x="4041593" y="42881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37" name="TextBox 4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93" y="4288157"/>
                <a:ext cx="387991" cy="400110"/>
              </a:xfrm>
              <a:prstGeom prst="rect">
                <a:avLst/>
              </a:prstGeom>
              <a:blipFill rotWithShape="1">
                <a:blip r:embed="rId2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TextBox 437"/>
              <p:cNvSpPr txBox="1"/>
              <p:nvPr/>
            </p:nvSpPr>
            <p:spPr>
              <a:xfrm>
                <a:off x="4444150" y="43119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8" name="TextBox 4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50" y="4311997"/>
                <a:ext cx="387990" cy="400110"/>
              </a:xfrm>
              <a:prstGeom prst="rect">
                <a:avLst/>
              </a:prstGeom>
              <a:blipFill rotWithShape="1">
                <a:blip r:embed="rId22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TextBox 438"/>
              <p:cNvSpPr txBox="1"/>
              <p:nvPr/>
            </p:nvSpPr>
            <p:spPr>
              <a:xfrm>
                <a:off x="5165031" y="47121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39" name="TextBox 4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31" y="4712107"/>
                <a:ext cx="387991" cy="400110"/>
              </a:xfrm>
              <a:prstGeom prst="rect">
                <a:avLst/>
              </a:prstGeom>
              <a:blipFill rotWithShape="1">
                <a:blip r:embed="rId22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TextBox 439"/>
              <p:cNvSpPr txBox="1"/>
              <p:nvPr/>
            </p:nvSpPr>
            <p:spPr>
              <a:xfrm>
                <a:off x="2816642" y="41760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0" name="TextBox 4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642" y="4176087"/>
                <a:ext cx="387990" cy="400110"/>
              </a:xfrm>
              <a:prstGeom prst="rect">
                <a:avLst/>
              </a:prstGeom>
              <a:blipFill rotWithShape="1">
                <a:blip r:embed="rId23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TextBox 440"/>
              <p:cNvSpPr txBox="1"/>
              <p:nvPr/>
            </p:nvSpPr>
            <p:spPr>
              <a:xfrm>
                <a:off x="3696890" y="48642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41" name="TextBox 4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890" y="4864237"/>
                <a:ext cx="387991" cy="400110"/>
              </a:xfrm>
              <a:prstGeom prst="rect">
                <a:avLst/>
              </a:prstGeom>
              <a:blipFill rotWithShape="1">
                <a:blip r:embed="rId23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TextBox 441"/>
              <p:cNvSpPr txBox="1"/>
              <p:nvPr/>
            </p:nvSpPr>
            <p:spPr>
              <a:xfrm>
                <a:off x="3940080" y="46000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2" name="TextBox 4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80" y="4600037"/>
                <a:ext cx="387990" cy="400110"/>
              </a:xfrm>
              <a:prstGeom prst="rect">
                <a:avLst/>
              </a:prstGeom>
              <a:blipFill rotWithShape="1">
                <a:blip r:embed="rId23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TextBox 442"/>
              <p:cNvSpPr txBox="1"/>
              <p:nvPr/>
            </p:nvSpPr>
            <p:spPr>
              <a:xfrm>
                <a:off x="4660961" y="50001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43" name="TextBox 4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61" y="5000147"/>
                <a:ext cx="387991" cy="400110"/>
              </a:xfrm>
              <a:prstGeom prst="rect">
                <a:avLst/>
              </a:prstGeom>
              <a:blipFill rotWithShape="1">
                <a:blip r:embed="rId23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TextBox 443"/>
              <p:cNvSpPr txBox="1"/>
              <p:nvPr/>
            </p:nvSpPr>
            <p:spPr>
              <a:xfrm>
                <a:off x="6057092" y="34559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4" name="TextBox 4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92" y="3455987"/>
                <a:ext cx="387990" cy="400110"/>
              </a:xfrm>
              <a:prstGeom prst="rect">
                <a:avLst/>
              </a:prstGeom>
              <a:blipFill rotWithShape="1">
                <a:blip r:embed="rId23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5" name="TextBox 444"/>
              <p:cNvSpPr txBox="1"/>
              <p:nvPr/>
            </p:nvSpPr>
            <p:spPr>
              <a:xfrm>
                <a:off x="6777973" y="38560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45" name="TextBox 4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73" y="3856097"/>
                <a:ext cx="387991" cy="400110"/>
              </a:xfrm>
              <a:prstGeom prst="rect">
                <a:avLst/>
              </a:prstGeom>
              <a:blipFill rotWithShape="1">
                <a:blip r:embed="rId23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6" name="TextBox 445"/>
              <p:cNvSpPr txBox="1"/>
              <p:nvPr/>
            </p:nvSpPr>
            <p:spPr>
              <a:xfrm>
                <a:off x="7180530" y="38799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6" name="TextBox 4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30" y="3879937"/>
                <a:ext cx="387990" cy="400110"/>
              </a:xfrm>
              <a:prstGeom prst="rect">
                <a:avLst/>
              </a:prstGeom>
              <a:blipFill rotWithShape="1">
                <a:blip r:embed="rId23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7" name="TextBox 446"/>
              <p:cNvSpPr txBox="1"/>
              <p:nvPr/>
            </p:nvSpPr>
            <p:spPr>
              <a:xfrm>
                <a:off x="6243488" y="30558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47" name="TextBox 4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88" y="3055877"/>
                <a:ext cx="387991" cy="400110"/>
              </a:xfrm>
              <a:prstGeom prst="rect">
                <a:avLst/>
              </a:prstGeom>
              <a:blipFill rotWithShape="1">
                <a:blip r:embed="rId23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8" name="TextBox 447"/>
              <p:cNvSpPr txBox="1"/>
              <p:nvPr/>
            </p:nvSpPr>
            <p:spPr>
              <a:xfrm>
                <a:off x="5553022" y="37440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8" name="TextBox 4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022" y="3744027"/>
                <a:ext cx="387990" cy="400110"/>
              </a:xfrm>
              <a:prstGeom prst="rect">
                <a:avLst/>
              </a:prstGeom>
              <a:blipFill rotWithShape="1">
                <a:blip r:embed="rId23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9" name="TextBox 448"/>
              <p:cNvSpPr txBox="1"/>
              <p:nvPr/>
            </p:nvSpPr>
            <p:spPr>
              <a:xfrm>
                <a:off x="6273903" y="41441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49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903" y="4144137"/>
                <a:ext cx="387991" cy="400110"/>
              </a:xfrm>
              <a:prstGeom prst="rect">
                <a:avLst/>
              </a:prstGeom>
              <a:blipFill rotWithShape="1">
                <a:blip r:embed="rId23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Box 449"/>
              <p:cNvSpPr txBox="1"/>
              <p:nvPr/>
            </p:nvSpPr>
            <p:spPr>
              <a:xfrm>
                <a:off x="6676460" y="41679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0" name="TextBox 4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60" y="4167977"/>
                <a:ext cx="387990" cy="400110"/>
              </a:xfrm>
              <a:prstGeom prst="rect">
                <a:avLst/>
              </a:prstGeom>
              <a:blipFill rotWithShape="1">
                <a:blip r:embed="rId24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Box 450"/>
              <p:cNvSpPr txBox="1"/>
              <p:nvPr/>
            </p:nvSpPr>
            <p:spPr>
              <a:xfrm>
                <a:off x="7397341" y="45680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51" name="TextBox 4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341" y="4568087"/>
                <a:ext cx="387991" cy="400110"/>
              </a:xfrm>
              <a:prstGeom prst="rect">
                <a:avLst/>
              </a:prstGeom>
              <a:blipFill rotWithShape="1">
                <a:blip r:embed="rId24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2" name="TextBox 451"/>
              <p:cNvSpPr txBox="1"/>
              <p:nvPr/>
            </p:nvSpPr>
            <p:spPr>
              <a:xfrm>
                <a:off x="3392722" y="51842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2" name="TextBox 4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722" y="5184227"/>
                <a:ext cx="387990" cy="400110"/>
              </a:xfrm>
              <a:prstGeom prst="rect">
                <a:avLst/>
              </a:prstGeom>
              <a:blipFill rotWithShape="1">
                <a:blip r:embed="rId24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" name="TextBox 452"/>
              <p:cNvSpPr txBox="1"/>
              <p:nvPr/>
            </p:nvSpPr>
            <p:spPr>
              <a:xfrm>
                <a:off x="4113603" y="55843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53" name="TextBox 4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03" y="5584337"/>
                <a:ext cx="387991" cy="400110"/>
              </a:xfrm>
              <a:prstGeom prst="rect">
                <a:avLst/>
              </a:prstGeom>
              <a:blipFill rotWithShape="1">
                <a:blip r:embed="rId24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453"/>
              <p:cNvSpPr txBox="1"/>
              <p:nvPr/>
            </p:nvSpPr>
            <p:spPr>
              <a:xfrm>
                <a:off x="4516160" y="56081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4" name="TextBox 4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60" y="5608177"/>
                <a:ext cx="387990" cy="400110"/>
              </a:xfrm>
              <a:prstGeom prst="rect">
                <a:avLst/>
              </a:prstGeom>
              <a:blipFill rotWithShape="1">
                <a:blip r:embed="rId24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5" name="TextBox 454"/>
              <p:cNvSpPr txBox="1"/>
              <p:nvPr/>
            </p:nvSpPr>
            <p:spPr>
              <a:xfrm>
                <a:off x="5237041" y="60082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55" name="TextBox 4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41" y="6008287"/>
                <a:ext cx="387991" cy="400110"/>
              </a:xfrm>
              <a:prstGeom prst="rect">
                <a:avLst/>
              </a:prstGeom>
              <a:blipFill rotWithShape="1">
                <a:blip r:embed="rId24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6" name="TextBox 455"/>
              <p:cNvSpPr txBox="1"/>
              <p:nvPr/>
            </p:nvSpPr>
            <p:spPr>
              <a:xfrm>
                <a:off x="2888652" y="54722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6" name="TextBox 4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52" y="5472267"/>
                <a:ext cx="387990" cy="400110"/>
              </a:xfrm>
              <a:prstGeom prst="rect">
                <a:avLst/>
              </a:prstGeom>
              <a:blipFill rotWithShape="1">
                <a:blip r:embed="rId24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7" name="TextBox 456"/>
              <p:cNvSpPr txBox="1"/>
              <p:nvPr/>
            </p:nvSpPr>
            <p:spPr>
              <a:xfrm>
                <a:off x="3609533" y="58723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57" name="TextBox 4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33" y="5872377"/>
                <a:ext cx="387991" cy="400110"/>
              </a:xfrm>
              <a:prstGeom prst="rect">
                <a:avLst/>
              </a:prstGeom>
              <a:blipFill rotWithShape="1">
                <a:blip r:embed="rId24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8" name="TextBox 457"/>
              <p:cNvSpPr txBox="1"/>
              <p:nvPr/>
            </p:nvSpPr>
            <p:spPr>
              <a:xfrm>
                <a:off x="4012090" y="58962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8" name="TextBox 4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90" y="5896217"/>
                <a:ext cx="387990" cy="400110"/>
              </a:xfrm>
              <a:prstGeom prst="rect">
                <a:avLst/>
              </a:prstGeom>
              <a:blipFill rotWithShape="1">
                <a:blip r:embed="rId24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9" name="TextBox 458"/>
              <p:cNvSpPr txBox="1"/>
              <p:nvPr/>
            </p:nvSpPr>
            <p:spPr>
              <a:xfrm>
                <a:off x="4732971" y="62963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59" name="TextBox 4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71" y="6296327"/>
                <a:ext cx="387991" cy="400110"/>
              </a:xfrm>
              <a:prstGeom prst="rect">
                <a:avLst/>
              </a:prstGeom>
              <a:blipFill rotWithShape="1">
                <a:blip r:embed="rId24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TextBox 459"/>
              <p:cNvSpPr txBox="1"/>
              <p:nvPr/>
            </p:nvSpPr>
            <p:spPr>
              <a:xfrm>
                <a:off x="6129102" y="47521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0" name="TextBox 4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102" y="4752167"/>
                <a:ext cx="387990" cy="400110"/>
              </a:xfrm>
              <a:prstGeom prst="rect">
                <a:avLst/>
              </a:prstGeom>
              <a:blipFill rotWithShape="1">
                <a:blip r:embed="rId25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TextBox 460"/>
              <p:cNvSpPr txBox="1"/>
              <p:nvPr/>
            </p:nvSpPr>
            <p:spPr>
              <a:xfrm>
                <a:off x="6849983" y="51522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61" name="TextBox 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83" y="5152277"/>
                <a:ext cx="387991" cy="400110"/>
              </a:xfrm>
              <a:prstGeom prst="rect">
                <a:avLst/>
              </a:prstGeom>
              <a:blipFill rotWithShape="1">
                <a:blip r:embed="rId25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TextBox 461"/>
              <p:cNvSpPr txBox="1"/>
              <p:nvPr/>
            </p:nvSpPr>
            <p:spPr>
              <a:xfrm>
                <a:off x="7252540" y="51761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2" name="TextBox 4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40" y="5176117"/>
                <a:ext cx="387990" cy="400110"/>
              </a:xfrm>
              <a:prstGeom prst="rect">
                <a:avLst/>
              </a:prstGeom>
              <a:blipFill rotWithShape="1">
                <a:blip r:embed="rId25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462"/>
              <p:cNvSpPr txBox="1"/>
              <p:nvPr/>
            </p:nvSpPr>
            <p:spPr>
              <a:xfrm>
                <a:off x="7973421" y="55762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63" name="TextBox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21" y="5576227"/>
                <a:ext cx="387991" cy="400110"/>
              </a:xfrm>
              <a:prstGeom prst="rect">
                <a:avLst/>
              </a:prstGeom>
              <a:blipFill rotWithShape="1">
                <a:blip r:embed="rId25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TextBox 463"/>
              <p:cNvSpPr txBox="1"/>
              <p:nvPr/>
            </p:nvSpPr>
            <p:spPr>
              <a:xfrm>
                <a:off x="5625032" y="50402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4" name="TextBox 4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032" y="5040207"/>
                <a:ext cx="387990" cy="400110"/>
              </a:xfrm>
              <a:prstGeom prst="rect">
                <a:avLst/>
              </a:prstGeom>
              <a:blipFill rotWithShape="1">
                <a:blip r:embed="rId25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TextBox 464"/>
              <p:cNvSpPr txBox="1"/>
              <p:nvPr/>
            </p:nvSpPr>
            <p:spPr>
              <a:xfrm>
                <a:off x="6345913" y="54403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65" name="TextBox 4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913" y="5440317"/>
                <a:ext cx="387991" cy="400110"/>
              </a:xfrm>
              <a:prstGeom prst="rect">
                <a:avLst/>
              </a:prstGeom>
              <a:blipFill rotWithShape="1">
                <a:blip r:embed="rId25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TextBox 465"/>
              <p:cNvSpPr txBox="1"/>
              <p:nvPr/>
            </p:nvSpPr>
            <p:spPr>
              <a:xfrm>
                <a:off x="6748470" y="54641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6" name="TextBox 4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70" y="5464157"/>
                <a:ext cx="387990" cy="400110"/>
              </a:xfrm>
              <a:prstGeom prst="rect">
                <a:avLst/>
              </a:prstGeom>
              <a:blipFill rotWithShape="1">
                <a:blip r:embed="rId25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TextBox 466"/>
              <p:cNvSpPr txBox="1"/>
              <p:nvPr/>
            </p:nvSpPr>
            <p:spPr>
              <a:xfrm>
                <a:off x="7469351" y="58642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67" name="TextBox 4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51" y="5864267"/>
                <a:ext cx="387991" cy="400110"/>
              </a:xfrm>
              <a:prstGeom prst="rect">
                <a:avLst/>
              </a:prstGeom>
              <a:blipFill rotWithShape="1">
                <a:blip r:embed="rId25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1" name="TextBox 730"/>
              <p:cNvSpPr txBox="1"/>
              <p:nvPr/>
            </p:nvSpPr>
            <p:spPr>
              <a:xfrm>
                <a:off x="1815417" y="211215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31" name="TextBox 7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417" y="2112151"/>
                <a:ext cx="222716" cy="400110"/>
              </a:xfrm>
              <a:prstGeom prst="rect">
                <a:avLst/>
              </a:prstGeom>
              <a:blipFill rotWithShape="1">
                <a:blip r:embed="rId258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2" name="TextBox 731"/>
              <p:cNvSpPr txBox="1"/>
              <p:nvPr/>
            </p:nvSpPr>
            <p:spPr>
              <a:xfrm>
                <a:off x="1902675" y="14800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32" name="TextBox 7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75" y="1480037"/>
                <a:ext cx="387991" cy="400110"/>
              </a:xfrm>
              <a:prstGeom prst="rect">
                <a:avLst/>
              </a:prstGeom>
              <a:blipFill rotWithShape="1">
                <a:blip r:embed="rId25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3" name="TextBox 732"/>
              <p:cNvSpPr txBox="1"/>
              <p:nvPr/>
            </p:nvSpPr>
            <p:spPr>
              <a:xfrm>
                <a:off x="-172022" y="20241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33" name="TextBox 7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2022" y="2024167"/>
                <a:ext cx="387990" cy="400110"/>
              </a:xfrm>
              <a:prstGeom prst="rect">
                <a:avLst/>
              </a:prstGeom>
              <a:blipFill rotWithShape="1">
                <a:blip r:embed="rId26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4" name="TextBox 733"/>
              <p:cNvSpPr txBox="1"/>
              <p:nvPr/>
            </p:nvSpPr>
            <p:spPr>
              <a:xfrm>
                <a:off x="548859" y="24242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34" name="TextBox 7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59" y="2424277"/>
                <a:ext cx="387991" cy="400110"/>
              </a:xfrm>
              <a:prstGeom prst="rect">
                <a:avLst/>
              </a:prstGeom>
              <a:blipFill rotWithShape="1">
                <a:blip r:embed="rId26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5" name="TextBox 734"/>
              <p:cNvSpPr txBox="1"/>
              <p:nvPr/>
            </p:nvSpPr>
            <p:spPr>
              <a:xfrm>
                <a:off x="1311347" y="240019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35" name="TextBox 7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47" y="2400191"/>
                <a:ext cx="222716" cy="400110"/>
              </a:xfrm>
              <a:prstGeom prst="rect">
                <a:avLst/>
              </a:prstGeom>
              <a:blipFill rotWithShape="1">
                <a:blip r:embed="rId262"/>
                <a:stretch>
                  <a:fillRect r="-459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6" name="TextBox 735"/>
              <p:cNvSpPr txBox="1"/>
              <p:nvPr/>
            </p:nvSpPr>
            <p:spPr>
              <a:xfrm>
                <a:off x="1368128" y="1786149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36" name="TextBox 7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28" y="1786149"/>
                <a:ext cx="387991" cy="400110"/>
              </a:xfrm>
              <a:prstGeom prst="rect">
                <a:avLst/>
              </a:prstGeom>
              <a:blipFill rotWithShape="1">
                <a:blip r:embed="rId26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7" name="TextBox 736"/>
              <p:cNvSpPr txBox="1"/>
              <p:nvPr/>
            </p:nvSpPr>
            <p:spPr>
              <a:xfrm>
                <a:off x="3097730" y="354569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37" name="TextBox 7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30" y="3545690"/>
                <a:ext cx="387990" cy="400110"/>
              </a:xfrm>
              <a:prstGeom prst="rect">
                <a:avLst/>
              </a:prstGeom>
              <a:blipFill rotWithShape="1">
                <a:blip r:embed="rId26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8" name="TextBox 737"/>
              <p:cNvSpPr txBox="1"/>
              <p:nvPr/>
            </p:nvSpPr>
            <p:spPr>
              <a:xfrm>
                <a:off x="44789" y="27123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38" name="TextBox 7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" y="2712317"/>
                <a:ext cx="387991" cy="400110"/>
              </a:xfrm>
              <a:prstGeom prst="rect">
                <a:avLst/>
              </a:prstGeom>
              <a:blipFill rotWithShape="1">
                <a:blip r:embed="rId26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" name="TextBox 746"/>
              <p:cNvSpPr txBox="1"/>
              <p:nvPr/>
            </p:nvSpPr>
            <p:spPr>
              <a:xfrm>
                <a:off x="1887427" y="340833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47" name="TextBox 7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27" y="3408331"/>
                <a:ext cx="222716" cy="400110"/>
              </a:xfrm>
              <a:prstGeom prst="rect">
                <a:avLst/>
              </a:prstGeom>
              <a:blipFill rotWithShape="1">
                <a:blip r:embed="rId266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8" name="TextBox 747"/>
              <p:cNvSpPr txBox="1"/>
              <p:nvPr/>
            </p:nvSpPr>
            <p:spPr>
              <a:xfrm>
                <a:off x="3271253" y="452999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48" name="TextBox 7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53" y="4529990"/>
                <a:ext cx="387991" cy="400110"/>
              </a:xfrm>
              <a:prstGeom prst="rect">
                <a:avLst/>
              </a:prstGeom>
              <a:blipFill rotWithShape="1">
                <a:blip r:embed="rId26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9" name="TextBox 748"/>
              <p:cNvSpPr txBox="1"/>
              <p:nvPr/>
            </p:nvSpPr>
            <p:spPr>
              <a:xfrm>
                <a:off x="-100012" y="33203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49" name="TextBox 7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012" y="3320347"/>
                <a:ext cx="387990" cy="400110"/>
              </a:xfrm>
              <a:prstGeom prst="rect">
                <a:avLst/>
              </a:prstGeom>
              <a:blipFill rotWithShape="1">
                <a:blip r:embed="rId26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0" name="TextBox 749"/>
              <p:cNvSpPr txBox="1"/>
              <p:nvPr/>
            </p:nvSpPr>
            <p:spPr>
              <a:xfrm>
                <a:off x="620869" y="37204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50" name="TextBox 7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9" y="3720457"/>
                <a:ext cx="387991" cy="400110"/>
              </a:xfrm>
              <a:prstGeom prst="rect">
                <a:avLst/>
              </a:prstGeom>
              <a:blipFill rotWithShape="1">
                <a:blip r:embed="rId26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1" name="TextBox 750"/>
              <p:cNvSpPr txBox="1"/>
              <p:nvPr/>
            </p:nvSpPr>
            <p:spPr>
              <a:xfrm>
                <a:off x="1383357" y="369637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51" name="TextBox 7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57" y="3696372"/>
                <a:ext cx="387990" cy="400110"/>
              </a:xfrm>
              <a:prstGeom prst="rect">
                <a:avLst/>
              </a:prstGeom>
              <a:blipFill rotWithShape="1">
                <a:blip r:embed="rId27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2" name="TextBox 751"/>
              <p:cNvSpPr txBox="1"/>
              <p:nvPr/>
            </p:nvSpPr>
            <p:spPr>
              <a:xfrm>
                <a:off x="2067818" y="379542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52" name="TextBox 7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18" y="3795425"/>
                <a:ext cx="387991" cy="400110"/>
              </a:xfrm>
              <a:prstGeom prst="rect">
                <a:avLst/>
              </a:prstGeom>
              <a:blipFill rotWithShape="1">
                <a:blip r:embed="rId27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3" name="TextBox 752"/>
              <p:cNvSpPr txBox="1"/>
              <p:nvPr/>
            </p:nvSpPr>
            <p:spPr>
              <a:xfrm>
                <a:off x="3169740" y="484187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53" name="TextBox 7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40" y="4841870"/>
                <a:ext cx="387990" cy="400110"/>
              </a:xfrm>
              <a:prstGeom prst="rect">
                <a:avLst/>
              </a:prstGeom>
              <a:blipFill rotWithShape="1">
                <a:blip r:embed="rId27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4" name="TextBox 753"/>
              <p:cNvSpPr txBox="1"/>
              <p:nvPr/>
            </p:nvSpPr>
            <p:spPr>
              <a:xfrm>
                <a:off x="116799" y="40084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54" name="TextBox 7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9" y="4008497"/>
                <a:ext cx="387991" cy="400110"/>
              </a:xfrm>
              <a:prstGeom prst="rect">
                <a:avLst/>
              </a:prstGeom>
              <a:blipFill rotWithShape="1">
                <a:blip r:embed="rId27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3" name="TextBox 762"/>
              <p:cNvSpPr txBox="1"/>
              <p:nvPr/>
            </p:nvSpPr>
            <p:spPr>
              <a:xfrm>
                <a:off x="1645161" y="10950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63" name="TextBox 7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61" y="1095067"/>
                <a:ext cx="387990" cy="400110"/>
              </a:xfrm>
              <a:prstGeom prst="rect">
                <a:avLst/>
              </a:prstGeom>
              <a:blipFill rotWithShape="1">
                <a:blip r:embed="rId27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4" name="TextBox 763"/>
              <p:cNvSpPr txBox="1"/>
              <p:nvPr/>
            </p:nvSpPr>
            <p:spPr>
              <a:xfrm>
                <a:off x="2032228" y="2080201"/>
                <a:ext cx="222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64" name="TextBox 7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28" y="2080201"/>
                <a:ext cx="222717" cy="400110"/>
              </a:xfrm>
              <a:prstGeom prst="rect">
                <a:avLst/>
              </a:prstGeom>
              <a:blipFill rotWithShape="1">
                <a:blip r:embed="rId275"/>
                <a:stretch>
                  <a:fillRect r="-4594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5" name="TextBox 764"/>
              <p:cNvSpPr txBox="1"/>
              <p:nvPr/>
            </p:nvSpPr>
            <p:spPr>
              <a:xfrm>
                <a:off x="1801162" y="10718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65" name="TextBox 7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62" y="1071817"/>
                <a:ext cx="387990" cy="400110"/>
              </a:xfrm>
              <a:prstGeom prst="rect">
                <a:avLst/>
              </a:prstGeom>
              <a:blipFill rotWithShape="1">
                <a:blip r:embed="rId27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6" name="TextBox 765"/>
              <p:cNvSpPr txBox="1"/>
              <p:nvPr/>
            </p:nvSpPr>
            <p:spPr>
              <a:xfrm>
                <a:off x="44789" y="19922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66" name="TextBox 7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" y="1992217"/>
                <a:ext cx="387991" cy="400110"/>
              </a:xfrm>
              <a:prstGeom prst="rect">
                <a:avLst/>
              </a:prstGeom>
              <a:blipFill rotWithShape="1">
                <a:blip r:embed="rId27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" name="TextBox 767"/>
              <p:cNvSpPr txBox="1"/>
              <p:nvPr/>
            </p:nvSpPr>
            <p:spPr>
              <a:xfrm>
                <a:off x="1528158" y="2368241"/>
                <a:ext cx="222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68" name="TextBox 7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158" y="2368241"/>
                <a:ext cx="222717" cy="400110"/>
              </a:xfrm>
              <a:prstGeom prst="rect">
                <a:avLst/>
              </a:prstGeom>
              <a:blipFill rotWithShape="1">
                <a:blip r:embed="rId278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9" name="TextBox 768"/>
              <p:cNvSpPr txBox="1"/>
              <p:nvPr/>
            </p:nvSpPr>
            <p:spPr>
              <a:xfrm>
                <a:off x="1930715" y="239208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69" name="TextBox 7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15" y="2392081"/>
                <a:ext cx="222716" cy="400110"/>
              </a:xfrm>
              <a:prstGeom prst="rect">
                <a:avLst/>
              </a:prstGeom>
              <a:blipFill rotWithShape="1">
                <a:blip r:embed="rId279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0" name="TextBox 769"/>
              <p:cNvSpPr txBox="1"/>
              <p:nvPr/>
            </p:nvSpPr>
            <p:spPr>
              <a:xfrm>
                <a:off x="2017973" y="17599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70" name="TextBox 7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73" y="1759967"/>
                <a:ext cx="387991" cy="400110"/>
              </a:xfrm>
              <a:prstGeom prst="rect">
                <a:avLst/>
              </a:prstGeom>
              <a:blipFill rotWithShape="1">
                <a:blip r:embed="rId28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9" name="TextBox 778"/>
              <p:cNvSpPr txBox="1"/>
              <p:nvPr/>
            </p:nvSpPr>
            <p:spPr>
              <a:xfrm>
                <a:off x="1383357" y="297627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79" name="TextBox 7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57" y="2976271"/>
                <a:ext cx="222716" cy="400110"/>
              </a:xfrm>
              <a:prstGeom prst="rect">
                <a:avLst/>
              </a:prstGeom>
              <a:blipFill rotWithShape="1">
                <a:blip r:embed="rId281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0" name="TextBox 779"/>
              <p:cNvSpPr txBox="1"/>
              <p:nvPr/>
            </p:nvSpPr>
            <p:spPr>
              <a:xfrm>
                <a:off x="2067818" y="307532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80" name="TextBox 7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18" y="3075325"/>
                <a:ext cx="387991" cy="400110"/>
              </a:xfrm>
              <a:prstGeom prst="rect">
                <a:avLst/>
              </a:prstGeom>
              <a:blipFill rotWithShape="1">
                <a:blip r:embed="rId28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1" name="TextBox 780"/>
              <p:cNvSpPr txBox="1"/>
              <p:nvPr/>
            </p:nvSpPr>
            <p:spPr>
              <a:xfrm>
                <a:off x="3169740" y="412177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81" name="TextBox 7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40" y="4121770"/>
                <a:ext cx="387990" cy="400110"/>
              </a:xfrm>
              <a:prstGeom prst="rect">
                <a:avLst/>
              </a:prstGeom>
              <a:blipFill rotWithShape="1">
                <a:blip r:embed="rId28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2" name="TextBox 781"/>
              <p:cNvSpPr txBox="1"/>
              <p:nvPr/>
            </p:nvSpPr>
            <p:spPr>
              <a:xfrm>
                <a:off x="116799" y="32883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82" name="TextBox 7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9" y="3288397"/>
                <a:ext cx="387991" cy="400110"/>
              </a:xfrm>
              <a:prstGeom prst="rect">
                <a:avLst/>
              </a:prstGeom>
              <a:blipFill rotWithShape="1">
                <a:blip r:embed="rId28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4" name="TextBox 783"/>
              <p:cNvSpPr txBox="1"/>
              <p:nvPr/>
            </p:nvSpPr>
            <p:spPr>
              <a:xfrm>
                <a:off x="1600168" y="366442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84" name="TextBox 7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8" y="3664422"/>
                <a:ext cx="387991" cy="400110"/>
              </a:xfrm>
              <a:prstGeom prst="rect">
                <a:avLst/>
              </a:prstGeom>
              <a:blipFill rotWithShape="1">
                <a:blip r:embed="rId28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5" name="TextBox 784"/>
              <p:cNvSpPr txBox="1"/>
              <p:nvPr/>
            </p:nvSpPr>
            <p:spPr>
              <a:xfrm>
                <a:off x="2002725" y="368826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85" name="TextBox 7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25" y="3688262"/>
                <a:ext cx="387990" cy="400110"/>
              </a:xfrm>
              <a:prstGeom prst="rect">
                <a:avLst/>
              </a:prstGeom>
              <a:blipFill rotWithShape="1">
                <a:blip r:embed="rId28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6" name="TextBox 785"/>
              <p:cNvSpPr txBox="1"/>
              <p:nvPr/>
            </p:nvSpPr>
            <p:spPr>
              <a:xfrm>
                <a:off x="3386551" y="480992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86" name="TextBox 7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51" y="4809920"/>
                <a:ext cx="387991" cy="400110"/>
              </a:xfrm>
              <a:prstGeom prst="rect">
                <a:avLst/>
              </a:prstGeom>
              <a:blipFill rotWithShape="1">
                <a:blip r:embed="rId28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9" name="TextBox 788"/>
              <p:cNvSpPr txBox="1"/>
              <p:nvPr/>
            </p:nvSpPr>
            <p:spPr>
              <a:xfrm>
                <a:off x="1616439" y="13749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89" name="TextBox 7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39" y="1374997"/>
                <a:ext cx="387990" cy="400110"/>
              </a:xfrm>
              <a:prstGeom prst="rect">
                <a:avLst/>
              </a:prstGeom>
              <a:blipFill rotWithShape="1">
                <a:blip r:embed="rId28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0" name="TextBox 789"/>
              <p:cNvSpPr txBox="1"/>
              <p:nvPr/>
            </p:nvSpPr>
            <p:spPr>
              <a:xfrm>
                <a:off x="2003506" y="2360131"/>
                <a:ext cx="222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90" name="TextBox 7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06" y="2360131"/>
                <a:ext cx="222717" cy="400110"/>
              </a:xfrm>
              <a:prstGeom prst="rect">
                <a:avLst/>
              </a:prstGeom>
              <a:blipFill rotWithShape="1">
                <a:blip r:embed="rId289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4" name="TextBox 793"/>
              <p:cNvSpPr txBox="1"/>
              <p:nvPr/>
            </p:nvSpPr>
            <p:spPr>
              <a:xfrm>
                <a:off x="1499436" y="2648171"/>
                <a:ext cx="222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94" name="TextBox 7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6" y="2648171"/>
                <a:ext cx="222717" cy="400110"/>
              </a:xfrm>
              <a:prstGeom prst="rect">
                <a:avLst/>
              </a:prstGeom>
              <a:blipFill rotWithShape="1">
                <a:blip r:embed="rId290"/>
                <a:stretch>
                  <a:fillRect r="-4324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5" name="TextBox 794"/>
              <p:cNvSpPr txBox="1"/>
              <p:nvPr/>
            </p:nvSpPr>
            <p:spPr>
              <a:xfrm>
                <a:off x="-215310" y="5920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95" name="TextBox 7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310" y="592077"/>
                <a:ext cx="387990" cy="400110"/>
              </a:xfrm>
              <a:prstGeom prst="rect">
                <a:avLst/>
              </a:prstGeom>
              <a:blipFill rotWithShape="1">
                <a:blip r:embed="rId29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6" name="TextBox 795"/>
              <p:cNvSpPr txBox="1"/>
              <p:nvPr/>
            </p:nvSpPr>
            <p:spPr>
              <a:xfrm>
                <a:off x="505571" y="9921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96" name="TextBox 7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1" y="992187"/>
                <a:ext cx="387991" cy="400110"/>
              </a:xfrm>
              <a:prstGeom prst="rect">
                <a:avLst/>
              </a:prstGeom>
              <a:blipFill rotWithShape="1">
                <a:blip r:embed="rId29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7" name="TextBox 796"/>
              <p:cNvSpPr txBox="1"/>
              <p:nvPr/>
            </p:nvSpPr>
            <p:spPr>
              <a:xfrm>
                <a:off x="908128" y="10160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97" name="TextBox 7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28" y="1016027"/>
                <a:ext cx="387990" cy="400110"/>
              </a:xfrm>
              <a:prstGeom prst="rect">
                <a:avLst/>
              </a:prstGeom>
              <a:blipFill rotWithShape="1">
                <a:blip r:embed="rId29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" name="TextBox 797"/>
              <p:cNvSpPr txBox="1"/>
              <p:nvPr/>
            </p:nvSpPr>
            <p:spPr>
              <a:xfrm>
                <a:off x="2119229" y="8871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798" name="TextBox 7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229" y="887147"/>
                <a:ext cx="387991" cy="400110"/>
              </a:xfrm>
              <a:prstGeom prst="rect">
                <a:avLst/>
              </a:prstGeom>
              <a:blipFill rotWithShape="1">
                <a:blip r:embed="rId29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9" name="TextBox 798"/>
              <p:cNvSpPr txBox="1"/>
              <p:nvPr/>
            </p:nvSpPr>
            <p:spPr>
              <a:xfrm>
                <a:off x="1757874" y="3598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99" name="TextBox 7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74" y="359827"/>
                <a:ext cx="387990" cy="400110"/>
              </a:xfrm>
              <a:prstGeom prst="rect">
                <a:avLst/>
              </a:prstGeom>
              <a:blipFill rotWithShape="1">
                <a:blip r:embed="rId2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0" name="TextBox 799"/>
              <p:cNvSpPr txBox="1"/>
              <p:nvPr/>
            </p:nvSpPr>
            <p:spPr>
              <a:xfrm>
                <a:off x="1924100" y="56723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00" name="TextBox 7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00" y="567232"/>
                <a:ext cx="387991" cy="400110"/>
              </a:xfrm>
              <a:prstGeom prst="rect">
                <a:avLst/>
              </a:prstGeom>
              <a:blipFill rotWithShape="1">
                <a:blip r:embed="rId29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1" name="TextBox 800"/>
              <p:cNvSpPr txBox="1"/>
              <p:nvPr/>
            </p:nvSpPr>
            <p:spPr>
              <a:xfrm>
                <a:off x="404058" y="13040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01" name="TextBox 8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8" y="1304067"/>
                <a:ext cx="387990" cy="400110"/>
              </a:xfrm>
              <a:prstGeom prst="rect">
                <a:avLst/>
              </a:prstGeom>
              <a:blipFill rotWithShape="1">
                <a:blip r:embed="rId29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2" name="TextBox 801"/>
              <p:cNvSpPr txBox="1"/>
              <p:nvPr/>
            </p:nvSpPr>
            <p:spPr>
              <a:xfrm>
                <a:off x="-97535" y="17041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02" name="TextBox 8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535" y="1704177"/>
                <a:ext cx="387991" cy="400110"/>
              </a:xfrm>
              <a:prstGeom prst="rect">
                <a:avLst/>
              </a:prstGeom>
              <a:blipFill rotWithShape="1">
                <a:blip r:embed="rId29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5" name="TextBox 804"/>
              <p:cNvSpPr txBox="1"/>
              <p:nvPr/>
            </p:nvSpPr>
            <p:spPr>
              <a:xfrm>
                <a:off x="1354635" y="325620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05" name="TextBox 8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35" y="3256201"/>
                <a:ext cx="222716" cy="400110"/>
              </a:xfrm>
              <a:prstGeom prst="rect">
                <a:avLst/>
              </a:prstGeom>
              <a:blipFill rotWithShape="1">
                <a:blip r:embed="rId299"/>
                <a:stretch>
                  <a:fillRect r="-4594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6" name="TextBox 805"/>
              <p:cNvSpPr txBox="1"/>
              <p:nvPr/>
            </p:nvSpPr>
            <p:spPr>
              <a:xfrm>
                <a:off x="2039096" y="335525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06" name="TextBox 8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6" y="3355255"/>
                <a:ext cx="387991" cy="400110"/>
              </a:xfrm>
              <a:prstGeom prst="rect">
                <a:avLst/>
              </a:prstGeom>
              <a:blipFill rotWithShape="1">
                <a:blip r:embed="rId30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0" name="TextBox 809"/>
              <p:cNvSpPr txBox="1"/>
              <p:nvPr/>
            </p:nvSpPr>
            <p:spPr>
              <a:xfrm>
                <a:off x="1535026" y="364329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10" name="TextBox 8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26" y="3643295"/>
                <a:ext cx="387991" cy="400110"/>
              </a:xfrm>
              <a:prstGeom prst="rect">
                <a:avLst/>
              </a:prstGeom>
              <a:blipFill rotWithShape="1">
                <a:blip r:embed="rId30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1" name="TextBox 810"/>
              <p:cNvSpPr txBox="1"/>
              <p:nvPr/>
            </p:nvSpPr>
            <p:spPr>
              <a:xfrm>
                <a:off x="-143300" y="18882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11" name="TextBox 8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300" y="1888257"/>
                <a:ext cx="387990" cy="400110"/>
              </a:xfrm>
              <a:prstGeom prst="rect">
                <a:avLst/>
              </a:prstGeom>
              <a:blipFill rotWithShape="1">
                <a:blip r:embed="rId30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2" name="TextBox 811"/>
              <p:cNvSpPr txBox="1"/>
              <p:nvPr/>
            </p:nvSpPr>
            <p:spPr>
              <a:xfrm>
                <a:off x="577581" y="228836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12" name="TextBox 8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1" y="2288367"/>
                <a:ext cx="387991" cy="400110"/>
              </a:xfrm>
              <a:prstGeom prst="rect">
                <a:avLst/>
              </a:prstGeom>
              <a:blipFill rotWithShape="1">
                <a:blip r:embed="rId30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3" name="TextBox 812"/>
              <p:cNvSpPr txBox="1"/>
              <p:nvPr/>
            </p:nvSpPr>
            <p:spPr>
              <a:xfrm>
                <a:off x="980138" y="23122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13" name="TextBox 8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38" y="2312207"/>
                <a:ext cx="387990" cy="400110"/>
              </a:xfrm>
              <a:prstGeom prst="rect">
                <a:avLst/>
              </a:prstGeom>
              <a:blipFill rotWithShape="1">
                <a:blip r:embed="rId30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4" name="TextBox 813"/>
              <p:cNvSpPr txBox="1"/>
              <p:nvPr/>
            </p:nvSpPr>
            <p:spPr>
              <a:xfrm>
                <a:off x="1563096" y="77989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14" name="TextBox 8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96" y="779895"/>
                <a:ext cx="387991" cy="400110"/>
              </a:xfrm>
              <a:prstGeom prst="rect">
                <a:avLst/>
              </a:prstGeom>
              <a:blipFill rotWithShape="1">
                <a:blip r:embed="rId30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5" name="TextBox 814"/>
              <p:cNvSpPr txBox="1"/>
              <p:nvPr/>
            </p:nvSpPr>
            <p:spPr>
              <a:xfrm>
                <a:off x="1829884" y="16560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15" name="TextBox 8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84" y="1656007"/>
                <a:ext cx="387990" cy="400110"/>
              </a:xfrm>
              <a:prstGeom prst="rect">
                <a:avLst/>
              </a:prstGeom>
              <a:blipFill rotWithShape="1">
                <a:blip r:embed="rId30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6" name="TextBox 815"/>
              <p:cNvSpPr txBox="1"/>
              <p:nvPr/>
            </p:nvSpPr>
            <p:spPr>
              <a:xfrm>
                <a:off x="73511" y="25764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16" name="TextBox 8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1" y="2576407"/>
                <a:ext cx="387991" cy="400110"/>
              </a:xfrm>
              <a:prstGeom prst="rect">
                <a:avLst/>
              </a:prstGeom>
              <a:blipFill rotWithShape="1">
                <a:blip r:embed="rId30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7" name="TextBox 816"/>
              <p:cNvSpPr txBox="1"/>
              <p:nvPr/>
            </p:nvSpPr>
            <p:spPr>
              <a:xfrm>
                <a:off x="476068" y="26002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17" name="TextBox 8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" y="2600247"/>
                <a:ext cx="387990" cy="400110"/>
              </a:xfrm>
              <a:prstGeom prst="rect">
                <a:avLst/>
              </a:prstGeom>
              <a:blipFill rotWithShape="1">
                <a:blip r:embed="rId30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" name="TextBox 821"/>
              <p:cNvSpPr txBox="1"/>
              <p:nvPr/>
            </p:nvSpPr>
            <p:spPr>
              <a:xfrm>
                <a:off x="1833250" y="13430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22" name="TextBox 8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50" y="1343047"/>
                <a:ext cx="387991" cy="400110"/>
              </a:xfrm>
              <a:prstGeom prst="rect">
                <a:avLst/>
              </a:prstGeom>
              <a:blipFill rotWithShape="1">
                <a:blip r:embed="rId30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7" name="TextBox 826"/>
              <p:cNvSpPr txBox="1"/>
              <p:nvPr/>
            </p:nvSpPr>
            <p:spPr>
              <a:xfrm>
                <a:off x="2577948" y="58429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27" name="TextBox 8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48" y="584290"/>
                <a:ext cx="387990" cy="400110"/>
              </a:xfrm>
              <a:prstGeom prst="rect">
                <a:avLst/>
              </a:prstGeom>
              <a:blipFill rotWithShape="1">
                <a:blip r:embed="rId3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8" name="TextBox 827"/>
              <p:cNvSpPr txBox="1"/>
              <p:nvPr/>
            </p:nvSpPr>
            <p:spPr>
              <a:xfrm>
                <a:off x="1501" y="5601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28" name="TextBox 8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" y="560127"/>
                <a:ext cx="387991" cy="400110"/>
              </a:xfrm>
              <a:prstGeom prst="rect">
                <a:avLst/>
              </a:prstGeom>
              <a:blipFill rotWithShape="1">
                <a:blip r:embed="rId3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9" name="TextBox 828"/>
              <p:cNvSpPr txBox="1"/>
              <p:nvPr/>
            </p:nvSpPr>
            <p:spPr>
              <a:xfrm>
                <a:off x="404058" y="5839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29" name="TextBox 8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8" y="583967"/>
                <a:ext cx="387990" cy="400110"/>
              </a:xfrm>
              <a:prstGeom prst="rect">
                <a:avLst/>
              </a:prstGeom>
              <a:blipFill rotWithShape="1">
                <a:blip r:embed="rId3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0" name="TextBox 829"/>
              <p:cNvSpPr txBox="1"/>
              <p:nvPr/>
            </p:nvSpPr>
            <p:spPr>
              <a:xfrm>
                <a:off x="627013" y="164814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30" name="TextBox 8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3" y="1648142"/>
                <a:ext cx="387991" cy="400110"/>
              </a:xfrm>
              <a:prstGeom prst="rect">
                <a:avLst/>
              </a:prstGeom>
              <a:blipFill rotWithShape="1">
                <a:blip r:embed="rId3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" name="TextBox 830"/>
              <p:cNvSpPr txBox="1"/>
              <p:nvPr/>
            </p:nvSpPr>
            <p:spPr>
              <a:xfrm>
                <a:off x="1253804" y="-7223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31" name="TextBox 8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04" y="-72233"/>
                <a:ext cx="387990" cy="400110"/>
              </a:xfrm>
              <a:prstGeom prst="rect">
                <a:avLst/>
              </a:prstGeom>
              <a:blipFill rotWithShape="1">
                <a:blip r:embed="rId3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2" name="TextBox 831"/>
              <p:cNvSpPr txBox="1"/>
              <p:nvPr/>
            </p:nvSpPr>
            <p:spPr>
              <a:xfrm>
                <a:off x="1974685" y="3278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32" name="TextBox 8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85" y="327877"/>
                <a:ext cx="387991" cy="400110"/>
              </a:xfrm>
              <a:prstGeom prst="rect">
                <a:avLst/>
              </a:prstGeom>
              <a:blipFill rotWithShape="1">
                <a:blip r:embed="rId3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3" name="TextBox 832"/>
              <p:cNvSpPr txBox="1"/>
              <p:nvPr/>
            </p:nvSpPr>
            <p:spPr>
              <a:xfrm>
                <a:off x="-100012" y="8720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33" name="TextBox 8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012" y="872007"/>
                <a:ext cx="387990" cy="400110"/>
              </a:xfrm>
              <a:prstGeom prst="rect">
                <a:avLst/>
              </a:prstGeom>
              <a:blipFill rotWithShape="1">
                <a:blip r:embed="rId31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4" name="TextBox 833"/>
              <p:cNvSpPr txBox="1"/>
              <p:nvPr/>
            </p:nvSpPr>
            <p:spPr>
              <a:xfrm>
                <a:off x="620869" y="12721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34" name="TextBox 8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9" y="1272117"/>
                <a:ext cx="387991" cy="400110"/>
              </a:xfrm>
              <a:prstGeom prst="rect">
                <a:avLst/>
              </a:prstGeom>
              <a:blipFill rotWithShape="1">
                <a:blip r:embed="rId31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8" name="TextBox 837"/>
              <p:cNvSpPr txBox="1"/>
              <p:nvPr/>
            </p:nvSpPr>
            <p:spPr>
              <a:xfrm>
                <a:off x="1571446" y="3224251"/>
                <a:ext cx="222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38" name="TextBox 8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46" y="3224251"/>
                <a:ext cx="222717" cy="400110"/>
              </a:xfrm>
              <a:prstGeom prst="rect">
                <a:avLst/>
              </a:prstGeom>
              <a:blipFill rotWithShape="1">
                <a:blip r:embed="rId318"/>
                <a:stretch>
                  <a:fillRect r="-4722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3" name="TextBox 842"/>
              <p:cNvSpPr txBox="1"/>
              <p:nvPr/>
            </p:nvSpPr>
            <p:spPr>
              <a:xfrm>
                <a:off x="1829884" y="9359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3" name="TextBox 8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84" y="935907"/>
                <a:ext cx="387990" cy="400110"/>
              </a:xfrm>
              <a:prstGeom prst="rect">
                <a:avLst/>
              </a:prstGeom>
              <a:blipFill rotWithShape="1">
                <a:blip r:embed="rId3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4" name="TextBox 843"/>
              <p:cNvSpPr txBox="1"/>
              <p:nvPr/>
            </p:nvSpPr>
            <p:spPr>
              <a:xfrm>
                <a:off x="73511" y="18563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44" name="TextBox 8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1" y="1856307"/>
                <a:ext cx="387991" cy="400110"/>
              </a:xfrm>
              <a:prstGeom prst="rect">
                <a:avLst/>
              </a:prstGeom>
              <a:blipFill rotWithShape="1">
                <a:blip r:embed="rId32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5" name="TextBox 844"/>
              <p:cNvSpPr txBox="1"/>
              <p:nvPr/>
            </p:nvSpPr>
            <p:spPr>
              <a:xfrm>
                <a:off x="476068" y="18801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5" name="TextBox 8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" y="1880147"/>
                <a:ext cx="387990" cy="400110"/>
              </a:xfrm>
              <a:prstGeom prst="rect">
                <a:avLst/>
              </a:prstGeom>
              <a:blipFill rotWithShape="1">
                <a:blip r:embed="rId32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6" name="TextBox 845"/>
              <p:cNvSpPr txBox="1"/>
              <p:nvPr/>
            </p:nvSpPr>
            <p:spPr>
              <a:xfrm>
                <a:off x="585180" y="31524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46" name="TextBox 8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80" y="3152487"/>
                <a:ext cx="387991" cy="400110"/>
              </a:xfrm>
              <a:prstGeom prst="rect">
                <a:avLst/>
              </a:prstGeom>
              <a:blipFill rotWithShape="1">
                <a:blip r:embed="rId32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7" name="TextBox 846"/>
              <p:cNvSpPr txBox="1"/>
              <p:nvPr/>
            </p:nvSpPr>
            <p:spPr>
              <a:xfrm>
                <a:off x="1959437" y="2256171"/>
                <a:ext cx="222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7" name="TextBox 8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7" y="2256171"/>
                <a:ext cx="222716" cy="400110"/>
              </a:xfrm>
              <a:prstGeom prst="rect">
                <a:avLst/>
              </a:prstGeom>
              <a:blipFill rotWithShape="1">
                <a:blip r:embed="rId323"/>
                <a:stretch>
                  <a:fillRect r="-4594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8" name="TextBox 847"/>
              <p:cNvSpPr txBox="1"/>
              <p:nvPr/>
            </p:nvSpPr>
            <p:spPr>
              <a:xfrm>
                <a:off x="2046695" y="162405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48" name="TextBox 8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95" y="1624057"/>
                <a:ext cx="387991" cy="400110"/>
              </a:xfrm>
              <a:prstGeom prst="rect">
                <a:avLst/>
              </a:prstGeom>
              <a:blipFill rotWithShape="1">
                <a:blip r:embed="rId32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" name="TextBox 848"/>
              <p:cNvSpPr txBox="1"/>
              <p:nvPr/>
            </p:nvSpPr>
            <p:spPr>
              <a:xfrm>
                <a:off x="-28002" y="21681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9" name="TextBox 8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002" y="2168187"/>
                <a:ext cx="387990" cy="400110"/>
              </a:xfrm>
              <a:prstGeom prst="rect">
                <a:avLst/>
              </a:prstGeom>
              <a:blipFill rotWithShape="1">
                <a:blip r:embed="rId3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" name="TextBox 849"/>
              <p:cNvSpPr txBox="1"/>
              <p:nvPr/>
            </p:nvSpPr>
            <p:spPr>
              <a:xfrm>
                <a:off x="692879" y="25682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50" name="TextBox 8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9" y="2568297"/>
                <a:ext cx="387991" cy="400110"/>
              </a:xfrm>
              <a:prstGeom prst="rect">
                <a:avLst/>
              </a:prstGeom>
              <a:blipFill rotWithShape="1">
                <a:blip r:embed="rId32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9" name="TextBox 858"/>
              <p:cNvSpPr txBox="1"/>
              <p:nvPr/>
            </p:nvSpPr>
            <p:spPr>
              <a:xfrm>
                <a:off x="1931397" y="483551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59" name="TextBox 8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397" y="4835515"/>
                <a:ext cx="387990" cy="400110"/>
              </a:xfrm>
              <a:prstGeom prst="rect">
                <a:avLst/>
              </a:prstGeom>
              <a:blipFill rotWithShape="1">
                <a:blip r:embed="rId3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0" name="TextBox 859"/>
              <p:cNvSpPr txBox="1"/>
              <p:nvPr/>
            </p:nvSpPr>
            <p:spPr>
              <a:xfrm>
                <a:off x="991107" y="267521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60" name="TextBox 8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07" y="2675215"/>
                <a:ext cx="387991" cy="400110"/>
              </a:xfrm>
              <a:prstGeom prst="rect">
                <a:avLst/>
              </a:prstGeom>
              <a:blipFill rotWithShape="1">
                <a:blip r:embed="rId32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1" name="TextBox 860"/>
              <p:cNvSpPr txBox="1"/>
              <p:nvPr/>
            </p:nvSpPr>
            <p:spPr>
              <a:xfrm>
                <a:off x="-19622" y="50485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1" name="TextBox 8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22" y="5048587"/>
                <a:ext cx="387990" cy="400110"/>
              </a:xfrm>
              <a:prstGeom prst="rect">
                <a:avLst/>
              </a:prstGeom>
              <a:blipFill rotWithShape="1">
                <a:blip r:embed="rId32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2" name="TextBox 861"/>
              <p:cNvSpPr txBox="1"/>
              <p:nvPr/>
            </p:nvSpPr>
            <p:spPr>
              <a:xfrm>
                <a:off x="701259" y="54486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62" name="TextBox 8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9" y="5448697"/>
                <a:ext cx="387991" cy="400110"/>
              </a:xfrm>
              <a:prstGeom prst="rect">
                <a:avLst/>
              </a:prstGeom>
              <a:blipFill rotWithShape="1">
                <a:blip r:embed="rId33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3" name="TextBox 862"/>
              <p:cNvSpPr txBox="1"/>
              <p:nvPr/>
            </p:nvSpPr>
            <p:spPr>
              <a:xfrm>
                <a:off x="1427327" y="512355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3" name="TextBox 8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327" y="5123555"/>
                <a:ext cx="387990" cy="400110"/>
              </a:xfrm>
              <a:prstGeom prst="rect">
                <a:avLst/>
              </a:prstGeom>
              <a:blipFill rotWithShape="1">
                <a:blip r:embed="rId33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4" name="TextBox 863"/>
              <p:cNvSpPr txBox="1"/>
              <p:nvPr/>
            </p:nvSpPr>
            <p:spPr>
              <a:xfrm>
                <a:off x="1075240" y="9521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64" name="TextBox 8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40" y="952127"/>
                <a:ext cx="387991" cy="400110"/>
              </a:xfrm>
              <a:prstGeom prst="rect">
                <a:avLst/>
              </a:prstGeom>
              <a:blipFill rotWithShape="1">
                <a:blip r:embed="rId33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5" name="TextBox 864"/>
              <p:cNvSpPr txBox="1"/>
              <p:nvPr/>
            </p:nvSpPr>
            <p:spPr>
              <a:xfrm>
                <a:off x="889594" y="298709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5" name="TextBox 8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94" y="2987095"/>
                <a:ext cx="387990" cy="400110"/>
              </a:xfrm>
              <a:prstGeom prst="rect">
                <a:avLst/>
              </a:prstGeom>
              <a:blipFill rotWithShape="1">
                <a:blip r:embed="rId33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6" name="TextBox 865"/>
              <p:cNvSpPr txBox="1"/>
              <p:nvPr/>
            </p:nvSpPr>
            <p:spPr>
              <a:xfrm>
                <a:off x="197189" y="57367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66" name="TextBox 8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9" y="5736737"/>
                <a:ext cx="387991" cy="400110"/>
              </a:xfrm>
              <a:prstGeom prst="rect">
                <a:avLst/>
              </a:prstGeom>
              <a:blipFill rotWithShape="1">
                <a:blip r:embed="rId33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9" name="TextBox 868"/>
              <p:cNvSpPr txBox="1"/>
              <p:nvPr/>
            </p:nvSpPr>
            <p:spPr>
              <a:xfrm>
                <a:off x="1026612" y="3299804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9" name="TextBox 8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12" y="3299804"/>
                <a:ext cx="387990" cy="400110"/>
              </a:xfrm>
              <a:prstGeom prst="rect">
                <a:avLst/>
              </a:prstGeom>
              <a:blipFill rotWithShape="1">
                <a:blip r:embed="rId33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0" name="TextBox 869"/>
              <p:cNvSpPr txBox="1"/>
              <p:nvPr/>
            </p:nvSpPr>
            <p:spPr>
              <a:xfrm>
                <a:off x="1086734" y="3358376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70" name="TextBox 8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34" y="3358376"/>
                <a:ext cx="387991" cy="400110"/>
              </a:xfrm>
              <a:prstGeom prst="rect">
                <a:avLst/>
              </a:prstGeom>
              <a:blipFill rotWithShape="1">
                <a:blip r:embed="rId33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1" name="TextBox 870"/>
              <p:cNvSpPr txBox="1"/>
              <p:nvPr/>
            </p:nvSpPr>
            <p:spPr>
              <a:xfrm>
                <a:off x="902152" y="3721946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71" name="TextBox 8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2" y="3721946"/>
                <a:ext cx="387990" cy="400110"/>
              </a:xfrm>
              <a:prstGeom prst="rect">
                <a:avLst/>
              </a:prstGeom>
              <a:blipFill rotWithShape="1">
                <a:blip r:embed="rId33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3" name="TextBox 872"/>
              <p:cNvSpPr txBox="1"/>
              <p:nvPr/>
            </p:nvSpPr>
            <p:spPr>
              <a:xfrm>
                <a:off x="1677766" y="412852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73" name="TextBox 8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66" y="4128522"/>
                <a:ext cx="387990" cy="400110"/>
              </a:xfrm>
              <a:prstGeom prst="rect">
                <a:avLst/>
              </a:prstGeom>
              <a:blipFill rotWithShape="1">
                <a:blip r:embed="rId33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5" name="TextBox 874"/>
              <p:cNvSpPr txBox="1"/>
              <p:nvPr/>
            </p:nvSpPr>
            <p:spPr>
              <a:xfrm>
                <a:off x="930439" y="15601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75" name="TextBox 8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39" y="1560157"/>
                <a:ext cx="387990" cy="400110"/>
              </a:xfrm>
              <a:prstGeom prst="rect">
                <a:avLst/>
              </a:prstGeom>
              <a:blipFill rotWithShape="1">
                <a:blip r:embed="rId33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6" name="TextBox 875"/>
              <p:cNvSpPr txBox="1"/>
              <p:nvPr/>
            </p:nvSpPr>
            <p:spPr>
              <a:xfrm>
                <a:off x="1063117" y="397139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76" name="TextBox 8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17" y="3971395"/>
                <a:ext cx="387991" cy="400110"/>
              </a:xfrm>
              <a:prstGeom prst="rect">
                <a:avLst/>
              </a:prstGeom>
              <a:blipFill rotWithShape="1">
                <a:blip r:embed="rId34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7" name="TextBox 876"/>
              <p:cNvSpPr txBox="1"/>
              <p:nvPr/>
            </p:nvSpPr>
            <p:spPr>
              <a:xfrm>
                <a:off x="52388" y="63447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77" name="TextBox 8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8" y="6344767"/>
                <a:ext cx="387990" cy="400110"/>
              </a:xfrm>
              <a:prstGeom prst="rect">
                <a:avLst/>
              </a:prstGeom>
              <a:blipFill rotWithShape="1">
                <a:blip r:embed="rId34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9" name="TextBox 878"/>
              <p:cNvSpPr txBox="1"/>
              <p:nvPr/>
            </p:nvSpPr>
            <p:spPr>
              <a:xfrm>
                <a:off x="797112" y="5071696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79" name="TextBox 8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12" y="5071696"/>
                <a:ext cx="387990" cy="400110"/>
              </a:xfrm>
              <a:prstGeom prst="rect">
                <a:avLst/>
              </a:prstGeom>
              <a:blipFill rotWithShape="1">
                <a:blip r:embed="rId34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1" name="TextBox 880"/>
              <p:cNvSpPr txBox="1"/>
              <p:nvPr/>
            </p:nvSpPr>
            <p:spPr>
              <a:xfrm>
                <a:off x="1270773" y="411113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81" name="TextBox 8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73" y="4111132"/>
                <a:ext cx="387990" cy="400110"/>
              </a:xfrm>
              <a:prstGeom prst="rect">
                <a:avLst/>
              </a:prstGeom>
              <a:blipFill rotWithShape="1">
                <a:blip r:embed="rId34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7" name="TextBox 886"/>
              <p:cNvSpPr txBox="1"/>
              <p:nvPr/>
            </p:nvSpPr>
            <p:spPr>
              <a:xfrm>
                <a:off x="1278441" y="589947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87" name="TextBox 8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441" y="5899472"/>
                <a:ext cx="387990" cy="400110"/>
              </a:xfrm>
              <a:prstGeom prst="rect">
                <a:avLst/>
              </a:prstGeom>
              <a:blipFill rotWithShape="1">
                <a:blip r:embed="rId34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1" name="TextBox 890"/>
              <p:cNvSpPr txBox="1"/>
              <p:nvPr/>
            </p:nvSpPr>
            <p:spPr>
              <a:xfrm>
                <a:off x="1427327" y="440345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1" name="TextBox 8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327" y="4403455"/>
                <a:ext cx="387990" cy="400110"/>
              </a:xfrm>
              <a:prstGeom prst="rect">
                <a:avLst/>
              </a:prstGeom>
              <a:blipFill rotWithShape="1">
                <a:blip r:embed="rId34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2" name="TextBox 891"/>
              <p:cNvSpPr txBox="1"/>
              <p:nvPr/>
            </p:nvSpPr>
            <p:spPr>
              <a:xfrm>
                <a:off x="1075240" y="2320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92" name="TextBox 8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40" y="232027"/>
                <a:ext cx="387991" cy="400110"/>
              </a:xfrm>
              <a:prstGeom prst="rect">
                <a:avLst/>
              </a:prstGeom>
              <a:blipFill rotWithShape="1">
                <a:blip r:embed="rId34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3" name="TextBox 892"/>
              <p:cNvSpPr txBox="1"/>
              <p:nvPr/>
            </p:nvSpPr>
            <p:spPr>
              <a:xfrm>
                <a:off x="889594" y="226699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3" name="TextBox 8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94" y="2266995"/>
                <a:ext cx="387990" cy="400110"/>
              </a:xfrm>
              <a:prstGeom prst="rect">
                <a:avLst/>
              </a:prstGeom>
              <a:blipFill rotWithShape="1">
                <a:blip r:embed="rId34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4" name="TextBox 893"/>
              <p:cNvSpPr txBox="1"/>
              <p:nvPr/>
            </p:nvSpPr>
            <p:spPr>
              <a:xfrm>
                <a:off x="197189" y="50166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94" name="TextBox 8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9" y="5016637"/>
                <a:ext cx="387991" cy="400110"/>
              </a:xfrm>
              <a:prstGeom prst="rect">
                <a:avLst/>
              </a:prstGeom>
              <a:blipFill rotWithShape="1">
                <a:blip r:embed="rId34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6" name="TextBox 895"/>
              <p:cNvSpPr txBox="1"/>
              <p:nvPr/>
            </p:nvSpPr>
            <p:spPr>
              <a:xfrm>
                <a:off x="1644138" y="509160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96" name="TextBox 8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38" y="5091605"/>
                <a:ext cx="387991" cy="400110"/>
              </a:xfrm>
              <a:prstGeom prst="rect">
                <a:avLst/>
              </a:prstGeom>
              <a:blipFill rotWithShape="1">
                <a:blip r:embed="rId34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7" name="TextBox 896"/>
              <p:cNvSpPr txBox="1"/>
              <p:nvPr/>
            </p:nvSpPr>
            <p:spPr>
              <a:xfrm>
                <a:off x="2046695" y="511544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7" name="TextBox 8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95" y="5115445"/>
                <a:ext cx="387990" cy="400110"/>
              </a:xfrm>
              <a:prstGeom prst="rect">
                <a:avLst/>
              </a:prstGeom>
              <a:blipFill rotWithShape="1">
                <a:blip r:embed="rId35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8" name="TextBox 897"/>
              <p:cNvSpPr txBox="1"/>
              <p:nvPr/>
            </p:nvSpPr>
            <p:spPr>
              <a:xfrm>
                <a:off x="1575371" y="592236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98" name="TextBox 8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371" y="5922362"/>
                <a:ext cx="387991" cy="400110"/>
              </a:xfrm>
              <a:prstGeom prst="rect">
                <a:avLst/>
              </a:prstGeom>
              <a:blipFill rotWithShape="1">
                <a:blip r:embed="rId35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3" name="TextBox 902"/>
              <p:cNvSpPr txBox="1"/>
              <p:nvPr/>
            </p:nvSpPr>
            <p:spPr>
              <a:xfrm>
                <a:off x="1043163" y="637956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03" name="TextBox 9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63" y="6379568"/>
                <a:ext cx="387990" cy="400110"/>
              </a:xfrm>
              <a:prstGeom prst="rect">
                <a:avLst/>
              </a:prstGeom>
              <a:blipFill rotWithShape="1">
                <a:blip r:embed="rId35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7" name="TextBox 906"/>
              <p:cNvSpPr txBox="1"/>
              <p:nvPr/>
            </p:nvSpPr>
            <p:spPr>
              <a:xfrm>
                <a:off x="797112" y="4351596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07" name="TextBox 9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12" y="4351596"/>
                <a:ext cx="387990" cy="400110"/>
              </a:xfrm>
              <a:prstGeom prst="rect">
                <a:avLst/>
              </a:prstGeom>
              <a:blipFill rotWithShape="1">
                <a:blip r:embed="rId35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8" name="TextBox 907"/>
              <p:cNvSpPr txBox="1"/>
              <p:nvPr/>
            </p:nvSpPr>
            <p:spPr>
              <a:xfrm>
                <a:off x="1147250" y="15282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08" name="TextBox 9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50" y="1528207"/>
                <a:ext cx="387991" cy="400110"/>
              </a:xfrm>
              <a:prstGeom prst="rect">
                <a:avLst/>
              </a:prstGeom>
              <a:blipFill rotWithShape="1">
                <a:blip r:embed="rId35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9" name="TextBox 908"/>
              <p:cNvSpPr txBox="1"/>
              <p:nvPr/>
            </p:nvSpPr>
            <p:spPr>
              <a:xfrm>
                <a:off x="961604" y="356317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09" name="TextBox 9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4" y="3563175"/>
                <a:ext cx="387990" cy="400110"/>
              </a:xfrm>
              <a:prstGeom prst="rect">
                <a:avLst/>
              </a:prstGeom>
              <a:blipFill rotWithShape="1">
                <a:blip r:embed="rId35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0" name="TextBox 909"/>
              <p:cNvSpPr txBox="1"/>
              <p:nvPr/>
            </p:nvSpPr>
            <p:spPr>
              <a:xfrm>
                <a:off x="269199" y="63128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10" name="TextBox 9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9" y="6312817"/>
                <a:ext cx="387991" cy="400110"/>
              </a:xfrm>
              <a:prstGeom prst="rect">
                <a:avLst/>
              </a:prstGeom>
              <a:blipFill rotWithShape="1">
                <a:blip r:embed="rId35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" name="TextBox 911"/>
              <p:cNvSpPr txBox="1"/>
              <p:nvPr/>
            </p:nvSpPr>
            <p:spPr>
              <a:xfrm>
                <a:off x="1013923" y="5039746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12" name="TextBox 9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3" y="5039746"/>
                <a:ext cx="387991" cy="400110"/>
              </a:xfrm>
              <a:prstGeom prst="rect">
                <a:avLst/>
              </a:prstGeom>
              <a:blipFill rotWithShape="1">
                <a:blip r:embed="rId35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3" name="TextBox 912"/>
              <p:cNvSpPr txBox="1"/>
              <p:nvPr/>
            </p:nvSpPr>
            <p:spPr>
              <a:xfrm>
                <a:off x="1045737" y="18400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13" name="TextBox 9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37" y="1840087"/>
                <a:ext cx="387990" cy="400110"/>
              </a:xfrm>
              <a:prstGeom prst="rect">
                <a:avLst/>
              </a:prstGeom>
              <a:blipFill rotWithShape="1">
                <a:blip r:embed="rId35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4" name="TextBox 913"/>
              <p:cNvSpPr txBox="1"/>
              <p:nvPr/>
            </p:nvSpPr>
            <p:spPr>
              <a:xfrm>
                <a:off x="2067817" y="433231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14" name="TextBox 9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17" y="4332310"/>
                <a:ext cx="387991" cy="400110"/>
              </a:xfrm>
              <a:prstGeom prst="rect">
                <a:avLst/>
              </a:prstGeom>
              <a:blipFill rotWithShape="1">
                <a:blip r:embed="rId35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7" name="TextBox 916"/>
              <p:cNvSpPr txBox="1"/>
              <p:nvPr/>
            </p:nvSpPr>
            <p:spPr>
              <a:xfrm>
                <a:off x="1398605" y="468338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17" name="TextBox 9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05" y="4683385"/>
                <a:ext cx="387990" cy="400110"/>
              </a:xfrm>
              <a:prstGeom prst="rect">
                <a:avLst/>
              </a:prstGeom>
              <a:blipFill rotWithShape="1">
                <a:blip r:embed="rId36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8" name="TextBox 917"/>
              <p:cNvSpPr txBox="1"/>
              <p:nvPr/>
            </p:nvSpPr>
            <p:spPr>
              <a:xfrm>
                <a:off x="2119486" y="508349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18" name="TextBox 9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86" y="5083495"/>
                <a:ext cx="387991" cy="400110"/>
              </a:xfrm>
              <a:prstGeom prst="rect">
                <a:avLst/>
              </a:prstGeom>
              <a:blipFill rotWithShape="1">
                <a:blip r:embed="rId36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" name="TextBox 921"/>
              <p:cNvSpPr txBox="1"/>
              <p:nvPr/>
            </p:nvSpPr>
            <p:spPr>
              <a:xfrm>
                <a:off x="1615416" y="537153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22" name="TextBox 9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16" y="5371535"/>
                <a:ext cx="387991" cy="400110"/>
              </a:xfrm>
              <a:prstGeom prst="rect">
                <a:avLst/>
              </a:prstGeom>
              <a:blipFill rotWithShape="1">
                <a:blip r:embed="rId36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3" name="TextBox 922"/>
              <p:cNvSpPr txBox="1"/>
              <p:nvPr/>
            </p:nvSpPr>
            <p:spPr>
              <a:xfrm>
                <a:off x="-62910" y="361649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3" name="TextBox 9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10" y="3616497"/>
                <a:ext cx="387990" cy="400110"/>
              </a:xfrm>
              <a:prstGeom prst="rect">
                <a:avLst/>
              </a:prstGeom>
              <a:blipFill rotWithShape="1">
                <a:blip r:embed="rId36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4" name="TextBox 923"/>
              <p:cNvSpPr txBox="1"/>
              <p:nvPr/>
            </p:nvSpPr>
            <p:spPr>
              <a:xfrm>
                <a:off x="657971" y="40166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24" name="TextBox 9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1" y="4016607"/>
                <a:ext cx="387991" cy="400110"/>
              </a:xfrm>
              <a:prstGeom prst="rect">
                <a:avLst/>
              </a:prstGeom>
              <a:blipFill rotWithShape="1">
                <a:blip r:embed="rId36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5" name="TextBox 924"/>
              <p:cNvSpPr txBox="1"/>
              <p:nvPr/>
            </p:nvSpPr>
            <p:spPr>
              <a:xfrm>
                <a:off x="1060528" y="404044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5" name="TextBox 9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28" y="4040447"/>
                <a:ext cx="387990" cy="400110"/>
              </a:xfrm>
              <a:prstGeom prst="rect">
                <a:avLst/>
              </a:prstGeom>
              <a:blipFill rotWithShape="1">
                <a:blip r:embed="rId36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7" name="TextBox 926"/>
              <p:cNvSpPr txBox="1"/>
              <p:nvPr/>
            </p:nvSpPr>
            <p:spPr>
              <a:xfrm>
                <a:off x="3206842" y="513802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7" name="TextBox 9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842" y="5138020"/>
                <a:ext cx="387990" cy="400110"/>
              </a:xfrm>
              <a:prstGeom prst="rect">
                <a:avLst/>
              </a:prstGeom>
              <a:blipFill rotWithShape="1">
                <a:blip r:embed="rId36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8" name="TextBox 927"/>
              <p:cNvSpPr txBox="1"/>
              <p:nvPr/>
            </p:nvSpPr>
            <p:spPr>
              <a:xfrm>
                <a:off x="153901" y="43046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28" name="TextBox 9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01" y="4304647"/>
                <a:ext cx="387991" cy="400110"/>
              </a:xfrm>
              <a:prstGeom prst="rect">
                <a:avLst/>
              </a:prstGeom>
              <a:blipFill rotWithShape="1">
                <a:blip r:embed="rId36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9" name="TextBox 928"/>
              <p:cNvSpPr txBox="1"/>
              <p:nvPr/>
            </p:nvSpPr>
            <p:spPr>
              <a:xfrm>
                <a:off x="556458" y="43284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9" name="TextBox 9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8" y="4328487"/>
                <a:ext cx="387990" cy="400110"/>
              </a:xfrm>
              <a:prstGeom prst="rect">
                <a:avLst/>
              </a:prstGeom>
              <a:blipFill rotWithShape="1">
                <a:blip r:embed="rId36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0" name="TextBox 929"/>
              <p:cNvSpPr txBox="1"/>
              <p:nvPr/>
            </p:nvSpPr>
            <p:spPr>
              <a:xfrm>
                <a:off x="1277339" y="472859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30" name="TextBox 9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39" y="4728597"/>
                <a:ext cx="387991" cy="400110"/>
              </a:xfrm>
              <a:prstGeom prst="rect">
                <a:avLst/>
              </a:prstGeom>
              <a:blipFill rotWithShape="1">
                <a:blip r:embed="rId36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3" name="TextBox 932"/>
              <p:cNvSpPr txBox="1"/>
              <p:nvPr/>
            </p:nvSpPr>
            <p:spPr>
              <a:xfrm>
                <a:off x="768390" y="4631526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33" name="TextBox 9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90" y="4631526"/>
                <a:ext cx="387990" cy="400110"/>
              </a:xfrm>
              <a:prstGeom prst="rect">
                <a:avLst/>
              </a:prstGeom>
              <a:blipFill rotWithShape="1">
                <a:blip r:embed="rId37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4" name="TextBox 933"/>
              <p:cNvSpPr txBox="1"/>
              <p:nvPr/>
            </p:nvSpPr>
            <p:spPr>
              <a:xfrm>
                <a:off x="1118528" y="18081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34" name="TextBox 9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28" y="1808137"/>
                <a:ext cx="387991" cy="400110"/>
              </a:xfrm>
              <a:prstGeom prst="rect">
                <a:avLst/>
              </a:prstGeom>
              <a:blipFill rotWithShape="1">
                <a:blip r:embed="rId37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9" name="TextBox 938"/>
              <p:cNvSpPr txBox="1"/>
              <p:nvPr/>
            </p:nvSpPr>
            <p:spPr>
              <a:xfrm>
                <a:off x="9100" y="491267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39" name="TextBox 9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" y="4912677"/>
                <a:ext cx="387990" cy="400110"/>
              </a:xfrm>
              <a:prstGeom prst="rect">
                <a:avLst/>
              </a:prstGeom>
              <a:blipFill rotWithShape="1">
                <a:blip r:embed="rId37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0" name="TextBox 939"/>
              <p:cNvSpPr txBox="1"/>
              <p:nvPr/>
            </p:nvSpPr>
            <p:spPr>
              <a:xfrm>
                <a:off x="729981" y="53127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40" name="TextBox 9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1" y="5312787"/>
                <a:ext cx="387991" cy="400110"/>
              </a:xfrm>
              <a:prstGeom prst="rect">
                <a:avLst/>
              </a:prstGeom>
              <a:blipFill rotWithShape="1">
                <a:blip r:embed="rId37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1" name="TextBox 940"/>
              <p:cNvSpPr txBox="1"/>
              <p:nvPr/>
            </p:nvSpPr>
            <p:spPr>
              <a:xfrm>
                <a:off x="1132538" y="53366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41" name="TextBox 9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38" y="5336627"/>
                <a:ext cx="387990" cy="400110"/>
              </a:xfrm>
              <a:prstGeom prst="rect">
                <a:avLst/>
              </a:prstGeom>
              <a:blipFill rotWithShape="1">
                <a:blip r:embed="rId37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" name="TextBox 941"/>
              <p:cNvSpPr txBox="1"/>
              <p:nvPr/>
            </p:nvSpPr>
            <p:spPr>
              <a:xfrm>
                <a:off x="792048" y="6108259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42" name="TextBox 9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8" y="6108259"/>
                <a:ext cx="387991" cy="400110"/>
              </a:xfrm>
              <a:prstGeom prst="rect">
                <a:avLst/>
              </a:prstGeom>
              <a:blipFill rotWithShape="1">
                <a:blip r:embed="rId37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3" name="TextBox 942"/>
              <p:cNvSpPr txBox="1"/>
              <p:nvPr/>
            </p:nvSpPr>
            <p:spPr>
              <a:xfrm>
                <a:off x="918316" y="285118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43" name="TextBox 9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16" y="2851185"/>
                <a:ext cx="387990" cy="400110"/>
              </a:xfrm>
              <a:prstGeom prst="rect">
                <a:avLst/>
              </a:prstGeom>
              <a:blipFill rotWithShape="1">
                <a:blip r:embed="rId37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4" name="TextBox 943"/>
              <p:cNvSpPr txBox="1"/>
              <p:nvPr/>
            </p:nvSpPr>
            <p:spPr>
              <a:xfrm>
                <a:off x="225911" y="56008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44" name="TextBox 9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1" y="5600827"/>
                <a:ext cx="387991" cy="400110"/>
              </a:xfrm>
              <a:prstGeom prst="rect">
                <a:avLst/>
              </a:prstGeom>
              <a:blipFill rotWithShape="1">
                <a:blip r:embed="rId37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5" name="TextBox 944"/>
              <p:cNvSpPr txBox="1"/>
              <p:nvPr/>
            </p:nvSpPr>
            <p:spPr>
              <a:xfrm>
                <a:off x="628468" y="56246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45" name="TextBox 9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8" y="5624667"/>
                <a:ext cx="387990" cy="400110"/>
              </a:xfrm>
              <a:prstGeom prst="rect">
                <a:avLst/>
              </a:prstGeom>
              <a:blipFill rotWithShape="1">
                <a:blip r:embed="rId37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6" name="TextBox 945"/>
              <p:cNvSpPr txBox="1"/>
              <p:nvPr/>
            </p:nvSpPr>
            <p:spPr>
              <a:xfrm>
                <a:off x="1349349" y="60247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46" name="TextBox 9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49" y="6024777"/>
                <a:ext cx="387991" cy="400110"/>
              </a:xfrm>
              <a:prstGeom prst="rect">
                <a:avLst/>
              </a:prstGeom>
              <a:blipFill rotWithShape="1">
                <a:blip r:embed="rId37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0" name="TextBox 949"/>
              <p:cNvSpPr txBox="1"/>
              <p:nvPr/>
            </p:nvSpPr>
            <p:spPr>
              <a:xfrm>
                <a:off x="1615416" y="465143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50" name="TextBox 9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16" y="4651435"/>
                <a:ext cx="387991" cy="400110"/>
              </a:xfrm>
              <a:prstGeom prst="rect">
                <a:avLst/>
              </a:prstGeom>
              <a:blipFill rotWithShape="1">
                <a:blip r:embed="rId38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5" name="TextBox 954"/>
              <p:cNvSpPr txBox="1"/>
              <p:nvPr/>
            </p:nvSpPr>
            <p:spPr>
              <a:xfrm>
                <a:off x="3206842" y="441792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55" name="TextBox 9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842" y="4417920"/>
                <a:ext cx="387990" cy="400110"/>
              </a:xfrm>
              <a:prstGeom prst="rect">
                <a:avLst/>
              </a:prstGeom>
              <a:blipFill rotWithShape="1">
                <a:blip r:embed="rId38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6" name="TextBox 955"/>
              <p:cNvSpPr txBox="1"/>
              <p:nvPr/>
            </p:nvSpPr>
            <p:spPr>
              <a:xfrm>
                <a:off x="153901" y="358454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56" name="TextBox 9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01" y="3584547"/>
                <a:ext cx="387991" cy="400110"/>
              </a:xfrm>
              <a:prstGeom prst="rect">
                <a:avLst/>
              </a:prstGeom>
              <a:blipFill rotWithShape="1">
                <a:blip r:embed="rId38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7" name="TextBox 956"/>
              <p:cNvSpPr txBox="1"/>
              <p:nvPr/>
            </p:nvSpPr>
            <p:spPr>
              <a:xfrm>
                <a:off x="556458" y="36083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57" name="TextBox 9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8" y="3608387"/>
                <a:ext cx="387990" cy="400110"/>
              </a:xfrm>
              <a:prstGeom prst="rect">
                <a:avLst/>
              </a:prstGeom>
              <a:blipFill rotWithShape="1">
                <a:blip r:embed="rId38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8" name="TextBox 957"/>
              <p:cNvSpPr txBox="1"/>
              <p:nvPr/>
            </p:nvSpPr>
            <p:spPr>
              <a:xfrm>
                <a:off x="3393238" y="401781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58" name="TextBox 9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8" y="4017810"/>
                <a:ext cx="387991" cy="400110"/>
              </a:xfrm>
              <a:prstGeom prst="rect">
                <a:avLst/>
              </a:prstGeom>
              <a:blipFill rotWithShape="1">
                <a:blip r:embed="rId38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9" name="TextBox 958"/>
              <p:cNvSpPr txBox="1"/>
              <p:nvPr/>
            </p:nvSpPr>
            <p:spPr>
              <a:xfrm>
                <a:off x="2003407" y="368335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59" name="TextBox 9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07" y="3683355"/>
                <a:ext cx="387990" cy="400110"/>
              </a:xfrm>
              <a:prstGeom prst="rect">
                <a:avLst/>
              </a:prstGeom>
              <a:blipFill rotWithShape="1">
                <a:blip r:embed="rId38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0" name="TextBox 959"/>
              <p:cNvSpPr txBox="1"/>
              <p:nvPr/>
            </p:nvSpPr>
            <p:spPr>
              <a:xfrm>
                <a:off x="3423653" y="510607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60" name="TextBox 9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653" y="5106070"/>
                <a:ext cx="387991" cy="400110"/>
              </a:xfrm>
              <a:prstGeom prst="rect">
                <a:avLst/>
              </a:prstGeom>
              <a:blipFill rotWithShape="1">
                <a:blip r:embed="rId38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1" name="TextBox 960"/>
              <p:cNvSpPr txBox="1"/>
              <p:nvPr/>
            </p:nvSpPr>
            <p:spPr>
              <a:xfrm>
                <a:off x="52388" y="38964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61" name="TextBox 9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8" y="3896427"/>
                <a:ext cx="387990" cy="400110"/>
              </a:xfrm>
              <a:prstGeom prst="rect">
                <a:avLst/>
              </a:prstGeom>
              <a:blipFill rotWithShape="1">
                <a:blip r:embed="rId38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2" name="TextBox 961"/>
              <p:cNvSpPr txBox="1"/>
              <p:nvPr/>
            </p:nvSpPr>
            <p:spPr>
              <a:xfrm>
                <a:off x="773269" y="42965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62" name="TextBox 9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69" y="4296537"/>
                <a:ext cx="387991" cy="400110"/>
              </a:xfrm>
              <a:prstGeom prst="rect">
                <a:avLst/>
              </a:prstGeom>
              <a:blipFill rotWithShape="1">
                <a:blip r:embed="rId38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6" name="TextBox 965"/>
              <p:cNvSpPr txBox="1"/>
              <p:nvPr/>
            </p:nvSpPr>
            <p:spPr>
              <a:xfrm>
                <a:off x="985201" y="4599576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66" name="TextBox 9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1" y="4599576"/>
                <a:ext cx="387991" cy="400110"/>
              </a:xfrm>
              <a:prstGeom prst="rect">
                <a:avLst/>
              </a:prstGeom>
              <a:blipFill rotWithShape="1">
                <a:blip r:embed="rId38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1" name="TextBox 970"/>
              <p:cNvSpPr txBox="1"/>
              <p:nvPr/>
            </p:nvSpPr>
            <p:spPr>
              <a:xfrm>
                <a:off x="918316" y="213108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71" name="TextBox 9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16" y="2131085"/>
                <a:ext cx="387990" cy="400110"/>
              </a:xfrm>
              <a:prstGeom prst="rect">
                <a:avLst/>
              </a:prstGeom>
              <a:blipFill rotWithShape="1">
                <a:blip r:embed="rId39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2" name="TextBox 971"/>
              <p:cNvSpPr txBox="1"/>
              <p:nvPr/>
            </p:nvSpPr>
            <p:spPr>
              <a:xfrm>
                <a:off x="225911" y="48807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72" name="TextBox 9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1" y="4880727"/>
                <a:ext cx="387991" cy="400110"/>
              </a:xfrm>
              <a:prstGeom prst="rect">
                <a:avLst/>
              </a:prstGeom>
              <a:blipFill rotWithShape="1">
                <a:blip r:embed="rId39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" name="TextBox 972"/>
              <p:cNvSpPr txBox="1"/>
              <p:nvPr/>
            </p:nvSpPr>
            <p:spPr>
              <a:xfrm>
                <a:off x="628468" y="490456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73" name="TextBox 9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8" y="4904567"/>
                <a:ext cx="387990" cy="400110"/>
              </a:xfrm>
              <a:prstGeom prst="rect">
                <a:avLst/>
              </a:prstGeom>
              <a:blipFill rotWithShape="1">
                <a:blip r:embed="rId39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4" name="TextBox 973"/>
              <p:cNvSpPr txBox="1"/>
              <p:nvPr/>
            </p:nvSpPr>
            <p:spPr>
              <a:xfrm>
                <a:off x="1349349" y="53046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74" name="TextBox 9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49" y="5304677"/>
                <a:ext cx="387991" cy="400110"/>
              </a:xfrm>
              <a:prstGeom prst="rect">
                <a:avLst/>
              </a:prstGeom>
              <a:blipFill rotWithShape="1">
                <a:blip r:embed="rId39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5" name="TextBox 974"/>
              <p:cNvSpPr txBox="1"/>
              <p:nvPr/>
            </p:nvSpPr>
            <p:spPr>
              <a:xfrm>
                <a:off x="2075417" y="497953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75" name="TextBox 9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17" y="4979535"/>
                <a:ext cx="387990" cy="400110"/>
              </a:xfrm>
              <a:prstGeom prst="rect">
                <a:avLst/>
              </a:prstGeom>
              <a:blipFill rotWithShape="1">
                <a:blip r:embed="rId39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6" name="TextBox 975"/>
              <p:cNvSpPr txBox="1"/>
              <p:nvPr/>
            </p:nvSpPr>
            <p:spPr>
              <a:xfrm>
                <a:off x="1604093" y="578645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76" name="TextBox 9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093" y="5786452"/>
                <a:ext cx="387991" cy="400110"/>
              </a:xfrm>
              <a:prstGeom prst="rect">
                <a:avLst/>
              </a:prstGeom>
              <a:blipFill rotWithShape="1">
                <a:blip r:embed="rId39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7" name="TextBox 976"/>
              <p:cNvSpPr txBox="1"/>
              <p:nvPr/>
            </p:nvSpPr>
            <p:spPr>
              <a:xfrm>
                <a:off x="124398" y="519260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77" name="TextBox 9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8" y="5192607"/>
                <a:ext cx="387990" cy="400110"/>
              </a:xfrm>
              <a:prstGeom prst="rect">
                <a:avLst/>
              </a:prstGeom>
              <a:blipFill rotWithShape="1">
                <a:blip r:embed="rId39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" name="TextBox 977"/>
              <p:cNvSpPr txBox="1"/>
              <p:nvPr/>
            </p:nvSpPr>
            <p:spPr>
              <a:xfrm>
                <a:off x="845279" y="55927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78" name="TextBox 9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79" y="5592717"/>
                <a:ext cx="387991" cy="400110"/>
              </a:xfrm>
              <a:prstGeom prst="rect">
                <a:avLst/>
              </a:prstGeom>
              <a:blipFill rotWithShape="1">
                <a:blip r:embed="rId39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9" name="TextBox 978"/>
              <p:cNvSpPr txBox="1"/>
              <p:nvPr/>
            </p:nvSpPr>
            <p:spPr>
              <a:xfrm>
                <a:off x="8573981" y="93615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79" name="TextBox 9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81" y="936152"/>
                <a:ext cx="387990" cy="400110"/>
              </a:xfrm>
              <a:prstGeom prst="rect">
                <a:avLst/>
              </a:prstGeom>
              <a:blipFill rotWithShape="1">
                <a:blip r:embed="rId39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0" name="TextBox 979"/>
              <p:cNvSpPr txBox="1"/>
              <p:nvPr/>
            </p:nvSpPr>
            <p:spPr>
              <a:xfrm>
                <a:off x="4372791" y="933633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80" name="TextBox 9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91" y="933633"/>
                <a:ext cx="387991" cy="400110"/>
              </a:xfrm>
              <a:prstGeom prst="rect">
                <a:avLst/>
              </a:prstGeom>
              <a:blipFill rotWithShape="1">
                <a:blip r:embed="rId39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1" name="TextBox 980"/>
              <p:cNvSpPr txBox="1"/>
              <p:nvPr/>
            </p:nvSpPr>
            <p:spPr>
              <a:xfrm>
                <a:off x="4775348" y="95747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81" name="TextBox 9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48" y="957473"/>
                <a:ext cx="387990" cy="400110"/>
              </a:xfrm>
              <a:prstGeom prst="rect">
                <a:avLst/>
              </a:prstGeom>
              <a:blipFill rotWithShape="1">
                <a:blip r:embed="rId40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2" name="TextBox 981"/>
              <p:cNvSpPr txBox="1"/>
              <p:nvPr/>
            </p:nvSpPr>
            <p:spPr>
              <a:xfrm>
                <a:off x="8217391" y="99565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82" name="TextBox 9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91" y="995655"/>
                <a:ext cx="387991" cy="400110"/>
              </a:xfrm>
              <a:prstGeom prst="rect">
                <a:avLst/>
              </a:prstGeom>
              <a:blipFill rotWithShape="1">
                <a:blip r:embed="rId40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" name="TextBox 982"/>
              <p:cNvSpPr txBox="1"/>
              <p:nvPr/>
            </p:nvSpPr>
            <p:spPr>
              <a:xfrm>
                <a:off x="8069911" y="122419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83" name="TextBox 9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11" y="1224192"/>
                <a:ext cx="387990" cy="400110"/>
              </a:xfrm>
              <a:prstGeom prst="rect">
                <a:avLst/>
              </a:prstGeom>
              <a:blipFill rotWithShape="1">
                <a:blip r:embed="rId40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4" name="TextBox 983"/>
              <p:cNvSpPr txBox="1"/>
              <p:nvPr/>
            </p:nvSpPr>
            <p:spPr>
              <a:xfrm>
                <a:off x="8790792" y="162430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84" name="TextBox 9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792" y="1624302"/>
                <a:ext cx="387991" cy="400110"/>
              </a:xfrm>
              <a:prstGeom prst="rect">
                <a:avLst/>
              </a:prstGeom>
              <a:blipFill rotWithShape="1">
                <a:blip r:embed="rId40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5" name="TextBox 984"/>
              <p:cNvSpPr txBox="1"/>
              <p:nvPr/>
            </p:nvSpPr>
            <p:spPr>
              <a:xfrm>
                <a:off x="4271278" y="124551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85" name="TextBox 9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78" y="1245513"/>
                <a:ext cx="387990" cy="400110"/>
              </a:xfrm>
              <a:prstGeom prst="rect">
                <a:avLst/>
              </a:prstGeom>
              <a:blipFill rotWithShape="1">
                <a:blip r:embed="rId40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6" name="TextBox 985"/>
              <p:cNvSpPr txBox="1"/>
              <p:nvPr/>
            </p:nvSpPr>
            <p:spPr>
              <a:xfrm>
                <a:off x="7713321" y="128369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86" name="TextBox 9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321" y="1283695"/>
                <a:ext cx="387991" cy="400110"/>
              </a:xfrm>
              <a:prstGeom prst="rect">
                <a:avLst/>
              </a:prstGeom>
              <a:blipFill rotWithShape="1">
                <a:blip r:embed="rId40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7" name="TextBox 986"/>
              <p:cNvSpPr txBox="1"/>
              <p:nvPr/>
            </p:nvSpPr>
            <p:spPr>
              <a:xfrm>
                <a:off x="8645991" y="223233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87" name="TextBox 9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991" y="2232332"/>
                <a:ext cx="387990" cy="400110"/>
              </a:xfrm>
              <a:prstGeom prst="rect">
                <a:avLst/>
              </a:prstGeom>
              <a:blipFill rotWithShape="1">
                <a:blip r:embed="rId40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8" name="TextBox 987"/>
              <p:cNvSpPr txBox="1"/>
              <p:nvPr/>
            </p:nvSpPr>
            <p:spPr>
              <a:xfrm>
                <a:off x="7238690" y="420613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88" name="TextBox 9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690" y="4206138"/>
                <a:ext cx="387991" cy="400110"/>
              </a:xfrm>
              <a:prstGeom prst="rect">
                <a:avLst/>
              </a:prstGeom>
              <a:blipFill rotWithShape="1">
                <a:blip r:embed="rId40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9" name="TextBox 988"/>
              <p:cNvSpPr txBox="1"/>
              <p:nvPr/>
            </p:nvSpPr>
            <p:spPr>
              <a:xfrm>
                <a:off x="7641247" y="422997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89" name="TextBox 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47" y="4229978"/>
                <a:ext cx="387990" cy="400110"/>
              </a:xfrm>
              <a:prstGeom prst="rect">
                <a:avLst/>
              </a:prstGeom>
              <a:blipFill rotWithShape="1">
                <a:blip r:embed="rId40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0" name="TextBox 989"/>
              <p:cNvSpPr txBox="1"/>
              <p:nvPr/>
            </p:nvSpPr>
            <p:spPr>
              <a:xfrm>
                <a:off x="7769482" y="241737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90" name="TextBox 9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82" y="2417378"/>
                <a:ext cx="387991" cy="400110"/>
              </a:xfrm>
              <a:prstGeom prst="rect">
                <a:avLst/>
              </a:prstGeom>
              <a:blipFill rotWithShape="1">
                <a:blip r:embed="rId40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1" name="TextBox 990"/>
              <p:cNvSpPr txBox="1"/>
              <p:nvPr/>
            </p:nvSpPr>
            <p:spPr>
              <a:xfrm>
                <a:off x="8141921" y="252037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1" name="TextBox 9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921" y="2520372"/>
                <a:ext cx="387990" cy="400110"/>
              </a:xfrm>
              <a:prstGeom prst="rect">
                <a:avLst/>
              </a:prstGeom>
              <a:blipFill rotWithShape="1">
                <a:blip r:embed="rId4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2" name="TextBox 991"/>
              <p:cNvSpPr txBox="1"/>
              <p:nvPr/>
            </p:nvSpPr>
            <p:spPr>
              <a:xfrm>
                <a:off x="8862802" y="292048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92" name="TextBox 9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802" y="2920482"/>
                <a:ext cx="387991" cy="400110"/>
              </a:xfrm>
              <a:prstGeom prst="rect">
                <a:avLst/>
              </a:prstGeom>
              <a:blipFill rotWithShape="1">
                <a:blip r:embed="rId4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3" name="TextBox 992"/>
              <p:cNvSpPr txBox="1"/>
              <p:nvPr/>
            </p:nvSpPr>
            <p:spPr>
              <a:xfrm>
                <a:off x="7137177" y="451801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3" name="TextBox 9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177" y="4518018"/>
                <a:ext cx="387990" cy="400110"/>
              </a:xfrm>
              <a:prstGeom prst="rect">
                <a:avLst/>
              </a:prstGeom>
              <a:blipFill rotWithShape="1">
                <a:blip r:embed="rId4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4" name="TextBox 993"/>
              <p:cNvSpPr txBox="1"/>
              <p:nvPr/>
            </p:nvSpPr>
            <p:spPr>
              <a:xfrm>
                <a:off x="7858058" y="491812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94" name="TextBox 9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58" y="4918128"/>
                <a:ext cx="387991" cy="400110"/>
              </a:xfrm>
              <a:prstGeom prst="rect">
                <a:avLst/>
              </a:prstGeom>
              <a:blipFill rotWithShape="1">
                <a:blip r:embed="rId4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5" name="TextBox 994"/>
              <p:cNvSpPr txBox="1"/>
              <p:nvPr/>
            </p:nvSpPr>
            <p:spPr>
              <a:xfrm>
                <a:off x="8410045" y="20406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5" name="TextBox 9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045" y="204060"/>
                <a:ext cx="387990" cy="400110"/>
              </a:xfrm>
              <a:prstGeom prst="rect">
                <a:avLst/>
              </a:prstGeom>
              <a:blipFill rotWithShape="1">
                <a:blip r:embed="rId4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6" name="TextBox 995"/>
              <p:cNvSpPr txBox="1"/>
              <p:nvPr/>
            </p:nvSpPr>
            <p:spPr>
              <a:xfrm>
                <a:off x="8790792" y="90420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96" name="TextBox 9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792" y="904202"/>
                <a:ext cx="387991" cy="400110"/>
              </a:xfrm>
              <a:prstGeom prst="rect">
                <a:avLst/>
              </a:prstGeom>
              <a:blipFill rotWithShape="1">
                <a:blip r:embed="rId4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7" name="TextBox 996"/>
              <p:cNvSpPr txBox="1"/>
              <p:nvPr/>
            </p:nvSpPr>
            <p:spPr>
              <a:xfrm>
                <a:off x="4271278" y="52541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7" name="TextBox 9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78" y="525413"/>
                <a:ext cx="387990" cy="400110"/>
              </a:xfrm>
              <a:prstGeom prst="rect">
                <a:avLst/>
              </a:prstGeom>
              <a:blipFill rotWithShape="1">
                <a:blip r:embed="rId41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8" name="TextBox 997"/>
              <p:cNvSpPr txBox="1"/>
              <p:nvPr/>
            </p:nvSpPr>
            <p:spPr>
              <a:xfrm>
                <a:off x="4992159" y="925523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998" name="TextBox 9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159" y="925523"/>
                <a:ext cx="387991" cy="400110"/>
              </a:xfrm>
              <a:prstGeom prst="rect">
                <a:avLst/>
              </a:prstGeom>
              <a:blipFill rotWithShape="1">
                <a:blip r:embed="rId41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9" name="TextBox 998"/>
              <p:cNvSpPr txBox="1"/>
              <p:nvPr/>
            </p:nvSpPr>
            <p:spPr>
              <a:xfrm>
                <a:off x="7516852" y="46743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99" name="TextBox 9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852" y="467437"/>
                <a:ext cx="387990" cy="400110"/>
              </a:xfrm>
              <a:prstGeom prst="rect">
                <a:avLst/>
              </a:prstGeom>
              <a:blipFill rotWithShape="1">
                <a:blip r:embed="rId4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0" name="TextBox 999"/>
              <p:cNvSpPr txBox="1"/>
              <p:nvPr/>
            </p:nvSpPr>
            <p:spPr>
              <a:xfrm>
                <a:off x="8286722" y="119224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00" name="TextBox 9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22" y="1192242"/>
                <a:ext cx="387991" cy="400110"/>
              </a:xfrm>
              <a:prstGeom prst="rect">
                <a:avLst/>
              </a:prstGeom>
              <a:blipFill rotWithShape="1">
                <a:blip r:embed="rId4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1" name="TextBox 1000"/>
              <p:cNvSpPr txBox="1"/>
              <p:nvPr/>
            </p:nvSpPr>
            <p:spPr>
              <a:xfrm>
                <a:off x="8689279" y="121608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01" name="TextBox 10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279" y="1216082"/>
                <a:ext cx="387990" cy="400110"/>
              </a:xfrm>
              <a:prstGeom prst="rect">
                <a:avLst/>
              </a:prstGeom>
              <a:blipFill rotWithShape="1">
                <a:blip r:embed="rId42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2" name="TextBox 1001"/>
              <p:cNvSpPr txBox="1"/>
              <p:nvPr/>
            </p:nvSpPr>
            <p:spPr>
              <a:xfrm>
                <a:off x="4488089" y="1213563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02" name="TextBox 10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89" y="1213563"/>
                <a:ext cx="387991" cy="400110"/>
              </a:xfrm>
              <a:prstGeom prst="rect">
                <a:avLst/>
              </a:prstGeom>
              <a:blipFill rotWithShape="1">
                <a:blip r:embed="rId42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TextBox 1002"/>
              <p:cNvSpPr txBox="1"/>
              <p:nvPr/>
            </p:nvSpPr>
            <p:spPr>
              <a:xfrm>
                <a:off x="4905154" y="395488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03" name="TextBox 10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154" y="3954887"/>
                <a:ext cx="387990" cy="400110"/>
              </a:xfrm>
              <a:prstGeom prst="rect">
                <a:avLst/>
              </a:prstGeom>
              <a:blipFill rotWithShape="1">
                <a:blip r:embed="rId4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4" name="TextBox 1003"/>
              <p:cNvSpPr txBox="1"/>
              <p:nvPr/>
            </p:nvSpPr>
            <p:spPr>
              <a:xfrm>
                <a:off x="8547091" y="18882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04" name="TextBox 10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091" y="1888257"/>
                <a:ext cx="387990" cy="400110"/>
              </a:xfrm>
              <a:prstGeom prst="rect">
                <a:avLst/>
              </a:prstGeom>
              <a:blipFill rotWithShape="1">
                <a:blip r:embed="rId42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5" name="TextBox 1004"/>
              <p:cNvSpPr txBox="1"/>
              <p:nvPr/>
            </p:nvSpPr>
            <p:spPr>
              <a:xfrm>
                <a:off x="8862802" y="220038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05" name="TextBox 10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802" y="2200382"/>
                <a:ext cx="387991" cy="400110"/>
              </a:xfrm>
              <a:prstGeom prst="rect">
                <a:avLst/>
              </a:prstGeom>
              <a:blipFill rotWithShape="1">
                <a:blip r:embed="rId42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6" name="TextBox 1005"/>
              <p:cNvSpPr txBox="1"/>
              <p:nvPr/>
            </p:nvSpPr>
            <p:spPr>
              <a:xfrm>
                <a:off x="4343288" y="182159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06" name="TextBox 10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88" y="1821593"/>
                <a:ext cx="387990" cy="400110"/>
              </a:xfrm>
              <a:prstGeom prst="rect">
                <a:avLst/>
              </a:prstGeom>
              <a:blipFill rotWithShape="1">
                <a:blip r:embed="rId4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7" name="TextBox 1006"/>
              <p:cNvSpPr txBox="1"/>
              <p:nvPr/>
            </p:nvSpPr>
            <p:spPr>
              <a:xfrm>
                <a:off x="7785331" y="185977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07" name="TextBox 10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331" y="1859775"/>
                <a:ext cx="387991" cy="400110"/>
              </a:xfrm>
              <a:prstGeom prst="rect">
                <a:avLst/>
              </a:prstGeom>
              <a:blipFill rotWithShape="1">
                <a:blip r:embed="rId42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8" name="TextBox 1007"/>
              <p:cNvSpPr txBox="1"/>
              <p:nvPr/>
            </p:nvSpPr>
            <p:spPr>
              <a:xfrm>
                <a:off x="6290530" y="63162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08" name="TextBox 10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30" y="631622"/>
                <a:ext cx="387990" cy="400110"/>
              </a:xfrm>
              <a:prstGeom prst="rect">
                <a:avLst/>
              </a:prstGeom>
              <a:blipFill rotWithShape="1">
                <a:blip r:embed="rId42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9" name="TextBox 1008"/>
              <p:cNvSpPr txBox="1"/>
              <p:nvPr/>
            </p:nvSpPr>
            <p:spPr>
              <a:xfrm>
                <a:off x="8358732" y="248842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09" name="TextBox 10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732" y="2488422"/>
                <a:ext cx="387991" cy="400110"/>
              </a:xfrm>
              <a:prstGeom prst="rect">
                <a:avLst/>
              </a:prstGeom>
              <a:blipFill rotWithShape="1">
                <a:blip r:embed="rId42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0" name="TextBox 1009"/>
              <p:cNvSpPr txBox="1"/>
              <p:nvPr/>
            </p:nvSpPr>
            <p:spPr>
              <a:xfrm>
                <a:off x="8761289" y="251226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0" name="TextBox 10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89" y="2512262"/>
                <a:ext cx="387990" cy="400110"/>
              </a:xfrm>
              <a:prstGeom prst="rect">
                <a:avLst/>
              </a:prstGeom>
              <a:blipFill rotWithShape="1">
                <a:blip r:embed="rId42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1" name="TextBox 1010"/>
              <p:cNvSpPr txBox="1"/>
              <p:nvPr/>
            </p:nvSpPr>
            <p:spPr>
              <a:xfrm>
                <a:off x="7353988" y="448606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11" name="TextBox 10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988" y="4486068"/>
                <a:ext cx="387991" cy="400110"/>
              </a:xfrm>
              <a:prstGeom prst="rect">
                <a:avLst/>
              </a:prstGeom>
              <a:blipFill rotWithShape="1">
                <a:blip r:embed="rId43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2" name="TextBox 1011"/>
              <p:cNvSpPr txBox="1"/>
              <p:nvPr/>
            </p:nvSpPr>
            <p:spPr>
              <a:xfrm>
                <a:off x="8173322" y="89169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2" name="TextBox 10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322" y="891695"/>
                <a:ext cx="387990" cy="400110"/>
              </a:xfrm>
              <a:prstGeom prst="rect">
                <a:avLst/>
              </a:prstGeom>
              <a:blipFill rotWithShape="1">
                <a:blip r:embed="rId43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3" name="TextBox 1012"/>
              <p:cNvSpPr txBox="1"/>
              <p:nvPr/>
            </p:nvSpPr>
            <p:spPr>
              <a:xfrm>
                <a:off x="4257064" y="352282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3" name="TextBox 10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64" y="3522827"/>
                <a:ext cx="387990" cy="400110"/>
              </a:xfrm>
              <a:prstGeom prst="rect">
                <a:avLst/>
              </a:prstGeom>
              <a:blipFill rotWithShape="1">
                <a:blip r:embed="rId43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4" name="TextBox 1013"/>
              <p:cNvSpPr txBox="1"/>
              <p:nvPr/>
            </p:nvSpPr>
            <p:spPr>
              <a:xfrm>
                <a:off x="4977945" y="392293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14" name="TextBox 10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45" y="3922937"/>
                <a:ext cx="387991" cy="400110"/>
              </a:xfrm>
              <a:prstGeom prst="rect">
                <a:avLst/>
              </a:prstGeom>
              <a:blipFill rotWithShape="1">
                <a:blip r:embed="rId43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5" name="TextBox 1014"/>
              <p:cNvSpPr txBox="1"/>
              <p:nvPr/>
            </p:nvSpPr>
            <p:spPr>
              <a:xfrm>
                <a:off x="6798445" y="2723966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5" name="TextBox 10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45" y="2723966"/>
                <a:ext cx="387990" cy="400110"/>
              </a:xfrm>
              <a:prstGeom prst="rect">
                <a:avLst/>
              </a:prstGeom>
              <a:blipFill rotWithShape="1">
                <a:blip r:embed="rId43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6" name="TextBox 1015"/>
              <p:cNvSpPr txBox="1"/>
              <p:nvPr/>
            </p:nvSpPr>
            <p:spPr>
              <a:xfrm>
                <a:off x="7669048" y="161377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16" name="TextBox 10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48" y="1613770"/>
                <a:ext cx="387991" cy="400110"/>
              </a:xfrm>
              <a:prstGeom prst="rect">
                <a:avLst/>
              </a:prstGeom>
              <a:blipFill rotWithShape="1">
                <a:blip r:embed="rId43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7" name="TextBox 1016"/>
              <p:cNvSpPr txBox="1"/>
              <p:nvPr/>
            </p:nvSpPr>
            <p:spPr>
              <a:xfrm>
                <a:off x="8071605" y="163761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7" name="TextBox 10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605" y="1637610"/>
                <a:ext cx="387990" cy="400110"/>
              </a:xfrm>
              <a:prstGeom prst="rect">
                <a:avLst/>
              </a:prstGeom>
              <a:blipFill rotWithShape="1">
                <a:blip r:embed="rId43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8" name="TextBox 1017"/>
              <p:cNvSpPr txBox="1"/>
              <p:nvPr/>
            </p:nvSpPr>
            <p:spPr>
              <a:xfrm>
                <a:off x="4804070" y="82156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8" name="TextBox 10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70" y="821563"/>
                <a:ext cx="387990" cy="400110"/>
              </a:xfrm>
              <a:prstGeom prst="rect">
                <a:avLst/>
              </a:prstGeom>
              <a:blipFill rotWithShape="1">
                <a:blip r:embed="rId43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9" name="TextBox 1018"/>
              <p:cNvSpPr txBox="1"/>
              <p:nvPr/>
            </p:nvSpPr>
            <p:spPr>
              <a:xfrm>
                <a:off x="8246113" y="85974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19" name="TextBox 10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113" y="859745"/>
                <a:ext cx="387991" cy="400110"/>
              </a:xfrm>
              <a:prstGeom prst="rect">
                <a:avLst/>
              </a:prstGeom>
              <a:blipFill rotWithShape="1">
                <a:blip r:embed="rId43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0" name="TextBox 1019"/>
              <p:cNvSpPr txBox="1"/>
              <p:nvPr/>
            </p:nvSpPr>
            <p:spPr>
              <a:xfrm>
                <a:off x="4300000" y="110960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0" name="TextBox 10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00" y="1109603"/>
                <a:ext cx="387990" cy="400110"/>
              </a:xfrm>
              <a:prstGeom prst="rect">
                <a:avLst/>
              </a:prstGeom>
              <a:blipFill rotWithShape="1">
                <a:blip r:embed="rId43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" name="TextBox 1020"/>
              <p:cNvSpPr txBox="1"/>
              <p:nvPr/>
            </p:nvSpPr>
            <p:spPr>
              <a:xfrm>
                <a:off x="7742043" y="114778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21" name="TextBox 10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043" y="1147785"/>
                <a:ext cx="387991" cy="400110"/>
              </a:xfrm>
              <a:prstGeom prst="rect">
                <a:avLst/>
              </a:prstGeom>
              <a:blipFill rotWithShape="1">
                <a:blip r:embed="rId44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2" name="TextBox 1021"/>
              <p:cNvSpPr txBox="1"/>
              <p:nvPr/>
            </p:nvSpPr>
            <p:spPr>
              <a:xfrm>
                <a:off x="8144600" y="117162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2" name="TextBox 10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600" y="1171625"/>
                <a:ext cx="387990" cy="400110"/>
              </a:xfrm>
              <a:prstGeom prst="rect">
                <a:avLst/>
              </a:prstGeom>
              <a:blipFill rotWithShape="1">
                <a:blip r:embed="rId44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3" name="TextBox 1022"/>
              <p:cNvSpPr txBox="1"/>
              <p:nvPr/>
            </p:nvSpPr>
            <p:spPr>
              <a:xfrm>
                <a:off x="8294321" y="20003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23" name="TextBox 10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21" y="2000327"/>
                <a:ext cx="387991" cy="400110"/>
              </a:xfrm>
              <a:prstGeom prst="rect">
                <a:avLst/>
              </a:prstGeom>
              <a:blipFill rotWithShape="1">
                <a:blip r:embed="rId44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/>
              <p:cNvSpPr txBox="1"/>
              <p:nvPr/>
            </p:nvSpPr>
            <p:spPr>
              <a:xfrm>
                <a:off x="6697583" y="66357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4" name="TextBox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83" y="663572"/>
                <a:ext cx="387990" cy="400110"/>
              </a:xfrm>
              <a:prstGeom prst="rect">
                <a:avLst/>
              </a:prstGeom>
              <a:blipFill rotWithShape="1">
                <a:blip r:embed="rId44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/>
              <p:cNvSpPr txBox="1"/>
              <p:nvPr/>
            </p:nvSpPr>
            <p:spPr>
              <a:xfrm>
                <a:off x="4473875" y="34908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25" name="TextBox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75" y="3490877"/>
                <a:ext cx="387991" cy="400110"/>
              </a:xfrm>
              <a:prstGeom prst="rect">
                <a:avLst/>
              </a:prstGeom>
              <a:blipFill rotWithShape="1">
                <a:blip r:embed="rId44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/>
              <p:cNvSpPr txBox="1"/>
              <p:nvPr/>
            </p:nvSpPr>
            <p:spPr>
              <a:xfrm>
                <a:off x="4876432" y="35147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6" name="TextBox 10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432" y="3514717"/>
                <a:ext cx="387990" cy="400110"/>
              </a:xfrm>
              <a:prstGeom prst="rect">
                <a:avLst/>
              </a:prstGeom>
              <a:blipFill rotWithShape="1">
                <a:blip r:embed="rId44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/>
              <p:cNvSpPr txBox="1"/>
              <p:nvPr/>
            </p:nvSpPr>
            <p:spPr>
              <a:xfrm>
                <a:off x="8762431" y="111314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7" name="TextBox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431" y="111314"/>
                <a:ext cx="387990" cy="400110"/>
              </a:xfrm>
              <a:prstGeom prst="rect">
                <a:avLst/>
              </a:prstGeom>
              <a:blipFill rotWithShape="1">
                <a:blip r:embed="rId44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/>
              <p:cNvSpPr txBox="1"/>
              <p:nvPr/>
            </p:nvSpPr>
            <p:spPr>
              <a:xfrm>
                <a:off x="3969805" y="377891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805" y="3778917"/>
                <a:ext cx="387991" cy="400110"/>
              </a:xfrm>
              <a:prstGeom prst="rect">
                <a:avLst/>
              </a:prstGeom>
              <a:blipFill rotWithShape="1">
                <a:blip r:embed="rId44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/>
              <p:cNvSpPr txBox="1"/>
              <p:nvPr/>
            </p:nvSpPr>
            <p:spPr>
              <a:xfrm>
                <a:off x="4372362" y="38027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9" name="TextBox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362" y="3802757"/>
                <a:ext cx="387990" cy="400110"/>
              </a:xfrm>
              <a:prstGeom prst="rect">
                <a:avLst/>
              </a:prstGeom>
              <a:blipFill rotWithShape="1">
                <a:blip r:embed="rId44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TextBox 1029"/>
              <p:cNvSpPr txBox="1"/>
              <p:nvPr/>
            </p:nvSpPr>
            <p:spPr>
              <a:xfrm>
                <a:off x="8288416" y="160566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30" name="TextBox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416" y="1605660"/>
                <a:ext cx="387991" cy="400110"/>
              </a:xfrm>
              <a:prstGeom prst="rect">
                <a:avLst/>
              </a:prstGeom>
              <a:blipFill rotWithShape="1">
                <a:blip r:embed="rId44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TextBox 1030"/>
              <p:cNvSpPr txBox="1"/>
              <p:nvPr/>
            </p:nvSpPr>
            <p:spPr>
              <a:xfrm>
                <a:off x="6870455" y="3300046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31" name="TextBox 10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55" y="3300046"/>
                <a:ext cx="387990" cy="400110"/>
              </a:xfrm>
              <a:prstGeom prst="rect">
                <a:avLst/>
              </a:prstGeom>
              <a:blipFill rotWithShape="1">
                <a:blip r:embed="rId45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TextBox 1031"/>
              <p:cNvSpPr txBox="1"/>
              <p:nvPr/>
            </p:nvSpPr>
            <p:spPr>
              <a:xfrm>
                <a:off x="7741058" y="2189850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32" name="TextBox 10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58" y="2189850"/>
                <a:ext cx="387991" cy="400110"/>
              </a:xfrm>
              <a:prstGeom prst="rect">
                <a:avLst/>
              </a:prstGeom>
              <a:blipFill rotWithShape="1">
                <a:blip r:embed="rId45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TextBox 1032"/>
              <p:cNvSpPr txBox="1"/>
              <p:nvPr/>
            </p:nvSpPr>
            <p:spPr>
              <a:xfrm>
                <a:off x="8143615" y="221369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33" name="TextBox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15" y="2213690"/>
                <a:ext cx="387990" cy="400110"/>
              </a:xfrm>
              <a:prstGeom prst="rect">
                <a:avLst/>
              </a:prstGeom>
              <a:blipFill rotWithShape="1">
                <a:blip r:embed="rId45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Box 1033"/>
              <p:cNvSpPr txBox="1"/>
              <p:nvPr/>
            </p:nvSpPr>
            <p:spPr>
              <a:xfrm>
                <a:off x="8718001" y="108017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34" name="TextBox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01" y="1080172"/>
                <a:ext cx="387990" cy="400110"/>
              </a:xfrm>
              <a:prstGeom prst="rect">
                <a:avLst/>
              </a:prstGeom>
              <a:blipFill rotWithShape="1">
                <a:blip r:embed="rId45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TextBox 1034"/>
              <p:cNvSpPr txBox="1"/>
              <p:nvPr/>
            </p:nvSpPr>
            <p:spPr>
              <a:xfrm>
                <a:off x="4516811" y="1077653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35" name="TextBox 10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11" y="1077653"/>
                <a:ext cx="387991" cy="400110"/>
              </a:xfrm>
              <a:prstGeom prst="rect">
                <a:avLst/>
              </a:prstGeom>
              <a:blipFill rotWithShape="1">
                <a:blip r:embed="rId45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TextBox 1035"/>
              <p:cNvSpPr txBox="1"/>
              <p:nvPr/>
            </p:nvSpPr>
            <p:spPr>
              <a:xfrm>
                <a:off x="7640530" y="739565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36" name="TextBox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530" y="739565"/>
                <a:ext cx="387990" cy="400110"/>
              </a:xfrm>
              <a:prstGeom prst="rect">
                <a:avLst/>
              </a:prstGeom>
              <a:blipFill rotWithShape="1">
                <a:blip r:embed="rId45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036"/>
              <p:cNvSpPr txBox="1"/>
              <p:nvPr/>
            </p:nvSpPr>
            <p:spPr>
              <a:xfrm>
                <a:off x="8361411" y="1139675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37" name="TextBox 1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411" y="1139675"/>
                <a:ext cx="387991" cy="400110"/>
              </a:xfrm>
              <a:prstGeom prst="rect">
                <a:avLst/>
              </a:prstGeom>
              <a:blipFill rotWithShape="1">
                <a:blip r:embed="rId45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" name="TextBox 1037"/>
              <p:cNvSpPr txBox="1"/>
              <p:nvPr/>
            </p:nvSpPr>
            <p:spPr>
              <a:xfrm>
                <a:off x="8726381" y="396057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38" name="TextBox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81" y="3960572"/>
                <a:ext cx="387990" cy="400110"/>
              </a:xfrm>
              <a:prstGeom prst="rect">
                <a:avLst/>
              </a:prstGeom>
              <a:blipFill rotWithShape="1">
                <a:blip r:embed="rId45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9" name="TextBox 1038"/>
              <p:cNvSpPr txBox="1"/>
              <p:nvPr/>
            </p:nvSpPr>
            <p:spPr>
              <a:xfrm>
                <a:off x="8225488" y="558419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39" name="TextBox 10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88" y="5584198"/>
                <a:ext cx="387991" cy="400110"/>
              </a:xfrm>
              <a:prstGeom prst="rect">
                <a:avLst/>
              </a:prstGeom>
              <a:blipFill rotWithShape="1">
                <a:blip r:embed="rId45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Box 1039"/>
              <p:cNvSpPr txBox="1"/>
              <p:nvPr/>
            </p:nvSpPr>
            <p:spPr>
              <a:xfrm>
                <a:off x="8628045" y="560803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40" name="TextBox 10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45" y="5608038"/>
                <a:ext cx="387990" cy="400110"/>
              </a:xfrm>
              <a:prstGeom prst="rect">
                <a:avLst/>
              </a:prstGeom>
              <a:blipFill rotWithShape="1">
                <a:blip r:embed="rId45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Box 1040"/>
              <p:cNvSpPr txBox="1"/>
              <p:nvPr/>
            </p:nvSpPr>
            <p:spPr>
              <a:xfrm>
                <a:off x="7849872" y="414561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41" name="TextBox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872" y="4145618"/>
                <a:ext cx="387991" cy="400110"/>
              </a:xfrm>
              <a:prstGeom prst="rect">
                <a:avLst/>
              </a:prstGeom>
              <a:blipFill rotWithShape="1">
                <a:blip r:embed="rId46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TextBox 1041"/>
              <p:cNvSpPr txBox="1"/>
              <p:nvPr/>
            </p:nvSpPr>
            <p:spPr>
              <a:xfrm>
                <a:off x="8222311" y="424861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42" name="TextBox 10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11" y="4248612"/>
                <a:ext cx="387990" cy="400110"/>
              </a:xfrm>
              <a:prstGeom prst="rect">
                <a:avLst/>
              </a:prstGeom>
              <a:blipFill rotWithShape="1">
                <a:blip r:embed="rId46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TextBox 1042"/>
              <p:cNvSpPr txBox="1"/>
              <p:nvPr/>
            </p:nvSpPr>
            <p:spPr>
              <a:xfrm>
                <a:off x="8943192" y="464872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43" name="TextBox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192" y="4648722"/>
                <a:ext cx="387991" cy="400110"/>
              </a:xfrm>
              <a:prstGeom prst="rect">
                <a:avLst/>
              </a:prstGeom>
              <a:blipFill rotWithShape="1">
                <a:blip r:embed="rId46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" name="TextBox 1043"/>
              <p:cNvSpPr txBox="1"/>
              <p:nvPr/>
            </p:nvSpPr>
            <p:spPr>
              <a:xfrm>
                <a:off x="8123975" y="589607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44" name="TextBox 10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975" y="5896078"/>
                <a:ext cx="387990" cy="400110"/>
              </a:xfrm>
              <a:prstGeom prst="rect">
                <a:avLst/>
              </a:prstGeom>
              <a:blipFill rotWithShape="1">
                <a:blip r:embed="rId46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5" name="TextBox 1044"/>
              <p:cNvSpPr txBox="1"/>
              <p:nvPr/>
            </p:nvSpPr>
            <p:spPr>
              <a:xfrm>
                <a:off x="8844856" y="629618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45" name="TextBox 10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56" y="6296188"/>
                <a:ext cx="387991" cy="400110"/>
              </a:xfrm>
              <a:prstGeom prst="rect">
                <a:avLst/>
              </a:prstGeom>
              <a:blipFill rotWithShape="1">
                <a:blip r:embed="rId46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6" name="TextBox 1045"/>
              <p:cNvSpPr txBox="1"/>
              <p:nvPr/>
            </p:nvSpPr>
            <p:spPr>
              <a:xfrm>
                <a:off x="8729876" y="5139980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46" name="TextBox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876" y="5139980"/>
                <a:ext cx="387990" cy="400110"/>
              </a:xfrm>
              <a:prstGeom prst="rect">
                <a:avLst/>
              </a:prstGeom>
              <a:blipFill rotWithShape="1">
                <a:blip r:embed="rId46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7" name="TextBox 1046"/>
              <p:cNvSpPr txBox="1"/>
              <p:nvPr/>
            </p:nvSpPr>
            <p:spPr>
              <a:xfrm>
                <a:off x="7043978" y="5602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47" name="TextBox 10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78" y="560227"/>
                <a:ext cx="387991" cy="400110"/>
              </a:xfrm>
              <a:prstGeom prst="rect">
                <a:avLst/>
              </a:prstGeom>
              <a:blipFill rotWithShape="1">
                <a:blip r:embed="rId46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8" name="TextBox 1047"/>
              <p:cNvSpPr txBox="1"/>
              <p:nvPr/>
            </p:nvSpPr>
            <p:spPr>
              <a:xfrm flipH="1">
                <a:off x="8178241" y="3576437"/>
                <a:ext cx="836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48" name="TextBox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78241" y="3576437"/>
                <a:ext cx="836961" cy="400110"/>
              </a:xfrm>
              <a:prstGeom prst="rect">
                <a:avLst/>
              </a:prstGeom>
              <a:blipFill rotWithShape="1">
                <a:blip r:embed="rId46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TextBox 1048"/>
              <p:cNvSpPr txBox="1"/>
              <p:nvPr/>
            </p:nvSpPr>
            <p:spPr>
              <a:xfrm>
                <a:off x="8728429" y="302857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49" name="TextBox 1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429" y="3028577"/>
                <a:ext cx="387991" cy="400110"/>
              </a:xfrm>
              <a:prstGeom prst="rect">
                <a:avLst/>
              </a:prstGeom>
              <a:blipFill rotWithShape="1">
                <a:blip r:embed="rId46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0" name="TextBox 1049"/>
              <p:cNvSpPr txBox="1"/>
              <p:nvPr/>
            </p:nvSpPr>
            <p:spPr>
              <a:xfrm>
                <a:off x="8679583" y="449571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0" name="TextBox 10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583" y="449571"/>
                <a:ext cx="387991" cy="400110"/>
              </a:xfrm>
              <a:prstGeom prst="rect">
                <a:avLst/>
              </a:prstGeom>
              <a:blipFill rotWithShape="1">
                <a:blip r:embed="rId46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TextBox 1050"/>
              <p:cNvSpPr txBox="1"/>
              <p:nvPr/>
            </p:nvSpPr>
            <p:spPr>
              <a:xfrm>
                <a:off x="8245126" y="392862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1" name="TextBox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126" y="3928622"/>
                <a:ext cx="387991" cy="400110"/>
              </a:xfrm>
              <a:prstGeom prst="rect">
                <a:avLst/>
              </a:prstGeom>
              <a:blipFill rotWithShape="1">
                <a:blip r:embed="rId47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TextBox 1051"/>
              <p:cNvSpPr txBox="1"/>
              <p:nvPr/>
            </p:nvSpPr>
            <p:spPr>
              <a:xfrm>
                <a:off x="8190232" y="56022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2" name="TextBox 1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32" y="560227"/>
                <a:ext cx="387991" cy="400110"/>
              </a:xfrm>
              <a:prstGeom prst="rect">
                <a:avLst/>
              </a:prstGeom>
              <a:blipFill rotWithShape="1">
                <a:blip r:embed="rId47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TextBox 1052"/>
              <p:cNvSpPr txBox="1"/>
              <p:nvPr/>
            </p:nvSpPr>
            <p:spPr>
              <a:xfrm>
                <a:off x="8222311" y="352851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3" name="TextBox 1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11" y="3528512"/>
                <a:ext cx="387990" cy="400110"/>
              </a:xfrm>
              <a:prstGeom prst="rect">
                <a:avLst/>
              </a:prstGeom>
              <a:blipFill rotWithShape="1">
                <a:blip r:embed="rId47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4" name="TextBox 1053"/>
              <p:cNvSpPr txBox="1"/>
              <p:nvPr/>
            </p:nvSpPr>
            <p:spPr>
              <a:xfrm>
                <a:off x="8943192" y="392862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4" name="TextBox 10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192" y="3928622"/>
                <a:ext cx="387991" cy="400110"/>
              </a:xfrm>
              <a:prstGeom prst="rect">
                <a:avLst/>
              </a:prstGeom>
              <a:blipFill rotWithShape="1">
                <a:blip r:embed="rId47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5" name="TextBox 1054"/>
              <p:cNvSpPr txBox="1"/>
              <p:nvPr/>
            </p:nvSpPr>
            <p:spPr>
              <a:xfrm>
                <a:off x="8123975" y="517597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5" name="TextBox 10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975" y="5175978"/>
                <a:ext cx="387990" cy="400110"/>
              </a:xfrm>
              <a:prstGeom prst="rect">
                <a:avLst/>
              </a:prstGeom>
              <a:blipFill rotWithShape="1">
                <a:blip r:embed="rId47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TextBox 1055"/>
              <p:cNvSpPr txBox="1"/>
              <p:nvPr/>
            </p:nvSpPr>
            <p:spPr>
              <a:xfrm>
                <a:off x="8844856" y="557608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6" name="TextBox 1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56" y="5576088"/>
                <a:ext cx="387991" cy="400110"/>
              </a:xfrm>
              <a:prstGeom prst="rect">
                <a:avLst/>
              </a:prstGeom>
              <a:blipFill rotWithShape="1">
                <a:blip r:embed="rId47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Box 1056"/>
              <p:cNvSpPr txBox="1"/>
              <p:nvPr/>
            </p:nvSpPr>
            <p:spPr>
              <a:xfrm>
                <a:off x="8439122" y="421666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7" name="TextBox 1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22" y="4216662"/>
                <a:ext cx="387991" cy="400110"/>
              </a:xfrm>
              <a:prstGeom prst="rect">
                <a:avLst/>
              </a:prstGeom>
              <a:blipFill rotWithShape="1">
                <a:blip r:embed="rId47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Box 1057"/>
              <p:cNvSpPr txBox="1"/>
              <p:nvPr/>
            </p:nvSpPr>
            <p:spPr>
              <a:xfrm>
                <a:off x="8841679" y="424050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8" name="TextBox 10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679" y="4240502"/>
                <a:ext cx="387990" cy="400110"/>
              </a:xfrm>
              <a:prstGeom prst="rect">
                <a:avLst/>
              </a:prstGeom>
              <a:blipFill rotWithShape="1">
                <a:blip r:embed="rId47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9" name="TextBox 1058"/>
              <p:cNvSpPr txBox="1"/>
              <p:nvPr/>
            </p:nvSpPr>
            <p:spPr>
              <a:xfrm>
                <a:off x="8340786" y="586412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59" name="TextBox 10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86" y="5864128"/>
                <a:ext cx="387991" cy="400110"/>
              </a:xfrm>
              <a:prstGeom prst="rect">
                <a:avLst/>
              </a:prstGeom>
              <a:blipFill rotWithShape="1">
                <a:blip r:embed="rId47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0" name="TextBox 1059"/>
              <p:cNvSpPr txBox="1"/>
              <p:nvPr/>
            </p:nvSpPr>
            <p:spPr>
              <a:xfrm>
                <a:off x="7733793" y="274547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0" name="TextBox 10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793" y="2745478"/>
                <a:ext cx="387990" cy="400110"/>
              </a:xfrm>
              <a:prstGeom prst="rect">
                <a:avLst/>
              </a:prstGeom>
              <a:blipFill rotWithShape="1">
                <a:blip r:embed="rId47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/>
              <p:cNvSpPr txBox="1"/>
              <p:nvPr/>
            </p:nvSpPr>
            <p:spPr>
              <a:xfrm>
                <a:off x="8294321" y="482469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1" name="TextBox 1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21" y="4824692"/>
                <a:ext cx="387990" cy="400110"/>
              </a:xfrm>
              <a:prstGeom prst="rect">
                <a:avLst/>
              </a:prstGeom>
              <a:blipFill rotWithShape="1">
                <a:blip r:embed="rId48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TextBox 1061"/>
              <p:cNvSpPr txBox="1"/>
              <p:nvPr/>
            </p:nvSpPr>
            <p:spPr>
              <a:xfrm>
                <a:off x="9015202" y="522480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62" name="TextBox 10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02" y="5224802"/>
                <a:ext cx="387991" cy="400110"/>
              </a:xfrm>
              <a:prstGeom prst="rect">
                <a:avLst/>
              </a:prstGeom>
              <a:blipFill rotWithShape="1">
                <a:blip r:embed="rId48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3" name="TextBox 1062"/>
              <p:cNvSpPr txBox="1"/>
              <p:nvPr/>
            </p:nvSpPr>
            <p:spPr>
              <a:xfrm>
                <a:off x="8547145" y="6301874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3" name="TextBox 1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145" y="6301874"/>
                <a:ext cx="387990" cy="400110"/>
              </a:xfrm>
              <a:prstGeom prst="rect">
                <a:avLst/>
              </a:prstGeom>
              <a:blipFill rotWithShape="1">
                <a:blip r:embed="rId48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4" name="TextBox 1063"/>
              <p:cNvSpPr txBox="1"/>
              <p:nvPr/>
            </p:nvSpPr>
            <p:spPr>
              <a:xfrm>
                <a:off x="4659268" y="175158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64" name="TextBox 10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68" y="1751587"/>
                <a:ext cx="387991" cy="400110"/>
              </a:xfrm>
              <a:prstGeom prst="rect">
                <a:avLst/>
              </a:prstGeom>
              <a:blipFill rotWithShape="1">
                <a:blip r:embed="rId48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TextBox 1064"/>
              <p:cNvSpPr txBox="1"/>
              <p:nvPr/>
            </p:nvSpPr>
            <p:spPr>
              <a:xfrm>
                <a:off x="8728429" y="3496562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65" name="TextBox 10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429" y="3496562"/>
                <a:ext cx="387991" cy="400110"/>
              </a:xfrm>
              <a:prstGeom prst="rect">
                <a:avLst/>
              </a:prstGeom>
              <a:blipFill rotWithShape="1">
                <a:blip r:embed="rId48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6" name="TextBox 1065"/>
              <p:cNvSpPr txBox="1"/>
              <p:nvPr/>
            </p:nvSpPr>
            <p:spPr>
              <a:xfrm>
                <a:off x="7796531" y="178526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6" name="TextBox 10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531" y="1785263"/>
                <a:ext cx="387990" cy="400110"/>
              </a:xfrm>
              <a:prstGeom prst="rect">
                <a:avLst/>
              </a:prstGeom>
              <a:blipFill rotWithShape="1">
                <a:blip r:embed="rId48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TextBox 1066"/>
              <p:cNvSpPr txBox="1"/>
              <p:nvPr/>
            </p:nvSpPr>
            <p:spPr>
              <a:xfrm>
                <a:off x="7112312" y="3180111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67" name="TextBox 1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312" y="3180111"/>
                <a:ext cx="387991" cy="400110"/>
              </a:xfrm>
              <a:prstGeom prst="rect">
                <a:avLst/>
              </a:prstGeom>
              <a:blipFill rotWithShape="1">
                <a:blip r:embed="rId48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/>
              <p:cNvSpPr txBox="1"/>
              <p:nvPr/>
            </p:nvSpPr>
            <p:spPr>
              <a:xfrm>
                <a:off x="7805803" y="404165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8" name="TextBox 1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03" y="4041658"/>
                <a:ext cx="387990" cy="400110"/>
              </a:xfrm>
              <a:prstGeom prst="rect">
                <a:avLst/>
              </a:prstGeom>
              <a:blipFill rotWithShape="1">
                <a:blip r:embed="rId48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9" name="TextBox 1068"/>
              <p:cNvSpPr txBox="1"/>
              <p:nvPr/>
            </p:nvSpPr>
            <p:spPr>
              <a:xfrm>
                <a:off x="7678349" y="452612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69" name="TextBox 1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49" y="4526128"/>
                <a:ext cx="387990" cy="400110"/>
              </a:xfrm>
              <a:prstGeom prst="rect">
                <a:avLst/>
              </a:prstGeom>
              <a:blipFill rotWithShape="1">
                <a:blip r:embed="rId48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1069"/>
              <p:cNvSpPr txBox="1"/>
              <p:nvPr/>
            </p:nvSpPr>
            <p:spPr>
              <a:xfrm>
                <a:off x="7806584" y="271352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70" name="TextBox 10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584" y="2713528"/>
                <a:ext cx="387991" cy="400110"/>
              </a:xfrm>
              <a:prstGeom prst="rect">
                <a:avLst/>
              </a:prstGeom>
              <a:blipFill rotWithShape="1">
                <a:blip r:embed="rId48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TextBox 1070"/>
              <p:cNvSpPr txBox="1"/>
              <p:nvPr/>
            </p:nvSpPr>
            <p:spPr>
              <a:xfrm>
                <a:off x="7174279" y="481416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1" name="TextBox 10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79" y="4814168"/>
                <a:ext cx="387990" cy="400110"/>
              </a:xfrm>
              <a:prstGeom prst="rect">
                <a:avLst/>
              </a:prstGeom>
              <a:blipFill rotWithShape="1">
                <a:blip r:embed="rId49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/>
              <p:cNvSpPr txBox="1"/>
              <p:nvPr/>
            </p:nvSpPr>
            <p:spPr>
              <a:xfrm>
                <a:off x="7895160" y="521427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72" name="TextBox 10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160" y="5214278"/>
                <a:ext cx="387991" cy="400110"/>
              </a:xfrm>
              <a:prstGeom prst="rect">
                <a:avLst/>
              </a:prstGeom>
              <a:blipFill rotWithShape="1">
                <a:blip r:embed="rId49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3" name="TextBox 1072"/>
              <p:cNvSpPr txBox="1"/>
              <p:nvPr/>
            </p:nvSpPr>
            <p:spPr>
              <a:xfrm>
                <a:off x="7705071" y="302540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3" name="TextBox 10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71" y="3025408"/>
                <a:ext cx="387990" cy="400110"/>
              </a:xfrm>
              <a:prstGeom prst="rect">
                <a:avLst/>
              </a:prstGeom>
              <a:blipFill rotWithShape="1">
                <a:blip r:embed="rId49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4" name="TextBox 1073"/>
              <p:cNvSpPr txBox="1"/>
              <p:nvPr/>
            </p:nvSpPr>
            <p:spPr>
              <a:xfrm>
                <a:off x="8614215" y="5087993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74" name="TextBox 10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215" y="5087993"/>
                <a:ext cx="387991" cy="400110"/>
              </a:xfrm>
              <a:prstGeom prst="rect">
                <a:avLst/>
              </a:prstGeom>
              <a:blipFill rotWithShape="1">
                <a:blip r:embed="rId49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" name="TextBox 1074"/>
              <p:cNvSpPr txBox="1"/>
              <p:nvPr/>
            </p:nvSpPr>
            <p:spPr>
              <a:xfrm>
                <a:off x="8656767" y="547212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5" name="TextBox 10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767" y="5472128"/>
                <a:ext cx="387990" cy="400110"/>
              </a:xfrm>
              <a:prstGeom prst="rect">
                <a:avLst/>
              </a:prstGeom>
              <a:blipFill rotWithShape="1">
                <a:blip r:embed="rId49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6" name="TextBox 1075"/>
              <p:cNvSpPr txBox="1"/>
              <p:nvPr/>
            </p:nvSpPr>
            <p:spPr>
              <a:xfrm>
                <a:off x="7878594" y="400970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76" name="TextBox 1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94" y="4009708"/>
                <a:ext cx="387991" cy="400110"/>
              </a:xfrm>
              <a:prstGeom prst="rect">
                <a:avLst/>
              </a:prstGeom>
              <a:blipFill rotWithShape="1">
                <a:blip r:embed="rId49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7" name="TextBox 1076"/>
              <p:cNvSpPr txBox="1"/>
              <p:nvPr/>
            </p:nvSpPr>
            <p:spPr>
              <a:xfrm>
                <a:off x="8152697" y="576016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7" name="TextBox 10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97" y="5760168"/>
                <a:ext cx="387990" cy="400110"/>
              </a:xfrm>
              <a:prstGeom prst="rect">
                <a:avLst/>
              </a:prstGeom>
              <a:blipFill rotWithShape="1">
                <a:blip r:embed="rId49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8" name="TextBox 1077"/>
              <p:cNvSpPr txBox="1"/>
              <p:nvPr/>
            </p:nvSpPr>
            <p:spPr>
              <a:xfrm>
                <a:off x="8873578" y="616027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78" name="TextBox 10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578" y="6160278"/>
                <a:ext cx="387991" cy="400110"/>
              </a:xfrm>
              <a:prstGeom prst="rect">
                <a:avLst/>
              </a:prstGeom>
              <a:blipFill rotWithShape="1">
                <a:blip r:embed="rId49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9" name="TextBox 1078"/>
              <p:cNvSpPr txBox="1"/>
              <p:nvPr/>
            </p:nvSpPr>
            <p:spPr>
              <a:xfrm>
                <a:off x="7777081" y="432158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9" name="TextBox 10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081" y="4321588"/>
                <a:ext cx="387990" cy="400110"/>
              </a:xfrm>
              <a:prstGeom prst="rect">
                <a:avLst/>
              </a:prstGeom>
              <a:blipFill rotWithShape="1">
                <a:blip r:embed="rId49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0" name="TextBox 1079"/>
              <p:cNvSpPr txBox="1"/>
              <p:nvPr/>
            </p:nvSpPr>
            <p:spPr>
              <a:xfrm>
                <a:off x="8178241" y="3078507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0" name="TextBox 10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41" y="3078507"/>
                <a:ext cx="387991" cy="400110"/>
              </a:xfrm>
              <a:prstGeom prst="rect">
                <a:avLst/>
              </a:prstGeom>
              <a:blipFill rotWithShape="1">
                <a:blip r:embed="rId49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1" name="TextBox 1080"/>
              <p:cNvSpPr txBox="1"/>
              <p:nvPr/>
            </p:nvSpPr>
            <p:spPr>
              <a:xfrm>
                <a:off x="4380390" y="2117743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81" name="TextBox 10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90" y="2117743"/>
                <a:ext cx="387990" cy="400110"/>
              </a:xfrm>
              <a:prstGeom prst="rect">
                <a:avLst/>
              </a:prstGeom>
              <a:blipFill rotWithShape="1">
                <a:blip r:embed="rId50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2" name="TextBox 1081"/>
              <p:cNvSpPr txBox="1"/>
              <p:nvPr/>
            </p:nvSpPr>
            <p:spPr>
              <a:xfrm>
                <a:off x="7895160" y="449417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2" name="TextBox 10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160" y="4494178"/>
                <a:ext cx="387991" cy="400110"/>
              </a:xfrm>
              <a:prstGeom prst="rect">
                <a:avLst/>
              </a:prstGeom>
              <a:blipFill rotWithShape="1">
                <a:blip r:embed="rId50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3" name="TextBox 1082"/>
              <p:cNvSpPr txBox="1"/>
              <p:nvPr/>
            </p:nvSpPr>
            <p:spPr>
              <a:xfrm>
                <a:off x="7705071" y="230530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83" name="TextBox 10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71" y="2305308"/>
                <a:ext cx="387990" cy="400110"/>
              </a:xfrm>
              <a:prstGeom prst="rect">
                <a:avLst/>
              </a:prstGeom>
              <a:blipFill rotWithShape="1">
                <a:blip r:embed="rId50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4" name="TextBox 1083"/>
              <p:cNvSpPr txBox="1"/>
              <p:nvPr/>
            </p:nvSpPr>
            <p:spPr>
              <a:xfrm>
                <a:off x="8798391" y="280841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84" name="TextBox 10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391" y="2808412"/>
                <a:ext cx="387990" cy="400110"/>
              </a:xfrm>
              <a:prstGeom prst="rect">
                <a:avLst/>
              </a:prstGeom>
              <a:blipFill rotWithShape="1">
                <a:blip r:embed="rId50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" name="TextBox 1084"/>
              <p:cNvSpPr txBox="1"/>
              <p:nvPr/>
            </p:nvSpPr>
            <p:spPr>
              <a:xfrm>
                <a:off x="7550457" y="507025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5" name="TextBox 10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457" y="5070258"/>
                <a:ext cx="387991" cy="400110"/>
              </a:xfrm>
              <a:prstGeom prst="rect">
                <a:avLst/>
              </a:prstGeom>
              <a:blipFill rotWithShape="1">
                <a:blip r:embed="rId50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" name="TextBox 1085"/>
              <p:cNvSpPr txBox="1"/>
              <p:nvPr/>
            </p:nvSpPr>
            <p:spPr>
              <a:xfrm>
                <a:off x="7793647" y="480605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86" name="TextBox 10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47" y="4806058"/>
                <a:ext cx="387990" cy="400110"/>
              </a:xfrm>
              <a:prstGeom prst="rect">
                <a:avLst/>
              </a:prstGeom>
              <a:blipFill rotWithShape="1">
                <a:blip r:embed="rId50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7" name="TextBox 1086"/>
              <p:cNvSpPr txBox="1"/>
              <p:nvPr/>
            </p:nvSpPr>
            <p:spPr>
              <a:xfrm>
                <a:off x="7921882" y="299345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7" name="TextBox 10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82" y="2993458"/>
                <a:ext cx="387991" cy="400110"/>
              </a:xfrm>
              <a:prstGeom prst="rect">
                <a:avLst/>
              </a:prstGeom>
              <a:blipFill rotWithShape="1">
                <a:blip r:embed="rId50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8" name="TextBox 1087"/>
              <p:cNvSpPr txBox="1"/>
              <p:nvPr/>
            </p:nvSpPr>
            <p:spPr>
              <a:xfrm>
                <a:off x="8152697" y="504006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88" name="TextBox 10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97" y="5040068"/>
                <a:ext cx="387990" cy="400110"/>
              </a:xfrm>
              <a:prstGeom prst="rect">
                <a:avLst/>
              </a:prstGeom>
              <a:blipFill rotWithShape="1">
                <a:blip r:embed="rId50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9" name="TextBox 1088"/>
              <p:cNvSpPr txBox="1"/>
              <p:nvPr/>
            </p:nvSpPr>
            <p:spPr>
              <a:xfrm>
                <a:off x="8873578" y="544017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9" name="TextBox 10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578" y="5440178"/>
                <a:ext cx="387991" cy="400110"/>
              </a:xfrm>
              <a:prstGeom prst="rect">
                <a:avLst/>
              </a:prstGeom>
              <a:blipFill rotWithShape="1">
                <a:blip r:embed="rId50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0" name="TextBox 1089"/>
              <p:cNvSpPr txBox="1"/>
              <p:nvPr/>
            </p:nvSpPr>
            <p:spPr>
              <a:xfrm>
                <a:off x="7777081" y="360148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90" name="TextBox 10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081" y="3601488"/>
                <a:ext cx="387990" cy="400110"/>
              </a:xfrm>
              <a:prstGeom prst="rect">
                <a:avLst/>
              </a:prstGeom>
              <a:blipFill rotWithShape="1">
                <a:blip r:embed="rId50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1" name="TextBox 1090"/>
              <p:cNvSpPr txBox="1"/>
              <p:nvPr/>
            </p:nvSpPr>
            <p:spPr>
              <a:xfrm>
                <a:off x="8870401" y="410459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91" name="TextBox 10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401" y="4104592"/>
                <a:ext cx="387990" cy="400110"/>
              </a:xfrm>
              <a:prstGeom prst="rect">
                <a:avLst/>
              </a:prstGeom>
              <a:blipFill rotWithShape="1">
                <a:blip r:embed="rId5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2" name="TextBox 1091"/>
              <p:cNvSpPr txBox="1"/>
              <p:nvPr/>
            </p:nvSpPr>
            <p:spPr>
              <a:xfrm>
                <a:off x="8369508" y="572821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92" name="TextBox 10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508" y="5728218"/>
                <a:ext cx="387991" cy="400110"/>
              </a:xfrm>
              <a:prstGeom prst="rect">
                <a:avLst/>
              </a:prstGeom>
              <a:blipFill rotWithShape="1">
                <a:blip r:embed="rId5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3" name="TextBox 1092"/>
              <p:cNvSpPr txBox="1"/>
              <p:nvPr/>
            </p:nvSpPr>
            <p:spPr>
              <a:xfrm>
                <a:off x="8772065" y="5752058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93" name="TextBox 10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65" y="5752058"/>
                <a:ext cx="387990" cy="400110"/>
              </a:xfrm>
              <a:prstGeom prst="rect">
                <a:avLst/>
              </a:prstGeom>
              <a:blipFill rotWithShape="1">
                <a:blip r:embed="rId5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/>
              <p:cNvSpPr txBox="1"/>
              <p:nvPr/>
            </p:nvSpPr>
            <p:spPr>
              <a:xfrm>
                <a:off x="7993892" y="4289638"/>
                <a:ext cx="38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 lang="en-US" sz="2000" b="0" smtClean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92" y="4289638"/>
                <a:ext cx="387991" cy="400110"/>
              </a:xfrm>
              <a:prstGeom prst="rect">
                <a:avLst/>
              </a:prstGeom>
              <a:blipFill rotWithShape="1">
                <a:blip r:embed="rId5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TextBox 514"/>
              <p:cNvSpPr txBox="1"/>
              <p:nvPr/>
            </p:nvSpPr>
            <p:spPr>
              <a:xfrm>
                <a:off x="2348262" y="291185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5" name="TextBox 5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62" y="2911857"/>
                <a:ext cx="387990" cy="400110"/>
              </a:xfrm>
              <a:prstGeom prst="rect">
                <a:avLst/>
              </a:prstGeom>
              <a:blipFill rotWithShape="1">
                <a:blip r:embed="rId5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TextBox 515"/>
              <p:cNvSpPr txBox="1"/>
              <p:nvPr/>
            </p:nvSpPr>
            <p:spPr>
              <a:xfrm>
                <a:off x="5373360" y="1559912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6" name="TextBox 5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60" y="1559912"/>
                <a:ext cx="387990" cy="400110"/>
              </a:xfrm>
              <a:prstGeom prst="rect">
                <a:avLst/>
              </a:prstGeom>
              <a:blipFill rotWithShape="1">
                <a:blip r:embed="rId5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7" name="TextBox 516"/>
              <p:cNvSpPr txBox="1"/>
              <p:nvPr/>
            </p:nvSpPr>
            <p:spPr>
              <a:xfrm>
                <a:off x="6258055" y="1600217"/>
                <a:ext cx="38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7" name="TextBox 5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55" y="1600217"/>
                <a:ext cx="387990" cy="400110"/>
              </a:xfrm>
              <a:prstGeom prst="rect">
                <a:avLst/>
              </a:prstGeom>
              <a:blipFill rotWithShape="1">
                <a:blip r:embed="rId5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4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Neutrinos</a:t>
            </a:r>
            <a:r>
              <a:rPr lang="en-US" altLang="en-US" baseline="0" smtClean="0"/>
              <a:t> in Cosmology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289178" y="359557"/>
            <a:ext cx="8639934" cy="61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How Many Neutrinos?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(Dark radiation/sterile neutrinos?)</a:t>
            </a:r>
          </a:p>
          <a:p>
            <a:endParaRPr lang="en-US" alt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mass determination and limits</a:t>
            </a:r>
          </a:p>
          <a:p>
            <a:endParaRPr lang="en-US" alt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Bang Nucleosynthesis – BBN 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(Origin of light elements)</a:t>
            </a:r>
          </a:p>
          <a:p>
            <a:endParaRPr lang="en-US" alt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Leptogenesis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(Origin of Matter Abundance)</a:t>
            </a:r>
          </a:p>
        </p:txBody>
      </p:sp>
    </p:spTree>
    <p:extLst>
      <p:ext uri="{BB962C8B-B14F-4D97-AF65-F5344CB8AC3E}">
        <p14:creationId xmlns:p14="http://schemas.microsoft.com/office/powerpoint/2010/main" val="18100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After QCD Confinement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26172" y="347771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5519" y="3687138"/>
                <a:ext cx="793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𝑢𝑢𝑑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19" y="3687138"/>
                <a:ext cx="79393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578907" y="1871767"/>
            <a:ext cx="6008156" cy="2952410"/>
            <a:chOff x="1578907" y="1871767"/>
            <a:chExt cx="6008156" cy="2952410"/>
          </a:xfrm>
        </p:grpSpPr>
        <p:sp>
          <p:nvSpPr>
            <p:cNvPr id="519" name="TextBox 518"/>
            <p:cNvSpPr txBox="1"/>
            <p:nvPr/>
          </p:nvSpPr>
          <p:spPr>
            <a:xfrm>
              <a:off x="1578907" y="1871767"/>
              <a:ext cx="19704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3,000,000,003</a:t>
              </a:r>
            </a:p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quarks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5616652" y="1871767"/>
              <a:ext cx="19704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3,000,000,000</a:t>
              </a:r>
            </a:p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anti-quarks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3953114" y="4362512"/>
              <a:ext cx="1258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1 proton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592388" y="2702764"/>
              <a:ext cx="1440044" cy="98437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Arrow Connector 525"/>
            <p:cNvCxnSpPr/>
            <p:nvPr/>
          </p:nvCxnSpPr>
          <p:spPr>
            <a:xfrm flipH="1">
              <a:off x="5112582" y="2702764"/>
              <a:ext cx="1489277" cy="98437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0254" y="5658692"/>
                <a:ext cx="6697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Initial Asymmetry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schemeClr val="bg1"/>
                    </a:solidFill>
                  </a:rPr>
                  <a:t> (Baryon-to-Photon-Ratio)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54" y="5658692"/>
                <a:ext cx="66973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57" t="-10526" r="-45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9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Baryogenesis in the Early Universe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52774" y="791997"/>
            <a:ext cx="6404212" cy="187199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mtClean="0">
                <a:latin typeface="+mn-lt"/>
              </a:rPr>
              <a:t>Sakharov conditions for creating the </a:t>
            </a:r>
          </a:p>
          <a:p>
            <a:pPr>
              <a:defRPr/>
            </a:pPr>
            <a:r>
              <a:rPr lang="en-US" altLang="en-US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en-US" smtClean="0">
                <a:latin typeface="+mn-lt"/>
              </a:rPr>
              <a:t>aryon </a:t>
            </a:r>
            <a:r>
              <a:rPr lang="en-US" altLang="en-US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en-US" altLang="en-US" smtClean="0">
                <a:latin typeface="+mn-lt"/>
              </a:rPr>
              <a:t>symmetry of the </a:t>
            </a:r>
            <a:r>
              <a:rPr lang="en-US" altLang="en-US" smtClean="0">
                <a:solidFill>
                  <a:srgbClr val="C00000"/>
                </a:solidFill>
                <a:latin typeface="+mn-lt"/>
              </a:rPr>
              <a:t>U</a:t>
            </a:r>
            <a:r>
              <a:rPr lang="en-US" altLang="en-US" smtClean="0">
                <a:latin typeface="+mn-lt"/>
              </a:rPr>
              <a:t>niverse (</a:t>
            </a:r>
            <a:r>
              <a:rPr lang="en-US" altLang="en-US" smtClean="0">
                <a:solidFill>
                  <a:srgbClr val="C00000"/>
                </a:solidFill>
                <a:latin typeface="+mn-lt"/>
              </a:rPr>
              <a:t>BAU</a:t>
            </a:r>
            <a:r>
              <a:rPr lang="en-US" altLang="en-US" smtClean="0">
                <a:latin typeface="+mn-lt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en-US" altLang="en-US" smtClean="0">
                <a:solidFill>
                  <a:srgbClr val="003399"/>
                </a:solidFill>
                <a:latin typeface="+mn-lt"/>
              </a:rPr>
              <a:t> C and CP violation</a:t>
            </a:r>
          </a:p>
          <a:p>
            <a:pPr>
              <a:buFontTx/>
              <a:buChar char="•"/>
              <a:defRPr/>
            </a:pPr>
            <a:r>
              <a:rPr lang="en-US" altLang="en-US" smtClean="0">
                <a:solidFill>
                  <a:srgbClr val="003399"/>
                </a:solidFill>
                <a:latin typeface="+mn-lt"/>
              </a:rPr>
              <a:t> Baryon number violation</a:t>
            </a:r>
          </a:p>
          <a:p>
            <a:pPr>
              <a:buFontTx/>
              <a:buChar char="•"/>
              <a:defRPr/>
            </a:pPr>
            <a:r>
              <a:rPr lang="en-US" altLang="en-US" smtClean="0">
                <a:solidFill>
                  <a:srgbClr val="003399"/>
                </a:solidFill>
                <a:latin typeface="+mn-lt"/>
              </a:rPr>
              <a:t> Deviation from thermal equilibrium</a:t>
            </a:r>
            <a:endParaRPr lang="de-DE" altLang="en-US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52774" y="2735990"/>
            <a:ext cx="6404212" cy="143999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mtClean="0">
                <a:latin typeface="+mn-lt"/>
              </a:rPr>
              <a:t>Particle-physics standard model</a:t>
            </a:r>
          </a:p>
          <a:p>
            <a:pPr>
              <a:buFontTx/>
              <a:buChar char="•"/>
              <a:defRPr/>
            </a:pPr>
            <a:r>
              <a:rPr lang="en-US" altLang="en-US" smtClean="0">
                <a:solidFill>
                  <a:srgbClr val="003399"/>
                </a:solidFill>
                <a:latin typeface="+mn-lt"/>
              </a:rPr>
              <a:t> Violates C and CP</a:t>
            </a:r>
          </a:p>
          <a:p>
            <a:pPr>
              <a:buFontTx/>
              <a:buChar char="•"/>
              <a:defRPr/>
            </a:pPr>
            <a:r>
              <a:rPr lang="en-US" altLang="en-US" smtClean="0">
                <a:solidFill>
                  <a:srgbClr val="003399"/>
                </a:solidFill>
                <a:latin typeface="+mn-lt"/>
              </a:rPr>
              <a:t> Violates B and L by EW instanton effects</a:t>
            </a:r>
          </a:p>
          <a:p>
            <a:pPr>
              <a:defRPr/>
            </a:pPr>
            <a:r>
              <a:rPr lang="en-US" altLang="en-US" smtClean="0">
                <a:solidFill>
                  <a:srgbClr val="003399"/>
                </a:solidFill>
                <a:latin typeface="+mn-lt"/>
              </a:rPr>
              <a:t>   (B </a:t>
            </a:r>
            <a:r>
              <a:rPr lang="en-US" altLang="en-US" smtClean="0">
                <a:solidFill>
                  <a:srgbClr val="003399"/>
                </a:solidFill>
                <a:latin typeface="Symbol" panose="05050102010706020507" pitchFamily="18" charset="2"/>
              </a:rPr>
              <a:t>-</a:t>
            </a:r>
            <a:r>
              <a:rPr lang="en-US" altLang="en-US" smtClean="0">
                <a:solidFill>
                  <a:srgbClr val="003399"/>
                </a:solidFill>
                <a:latin typeface="+mn-lt"/>
              </a:rPr>
              <a:t> L  conserved)</a:t>
            </a:r>
            <a:endParaRPr lang="de-DE" altLang="en-US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0040" y="4391984"/>
            <a:ext cx="8496945" cy="1223996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56" tIns="46078" rIns="92156" bIns="46078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de-DE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However, electroweak baryogenesis not quantitatively</a:t>
            </a:r>
          </a:p>
          <a:p>
            <a:pPr>
              <a:defRPr/>
            </a:pPr>
            <a:r>
              <a:rPr lang="de-DE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possible within particle-physics standard model</a:t>
            </a:r>
          </a:p>
          <a:p>
            <a:pPr>
              <a:buFontTx/>
              <a:buChar char="•"/>
              <a:defRPr/>
            </a:pPr>
            <a:r>
              <a:rPr lang="de-DE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Works in SUSY models for small range of parameters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0040" y="3527987"/>
            <a:ext cx="2016224" cy="647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>
              <a:defRPr/>
            </a:pPr>
            <a:r>
              <a:rPr lang="en-US" altLang="en-US" b="0"/>
              <a:t>Andrei Sakharov</a:t>
            </a:r>
          </a:p>
          <a:p>
            <a:pPr>
              <a:defRPr/>
            </a:pPr>
            <a:r>
              <a:rPr lang="en-US" altLang="en-US" b="0" smtClean="0"/>
              <a:t>1921–1989</a:t>
            </a:r>
            <a:endParaRPr lang="en-US" altLang="en-US" b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53891"/>
              </p:ext>
            </p:extLst>
          </p:nvPr>
        </p:nvGraphicFramePr>
        <p:xfrm>
          <a:off x="360041" y="791997"/>
          <a:ext cx="2020725" cy="266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CorelPhotoPaint.Image.10" r:id="rId3" imgW="1879365" imgH="2476190" progId="CorelPhotoPaint.Image.10">
                  <p:embed/>
                </p:oleObj>
              </mc:Choice>
              <mc:Fallback>
                <p:oleObj name="CorelPhotoPaint.Image.10" r:id="rId3" imgW="1879365" imgH="2476190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1" y="791997"/>
                        <a:ext cx="2020725" cy="2663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60040" y="5903978"/>
            <a:ext cx="8496945" cy="647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de-DE" altLang="en-US" b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A.Riotto &amp; M.Trodden: </a:t>
            </a:r>
            <a:r>
              <a:rPr lang="en-US" altLang="en-US" b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Recent  progress in baryogenesis </a:t>
            </a:r>
          </a:p>
          <a:p>
            <a:pPr>
              <a:defRPr/>
            </a:pPr>
            <a:r>
              <a:rPr lang="en-US" altLang="en-US" b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Ann. Rev. Nucl. Part. Sci. 49 (1999) 35</a:t>
            </a:r>
            <a:endParaRPr lang="de-DE" altLang="en-US" b="0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0040" y="791997"/>
            <a:ext cx="2016224" cy="2663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0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CP Violation in Particle Physics</a:t>
            </a:r>
            <a:endParaRPr lang="en-US"/>
          </a:p>
        </p:txBody>
      </p:sp>
      <p:pic>
        <p:nvPicPr>
          <p:cNvPr id="3" name="Picture 4" descr="C:\Users\Georg Raffelt\Desktop\kobaya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6" y="3813416"/>
            <a:ext cx="1656184" cy="2306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Georg Raffelt\Desktop\maska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98" y="3813416"/>
            <a:ext cx="1656184" cy="2306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6840" y="6192418"/>
            <a:ext cx="338556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Physics Nobel Prize 2008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88155" y="719607"/>
            <a:ext cx="8784977" cy="295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sz="2000" b="1" dirty="0">
                <a:solidFill>
                  <a:srgbClr val="003399"/>
                </a:solidFill>
                <a:effectLst/>
              </a:rPr>
              <a:t>Discrete symmetries in particle </a:t>
            </a:r>
            <a:r>
              <a:rPr lang="en-US" sz="2000" b="1" dirty="0" smtClean="0">
                <a:solidFill>
                  <a:srgbClr val="003399"/>
                </a:solidFill>
                <a:effectLst/>
              </a:rPr>
              <a:t>physics</a:t>
            </a:r>
          </a:p>
          <a:p>
            <a:pPr algn="l"/>
            <a:endParaRPr lang="en-US" sz="200" dirty="0">
              <a:solidFill>
                <a:srgbClr val="003399"/>
              </a:solidFill>
            </a:endParaRPr>
          </a:p>
          <a:p>
            <a:r>
              <a:rPr lang="en-US" sz="2000" dirty="0" smtClean="0">
                <a:solidFill>
                  <a:srgbClr val="003399"/>
                </a:solidFill>
                <a:effectLst/>
              </a:rPr>
              <a:t>C      </a:t>
            </a:r>
            <a:r>
              <a:rPr lang="en-US" sz="800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–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  Charge </a:t>
            </a:r>
            <a:r>
              <a:rPr lang="en-US" sz="2000" dirty="0">
                <a:solidFill>
                  <a:srgbClr val="003399"/>
                </a:solidFill>
                <a:effectLst/>
              </a:rPr>
              <a:t>conjugation, transforms particles to antiparticles</a:t>
            </a:r>
          </a:p>
          <a:p>
            <a:pPr algn="l"/>
            <a:r>
              <a:rPr lang="en-US" sz="2000" dirty="0" smtClean="0">
                <a:solidFill>
                  <a:srgbClr val="003399"/>
                </a:solidFill>
                <a:effectLst/>
              </a:rPr>
              <a:t>       </a:t>
            </a:r>
            <a:r>
              <a:rPr lang="en-US" sz="2000" dirty="0" smtClean="0">
                <a:solidFill>
                  <a:srgbClr val="003399"/>
                </a:solidFill>
              </a:rPr>
              <a:t>     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violated by weak interactions</a:t>
            </a:r>
          </a:p>
          <a:p>
            <a:pPr algn="l"/>
            <a:endParaRPr lang="en-US" sz="200" dirty="0" smtClean="0">
              <a:solidFill>
                <a:srgbClr val="003399"/>
              </a:solidFill>
              <a:effectLst/>
            </a:endParaRPr>
          </a:p>
          <a:p>
            <a:r>
              <a:rPr lang="en-US" sz="2000" dirty="0" smtClean="0">
                <a:solidFill>
                  <a:srgbClr val="003399"/>
                </a:solidFill>
                <a:effectLst/>
              </a:rPr>
              <a:t>P      </a:t>
            </a:r>
            <a:r>
              <a:rPr lang="en-US" sz="1050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– 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Parity</a:t>
            </a:r>
            <a:r>
              <a:rPr lang="en-US" sz="2000" dirty="0">
                <a:solidFill>
                  <a:srgbClr val="003399"/>
                </a:solidFill>
                <a:effectLst/>
              </a:rPr>
              <a:t>, changes left-handedness to right-handedness</a:t>
            </a:r>
          </a:p>
          <a:p>
            <a:pPr algn="l"/>
            <a:r>
              <a:rPr lang="en-US" sz="2000" dirty="0">
                <a:solidFill>
                  <a:srgbClr val="003399"/>
                </a:solidFill>
                <a:effectLst/>
              </a:rPr>
              <a:t>        </a:t>
            </a:r>
            <a:r>
              <a:rPr lang="en-US" sz="2000" dirty="0">
                <a:solidFill>
                  <a:srgbClr val="003399"/>
                </a:solidFill>
              </a:rPr>
              <a:t>  </a:t>
            </a:r>
            <a:r>
              <a:rPr lang="en-US" sz="2000" dirty="0" smtClean="0">
                <a:solidFill>
                  <a:srgbClr val="003399"/>
                </a:solidFill>
              </a:rPr>
              <a:t>  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violated </a:t>
            </a:r>
            <a:r>
              <a:rPr lang="en-US" sz="2000" dirty="0">
                <a:solidFill>
                  <a:srgbClr val="003399"/>
                </a:solidFill>
                <a:effectLst/>
              </a:rPr>
              <a:t>by weak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interactions</a:t>
            </a:r>
          </a:p>
          <a:p>
            <a:pPr algn="l"/>
            <a:endParaRPr lang="en-US" sz="200" dirty="0" smtClean="0">
              <a:solidFill>
                <a:srgbClr val="003399"/>
              </a:solidFill>
              <a:effectLst/>
            </a:endParaRPr>
          </a:p>
          <a:p>
            <a:pPr algn="l"/>
            <a:r>
              <a:rPr lang="en-US" sz="2000" dirty="0" smtClean="0">
                <a:solidFill>
                  <a:srgbClr val="003399"/>
                </a:solidFill>
              </a:rPr>
              <a:t>T      </a:t>
            </a:r>
            <a:r>
              <a:rPr lang="en-US" sz="1100" dirty="0" smtClean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– 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Time </a:t>
            </a:r>
            <a:r>
              <a:rPr lang="en-US" sz="2000" dirty="0">
                <a:solidFill>
                  <a:srgbClr val="003399"/>
                </a:solidFill>
                <a:effectLst/>
              </a:rPr>
              <a:t>reversal, changes direction of motion (forward to backward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)</a:t>
            </a:r>
          </a:p>
          <a:p>
            <a:pPr algn="l"/>
            <a:endParaRPr lang="en-US" sz="200" dirty="0">
              <a:solidFill>
                <a:srgbClr val="003399"/>
              </a:solidFill>
              <a:effectLst/>
            </a:endParaRPr>
          </a:p>
          <a:p>
            <a:r>
              <a:rPr lang="en-US" sz="2000" dirty="0" smtClean="0">
                <a:solidFill>
                  <a:srgbClr val="003399"/>
                </a:solidFill>
                <a:effectLst/>
              </a:rPr>
              <a:t>CPT  </a:t>
            </a:r>
            <a:r>
              <a:rPr lang="en-US" sz="2000" dirty="0" smtClean="0">
                <a:solidFill>
                  <a:srgbClr val="003399"/>
                </a:solidFill>
              </a:rPr>
              <a:t>– 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exactly </a:t>
            </a:r>
            <a:r>
              <a:rPr lang="en-US" sz="2000" dirty="0">
                <a:solidFill>
                  <a:srgbClr val="003399"/>
                </a:solidFill>
                <a:effectLst/>
              </a:rPr>
              <a:t>conserved in quantum field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theory</a:t>
            </a:r>
          </a:p>
          <a:p>
            <a:endParaRPr lang="en-US" sz="200" dirty="0">
              <a:solidFill>
                <a:srgbClr val="003399"/>
              </a:solidFill>
              <a:effectLst/>
            </a:endParaRPr>
          </a:p>
          <a:p>
            <a:pPr algn="l"/>
            <a:r>
              <a:rPr lang="en-US" sz="2000" dirty="0" smtClean="0">
                <a:solidFill>
                  <a:srgbClr val="003399"/>
                </a:solidFill>
                <a:effectLst/>
              </a:rPr>
              <a:t>CP    –  conserved </a:t>
            </a:r>
            <a:r>
              <a:rPr lang="en-US" sz="2000" dirty="0">
                <a:solidFill>
                  <a:srgbClr val="003399"/>
                </a:solidFill>
                <a:effectLst/>
              </a:rPr>
              <a:t>by all gauge interactions</a:t>
            </a:r>
          </a:p>
          <a:p>
            <a:pPr algn="l"/>
            <a:r>
              <a:rPr lang="en-US" sz="2000" dirty="0">
                <a:solidFill>
                  <a:srgbClr val="003399"/>
                </a:solidFill>
                <a:effectLst/>
              </a:rPr>
              <a:t>    </a:t>
            </a:r>
            <a:r>
              <a:rPr lang="en-US" sz="2000" dirty="0">
                <a:solidFill>
                  <a:srgbClr val="003399"/>
                </a:solidFill>
              </a:rPr>
              <a:t>    </a:t>
            </a:r>
            <a:r>
              <a:rPr lang="en-US" sz="2000" dirty="0">
                <a:solidFill>
                  <a:srgbClr val="003399"/>
                </a:solidFill>
                <a:effectLst/>
              </a:rPr>
              <a:t>  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  </a:t>
            </a:r>
            <a:r>
              <a:rPr lang="en-US" sz="2000" dirty="0" smtClean="0">
                <a:solidFill>
                  <a:srgbClr val="003399"/>
                </a:solidFill>
                <a:effectLst/>
              </a:rPr>
              <a:t>violated </a:t>
            </a:r>
            <a:r>
              <a:rPr lang="en-US" sz="2000" dirty="0">
                <a:solidFill>
                  <a:srgbClr val="003399"/>
                </a:solidFill>
                <a:effectLst/>
              </a:rPr>
              <a:t>by three-flavor quark mixing matrix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840" y="5832316"/>
            <a:ext cx="1657848" cy="28811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Kobayashi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4534" y="5832316"/>
            <a:ext cx="1657848" cy="28811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Maskawa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903783" y="3767593"/>
            <a:ext cx="5241359" cy="229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 anchorCtr="0"/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smtClean="0">
                <a:solidFill>
                  <a:srgbClr val="CC0000"/>
                </a:solidFill>
                <a:effectLst/>
              </a:rPr>
              <a:t>All </a:t>
            </a:r>
            <a:r>
              <a:rPr lang="en-US" sz="2000">
                <a:solidFill>
                  <a:srgbClr val="CC0000"/>
                </a:solidFill>
                <a:effectLst/>
              </a:rPr>
              <a:t>measured CP-violating effects derive</a:t>
            </a:r>
          </a:p>
          <a:p>
            <a:pPr algn="l"/>
            <a:r>
              <a:rPr lang="en-US" sz="2000" smtClean="0">
                <a:solidFill>
                  <a:srgbClr val="CC0000"/>
                </a:solidFill>
              </a:rPr>
              <a:t>      </a:t>
            </a:r>
            <a:r>
              <a:rPr lang="en-US" sz="2000" smtClean="0">
                <a:solidFill>
                  <a:srgbClr val="CC0000"/>
                </a:solidFill>
                <a:effectLst/>
              </a:rPr>
              <a:t>from </a:t>
            </a:r>
            <a:r>
              <a:rPr lang="en-US" sz="2000">
                <a:solidFill>
                  <a:srgbClr val="CC0000"/>
                </a:solidFill>
                <a:effectLst/>
              </a:rPr>
              <a:t>a single phase in the quark mass matrix</a:t>
            </a:r>
          </a:p>
          <a:p>
            <a:pPr algn="l"/>
            <a:r>
              <a:rPr lang="en-US" sz="2000" smtClean="0">
                <a:solidFill>
                  <a:srgbClr val="CC0000"/>
                </a:solidFill>
              </a:rPr>
              <a:t>      </a:t>
            </a:r>
            <a:r>
              <a:rPr lang="en-US" sz="2000" smtClean="0">
                <a:solidFill>
                  <a:srgbClr val="CC0000"/>
                </a:solidFill>
                <a:effectLst/>
              </a:rPr>
              <a:t>(</a:t>
            </a:r>
            <a:r>
              <a:rPr lang="en-US" sz="2000">
                <a:solidFill>
                  <a:srgbClr val="CC0000"/>
                </a:solidFill>
                <a:effectLst/>
              </a:rPr>
              <a:t>Kobayashi-Maskawa phase), </a:t>
            </a:r>
            <a:endParaRPr lang="en-US" sz="2000" smtClean="0">
              <a:solidFill>
                <a:srgbClr val="CC0000"/>
              </a:solidFill>
              <a:effectLst/>
            </a:endParaRPr>
          </a:p>
          <a:p>
            <a:pPr algn="l"/>
            <a:r>
              <a:rPr lang="en-US" sz="2000">
                <a:solidFill>
                  <a:srgbClr val="CC0000"/>
                </a:solidFill>
              </a:rPr>
              <a:t> </a:t>
            </a:r>
            <a:r>
              <a:rPr lang="en-US" sz="2000" smtClean="0">
                <a:solidFill>
                  <a:srgbClr val="CC0000"/>
                </a:solidFill>
              </a:rPr>
              <a:t>     </a:t>
            </a:r>
            <a:r>
              <a:rPr lang="en-US" sz="2000" smtClean="0">
                <a:solidFill>
                  <a:srgbClr val="CC0000"/>
                </a:solidFill>
                <a:effectLst/>
              </a:rPr>
              <a:t>i.e</a:t>
            </a:r>
            <a:r>
              <a:rPr lang="en-US" sz="2000">
                <a:solidFill>
                  <a:srgbClr val="CC0000"/>
                </a:solidFill>
                <a:effectLst/>
              </a:rPr>
              <a:t>. from complex Yukawa </a:t>
            </a:r>
            <a:r>
              <a:rPr lang="en-US" sz="2000" smtClean="0">
                <a:solidFill>
                  <a:srgbClr val="CC0000"/>
                </a:solidFill>
                <a:effectLst/>
              </a:rPr>
              <a:t>couplings</a:t>
            </a:r>
          </a:p>
          <a:p>
            <a:pPr algn="l"/>
            <a:endParaRPr lang="en-US" sz="500">
              <a:solidFill>
                <a:srgbClr val="CC0000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smtClean="0">
                <a:solidFill>
                  <a:srgbClr val="CC0000"/>
                </a:solidFill>
                <a:effectLst/>
              </a:rPr>
              <a:t>Cosmic </a:t>
            </a:r>
            <a:r>
              <a:rPr lang="en-US" sz="2000">
                <a:solidFill>
                  <a:srgbClr val="CC0000"/>
                </a:solidFill>
                <a:effectLst/>
              </a:rPr>
              <a:t>matter-antimatter asymmetry</a:t>
            </a:r>
          </a:p>
          <a:p>
            <a:pPr algn="l"/>
            <a:r>
              <a:rPr lang="en-US" sz="2000" smtClean="0">
                <a:solidFill>
                  <a:srgbClr val="CC0000"/>
                </a:solidFill>
              </a:rPr>
              <a:t>      </a:t>
            </a:r>
            <a:r>
              <a:rPr lang="en-US" sz="2000" smtClean="0">
                <a:solidFill>
                  <a:srgbClr val="CC0000"/>
                </a:solidFill>
                <a:effectLst/>
              </a:rPr>
              <a:t>requires </a:t>
            </a:r>
            <a:r>
              <a:rPr lang="en-US" sz="2000">
                <a:solidFill>
                  <a:srgbClr val="CC0000"/>
                </a:solidFill>
                <a:effectLst/>
              </a:rPr>
              <a:t>new ingredients</a:t>
            </a:r>
          </a:p>
        </p:txBody>
      </p:sp>
    </p:spTree>
    <p:extLst>
      <p:ext uri="{BB962C8B-B14F-4D97-AF65-F5344CB8AC3E}">
        <p14:creationId xmlns:p14="http://schemas.microsoft.com/office/powerpoint/2010/main" val="14159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74284" y="1817020"/>
            <a:ext cx="514512" cy="1070898"/>
            <a:chOff x="3974284" y="1817020"/>
            <a:chExt cx="514512" cy="1070898"/>
          </a:xfrm>
        </p:grpSpPr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3974284" y="1817020"/>
              <a:ext cx="432120" cy="43212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9" name="Oval 358"/>
            <p:cNvSpPr>
              <a:spLocks noChangeAspect="1"/>
            </p:cNvSpPr>
            <p:nvPr/>
          </p:nvSpPr>
          <p:spPr>
            <a:xfrm>
              <a:off x="4016079" y="2135954"/>
              <a:ext cx="432060" cy="43206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4056736" y="2455858"/>
              <a:ext cx="432060" cy="43206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6696" y="3383977"/>
            <a:ext cx="6914176" cy="432000"/>
            <a:chOff x="286696" y="3311967"/>
            <a:chExt cx="6914176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68462" y="3311967"/>
                  <a:ext cx="1080000" cy="43200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462" y="3311967"/>
                  <a:ext cx="1080000" cy="432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5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1" name="TextBox 1290"/>
                <p:cNvSpPr txBox="1"/>
                <p:nvPr/>
              </p:nvSpPr>
              <p:spPr>
                <a:xfrm>
                  <a:off x="286696" y="3311967"/>
                  <a:ext cx="1081366" cy="432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91" name="TextBox 1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96" y="3311967"/>
                  <a:ext cx="1081366" cy="432000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1117" t="-131507" r="-56983" b="-2095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2" name="TextBox 1291"/>
                <p:cNvSpPr txBox="1"/>
                <p:nvPr/>
              </p:nvSpPr>
              <p:spPr>
                <a:xfrm>
                  <a:off x="6120872" y="3311967"/>
                  <a:ext cx="1080000" cy="432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92" name="TextBox 12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872" y="3311967"/>
                  <a:ext cx="1080000" cy="43200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b="-41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See-Saw Model for Neutrino Masses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92049" y="791637"/>
            <a:ext cx="8879574" cy="1224150"/>
            <a:chOff x="192049" y="791637"/>
            <a:chExt cx="8879574" cy="1224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9" name="TextBox 468"/>
                <p:cNvSpPr txBox="1"/>
                <p:nvPr/>
              </p:nvSpPr>
              <p:spPr>
                <a:xfrm>
                  <a:off x="8080894" y="151178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27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469" name="TextBox 4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0894" y="1511787"/>
                  <a:ext cx="648000" cy="3600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0" name="TextBox 469"/>
            <p:cNvSpPr txBox="1"/>
            <p:nvPr/>
          </p:nvSpPr>
          <p:spPr>
            <a:xfrm>
              <a:off x="8637050" y="1525282"/>
              <a:ext cx="404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eV</a:t>
              </a:r>
              <a:endParaRPr lang="en-US" sz="160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8281022" y="791637"/>
              <a:ext cx="790601" cy="576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mtClean="0"/>
                <a:t>Planck</a:t>
              </a:r>
            </a:p>
            <a:p>
              <a:pPr algn="ctr">
                <a:lnSpc>
                  <a:spcPts val="1800"/>
                </a:lnSpc>
              </a:pPr>
              <a:r>
                <a:rPr lang="en-US" smtClean="0"/>
                <a:t>mass</a:t>
              </a:r>
              <a:endParaRPr lang="en-US"/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7559795" y="792183"/>
              <a:ext cx="649217" cy="576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mtClean="0"/>
                <a:t>GUT</a:t>
              </a:r>
            </a:p>
            <a:p>
              <a:pPr>
                <a:lnSpc>
                  <a:spcPts val="1800"/>
                </a:lnSpc>
              </a:pPr>
              <a:r>
                <a:rPr lang="en-US" smtClean="0"/>
                <a:t>scale</a:t>
              </a:r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3776832" y="792183"/>
              <a:ext cx="13834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mtClean="0"/>
                <a:t>Electroweak</a:t>
              </a:r>
            </a:p>
            <a:p>
              <a:pPr>
                <a:lnSpc>
                  <a:spcPts val="1800"/>
                </a:lnSpc>
              </a:pPr>
              <a:r>
                <a:rPr lang="en-US" smtClean="0"/>
                <a:t>     scale</a:t>
              </a: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3199440" y="791637"/>
              <a:ext cx="649217" cy="576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mtClean="0"/>
                <a:t>QCD</a:t>
              </a:r>
            </a:p>
            <a:p>
              <a:pPr algn="ctr">
                <a:lnSpc>
                  <a:spcPts val="1800"/>
                </a:lnSpc>
              </a:pPr>
              <a:r>
                <a:rPr lang="en-US" smtClean="0"/>
                <a:t>scale</a:t>
              </a:r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192049" y="792183"/>
              <a:ext cx="1421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mtClean="0"/>
                <a:t>Cosmological</a:t>
              </a:r>
            </a:p>
            <a:p>
              <a:pPr>
                <a:lnSpc>
                  <a:spcPts val="1800"/>
                </a:lnSpc>
              </a:pPr>
              <a:r>
                <a:rPr lang="en-US" smtClean="0"/>
                <a:t>constant</a:t>
              </a:r>
            </a:p>
          </p:txBody>
        </p:sp>
        <p:cxnSp>
          <p:nvCxnSpPr>
            <p:cNvPr id="480" name="Straight Arrow Connector 479"/>
            <p:cNvCxnSpPr/>
            <p:nvPr/>
          </p:nvCxnSpPr>
          <p:spPr>
            <a:xfrm>
              <a:off x="575952" y="1296253"/>
              <a:ext cx="0" cy="215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3517867" y="1295707"/>
              <a:ext cx="0" cy="215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4349732" y="1296253"/>
              <a:ext cx="0" cy="215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/>
            <p:cNvCxnSpPr/>
            <p:nvPr/>
          </p:nvCxnSpPr>
          <p:spPr>
            <a:xfrm>
              <a:off x="7881761" y="1296253"/>
              <a:ext cx="0" cy="215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/>
            <p:cNvCxnSpPr/>
            <p:nvPr/>
          </p:nvCxnSpPr>
          <p:spPr>
            <a:xfrm>
              <a:off x="8674998" y="1293948"/>
              <a:ext cx="0" cy="215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9" name="TextBox 1248"/>
                <p:cNvSpPr txBox="1"/>
                <p:nvPr/>
              </p:nvSpPr>
              <p:spPr>
                <a:xfrm>
                  <a:off x="7296735" y="151173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24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49" name="TextBox 1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735" y="1511737"/>
                  <a:ext cx="648000" cy="3600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0" name="TextBox 1249"/>
                <p:cNvSpPr txBox="1"/>
                <p:nvPr/>
              </p:nvSpPr>
              <p:spPr>
                <a:xfrm>
                  <a:off x="6504625" y="151178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21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0" name="TextBox 1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625" y="1511787"/>
                  <a:ext cx="648000" cy="36000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1" name="TextBox 1250"/>
                <p:cNvSpPr txBox="1"/>
                <p:nvPr/>
              </p:nvSpPr>
              <p:spPr>
                <a:xfrm>
                  <a:off x="5728868" y="151173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18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1" name="TextBox 12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868" y="1511737"/>
                  <a:ext cx="648000" cy="36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2" name="TextBox 1251"/>
                <p:cNvSpPr txBox="1"/>
                <p:nvPr/>
              </p:nvSpPr>
              <p:spPr>
                <a:xfrm>
                  <a:off x="4936758" y="151173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2" name="TextBox 12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6758" y="1511737"/>
                  <a:ext cx="648000" cy="360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3" name="TextBox 1252"/>
                <p:cNvSpPr txBox="1"/>
                <p:nvPr/>
              </p:nvSpPr>
              <p:spPr>
                <a:xfrm>
                  <a:off x="4144648" y="151178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3" name="TextBox 1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648" y="1511787"/>
                  <a:ext cx="648000" cy="360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4" name="TextBox 1253"/>
                <p:cNvSpPr txBox="1"/>
                <p:nvPr/>
              </p:nvSpPr>
              <p:spPr>
                <a:xfrm>
                  <a:off x="3352628" y="151173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4" name="TextBox 12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628" y="1511737"/>
                  <a:ext cx="648000" cy="360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5" name="TextBox 1254"/>
                <p:cNvSpPr txBox="1"/>
                <p:nvPr/>
              </p:nvSpPr>
              <p:spPr>
                <a:xfrm>
                  <a:off x="2576330" y="151178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5" name="TextBox 12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330" y="1511787"/>
                  <a:ext cx="648000" cy="3600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6" name="TextBox 1255"/>
                <p:cNvSpPr txBox="1"/>
                <p:nvPr/>
              </p:nvSpPr>
              <p:spPr>
                <a:xfrm>
                  <a:off x="1792622" y="151173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6" name="TextBox 1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2622" y="1511737"/>
                  <a:ext cx="648000" cy="3600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7" name="TextBox 1256"/>
                <p:cNvSpPr txBox="1"/>
                <p:nvPr/>
              </p:nvSpPr>
              <p:spPr>
                <a:xfrm>
                  <a:off x="1008012" y="151178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7" name="TextBox 1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012" y="1511787"/>
                  <a:ext cx="648000" cy="3600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8" name="TextBox 1257"/>
                <p:cNvSpPr txBox="1"/>
                <p:nvPr/>
              </p:nvSpPr>
              <p:spPr>
                <a:xfrm>
                  <a:off x="223853" y="1511737"/>
                  <a:ext cx="648000" cy="3600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58" name="TextBox 12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53" y="1511737"/>
                  <a:ext cx="648000" cy="3600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287912" y="1871787"/>
              <a:ext cx="8641200" cy="144000"/>
              <a:chOff x="287912" y="2879907"/>
              <a:chExt cx="8641200" cy="144000"/>
            </a:xfrm>
          </p:grpSpPr>
          <p:sp>
            <p:nvSpPr>
              <p:cNvPr id="711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215912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477730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50260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48886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47380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33179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45613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43519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40967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37760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739540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76441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75067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73561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59360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71794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69700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67148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63941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1001358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102623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101248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99743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85542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97976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95882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93330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90123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1263186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128806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12743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125926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111724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0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124159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1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122065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2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119512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116305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1524996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7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154987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153612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152107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137905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150340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148246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3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145693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4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142486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1786815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181168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179794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0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178289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1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164087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2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176522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3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174428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171875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168668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2048643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20735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205977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204472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2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190270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3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202705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4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200610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5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198058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194851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2310452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233532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1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232158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2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230653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3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216451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4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228886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22679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224239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7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221032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2572271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1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259714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2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258340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3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256834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4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242633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5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255067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6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252973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250421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8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247214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2834145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285901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284527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283022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268820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281255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279161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276608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273401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3095955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312082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310708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309203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29500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307436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305342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302789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299582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3357773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338264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336890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6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335385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7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321183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333618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331523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328971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325764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3619555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5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364442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363068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361563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8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34736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9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359796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357702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355149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351942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5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3881365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6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390623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389249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8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387744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9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373542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385977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383883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2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381330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3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378123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6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4143183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7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416805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8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415431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9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413926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399724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412159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410064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407512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4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404305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4405011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442988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441614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440108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425907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438341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436247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433695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430488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4666821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469169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467795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466289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452088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464522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462428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459876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456669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4928639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495351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493977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49247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478270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490704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488610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486058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482851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5190459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521533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520159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518653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504452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516886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514792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512240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509033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5452268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547714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546339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544834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530633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543067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540973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538421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535214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5714086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573896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572521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571016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556814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569249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567155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564602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561395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5975915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600078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598704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597199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582997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595432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593338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590785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587578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6237724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626259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624885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623380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609178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621613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619518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616966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613759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6499542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652441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651067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649562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635360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647795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645700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643148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639941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6761371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678624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677250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675744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661543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673977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671883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669331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666124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7023180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704805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703431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701925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687724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700158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698064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695512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692305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7284999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730987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729613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728107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713906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726340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724246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721694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718487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7546874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757174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755800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754295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740093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752528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750433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747881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744674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7808682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783355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781981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780476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766274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778709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776614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774062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770855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8070501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809537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808163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806657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792456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804890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802796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800244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797037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8332284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835715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834341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832836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818634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8310692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8289749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826422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823215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8594093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861896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860522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859017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844815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8572501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8551558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852603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849396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2258"/>
              <p:cNvSpPr>
                <a:spLocks noChangeShapeType="1"/>
              </p:cNvSpPr>
              <p:nvPr/>
            </p:nvSpPr>
            <p:spPr bwMode="auto">
              <a:xfrm rot="16200000" flipV="1">
                <a:off x="8855912" y="295190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2259"/>
              <p:cNvSpPr>
                <a:spLocks noChangeShapeType="1"/>
              </p:cNvSpPr>
              <p:nvPr/>
            </p:nvSpPr>
            <p:spPr bwMode="auto">
              <a:xfrm rot="16200000" flipV="1">
                <a:off x="8880786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2260"/>
              <p:cNvSpPr>
                <a:spLocks noChangeShapeType="1"/>
              </p:cNvSpPr>
              <p:nvPr/>
            </p:nvSpPr>
            <p:spPr bwMode="auto">
              <a:xfrm rot="16200000" flipV="1">
                <a:off x="8867043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2261"/>
              <p:cNvSpPr>
                <a:spLocks noChangeShapeType="1"/>
              </p:cNvSpPr>
              <p:nvPr/>
            </p:nvSpPr>
            <p:spPr bwMode="auto">
              <a:xfrm rot="16200000" flipV="1">
                <a:off x="885199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2262"/>
              <p:cNvSpPr>
                <a:spLocks noChangeShapeType="1"/>
              </p:cNvSpPr>
              <p:nvPr/>
            </p:nvSpPr>
            <p:spPr bwMode="auto">
              <a:xfrm rot="16200000" flipV="1">
                <a:off x="870997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2263"/>
              <p:cNvSpPr>
                <a:spLocks noChangeShapeType="1"/>
              </p:cNvSpPr>
              <p:nvPr/>
            </p:nvSpPr>
            <p:spPr bwMode="auto">
              <a:xfrm rot="16200000" flipV="1">
                <a:off x="8834320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2264"/>
              <p:cNvSpPr>
                <a:spLocks noChangeShapeType="1"/>
              </p:cNvSpPr>
              <p:nvPr/>
            </p:nvSpPr>
            <p:spPr bwMode="auto">
              <a:xfrm rot="16200000" flipV="1">
                <a:off x="8813377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265"/>
              <p:cNvSpPr>
                <a:spLocks noChangeShapeType="1"/>
              </p:cNvSpPr>
              <p:nvPr/>
            </p:nvSpPr>
            <p:spPr bwMode="auto">
              <a:xfrm rot="16200000" flipV="1">
                <a:off x="8787854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266"/>
              <p:cNvSpPr>
                <a:spLocks noChangeShapeType="1"/>
              </p:cNvSpPr>
              <p:nvPr/>
            </p:nvSpPr>
            <p:spPr bwMode="auto">
              <a:xfrm rot="16200000" flipV="1">
                <a:off x="8755785" y="2915907"/>
                <a:ext cx="72000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89112" y="2879907"/>
                <a:ext cx="86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32127" y="2231817"/>
            <a:ext cx="1343176" cy="720100"/>
            <a:chOff x="32127" y="2231817"/>
            <a:chExt cx="1343176" cy="720100"/>
          </a:xfrm>
        </p:grpSpPr>
        <p:cxnSp>
          <p:nvCxnSpPr>
            <p:cNvPr id="1280" name="Straight Arrow Connector 1279"/>
            <p:cNvCxnSpPr/>
            <p:nvPr/>
          </p:nvCxnSpPr>
          <p:spPr>
            <a:xfrm>
              <a:off x="32127" y="2591867"/>
              <a:ext cx="1343176" cy="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8" name="Oval 1267"/>
            <p:cNvSpPr>
              <a:spLocks noChangeAspect="1"/>
            </p:cNvSpPr>
            <p:nvPr/>
          </p:nvSpPr>
          <p:spPr>
            <a:xfrm>
              <a:off x="215962" y="2375897"/>
              <a:ext cx="432000" cy="432000"/>
            </a:xfrm>
            <a:prstGeom prst="ellipse">
              <a:avLst/>
            </a:prstGeom>
            <a:blipFill dpi="0" rotWithShape="1"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69" name="Oval 1268"/>
            <p:cNvSpPr>
              <a:spLocks noChangeAspect="1"/>
            </p:cNvSpPr>
            <p:nvPr/>
          </p:nvSpPr>
          <p:spPr>
            <a:xfrm>
              <a:off x="575952" y="2519917"/>
              <a:ext cx="432000" cy="432000"/>
            </a:xfrm>
            <a:prstGeom prst="ellipse">
              <a:avLst/>
            </a:prstGeom>
            <a:blipFill dpi="0" rotWithShape="1"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0" name="Oval 1269"/>
            <p:cNvSpPr>
              <a:spLocks noChangeAspect="1"/>
            </p:cNvSpPr>
            <p:nvPr/>
          </p:nvSpPr>
          <p:spPr>
            <a:xfrm>
              <a:off x="768189" y="2231817"/>
              <a:ext cx="432000" cy="432000"/>
            </a:xfrm>
            <a:prstGeom prst="ellipse">
              <a:avLst/>
            </a:prstGeom>
            <a:blipFill dpi="0" rotWithShape="1"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73714" y="2375503"/>
            <a:ext cx="1987208" cy="432394"/>
            <a:chOff x="5573714" y="2375503"/>
            <a:chExt cx="1987208" cy="43239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573714" y="2591867"/>
              <a:ext cx="19872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1" name="Oval 1270"/>
            <p:cNvSpPr>
              <a:spLocks noChangeAspect="1"/>
            </p:cNvSpPr>
            <p:nvPr/>
          </p:nvSpPr>
          <p:spPr>
            <a:xfrm>
              <a:off x="5832682" y="2375503"/>
              <a:ext cx="432000" cy="432000"/>
            </a:xfrm>
            <a:prstGeom prst="ellipse">
              <a:avLst/>
            </a:prstGeom>
            <a:blipFill dpi="0" rotWithShape="1"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2" name="Oval 1271"/>
            <p:cNvSpPr>
              <a:spLocks noChangeAspect="1"/>
            </p:cNvSpPr>
            <p:nvPr/>
          </p:nvSpPr>
          <p:spPr>
            <a:xfrm>
              <a:off x="6336812" y="2375503"/>
              <a:ext cx="432000" cy="432000"/>
            </a:xfrm>
            <a:prstGeom prst="ellipse">
              <a:avLst/>
            </a:prstGeom>
            <a:blipFill dpi="0" rotWithShape="1"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3" name="Oval 1272"/>
            <p:cNvSpPr>
              <a:spLocks noChangeAspect="1"/>
            </p:cNvSpPr>
            <p:nvPr/>
          </p:nvSpPr>
          <p:spPr>
            <a:xfrm>
              <a:off x="6840882" y="2375897"/>
              <a:ext cx="432000" cy="432000"/>
            </a:xfrm>
            <a:prstGeom prst="ellipse">
              <a:avLst/>
            </a:prstGeom>
            <a:blipFill dpi="0" rotWithShape="1"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99281" y="2087857"/>
            <a:ext cx="1889515" cy="1255794"/>
            <a:chOff x="2599281" y="2087857"/>
            <a:chExt cx="1889515" cy="1255794"/>
          </a:xfrm>
        </p:grpSpPr>
        <p:sp>
          <p:nvSpPr>
            <p:cNvPr id="1259" name="Oval 1258"/>
            <p:cNvSpPr>
              <a:spLocks noChangeAspect="1"/>
            </p:cNvSpPr>
            <p:nvPr/>
          </p:nvSpPr>
          <p:spPr>
            <a:xfrm>
              <a:off x="2599281" y="2087857"/>
              <a:ext cx="432000" cy="432000"/>
            </a:xfrm>
            <a:prstGeom prst="ellipse">
              <a:avLst/>
            </a:prstGeom>
            <a:blipFill dpi="0" rotWithShape="1"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60" name="Oval 1259"/>
            <p:cNvSpPr>
              <a:spLocks noChangeAspect="1"/>
            </p:cNvSpPr>
            <p:nvPr/>
          </p:nvSpPr>
          <p:spPr>
            <a:xfrm>
              <a:off x="3224480" y="2087857"/>
              <a:ext cx="432000" cy="432000"/>
            </a:xfrm>
            <a:prstGeom prst="ellipse">
              <a:avLst/>
            </a:prstGeom>
            <a:blipFill dpi="0" rotWithShape="1"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61" name="Oval 1260"/>
            <p:cNvSpPr>
              <a:spLocks noChangeAspect="1"/>
            </p:cNvSpPr>
            <p:nvPr/>
          </p:nvSpPr>
          <p:spPr>
            <a:xfrm>
              <a:off x="3552726" y="2087857"/>
              <a:ext cx="432000" cy="432000"/>
            </a:xfrm>
            <a:prstGeom prst="ellipse">
              <a:avLst/>
            </a:prstGeom>
            <a:blipFill dpi="0" rotWithShape="1"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4" name="Oval 1273"/>
            <p:cNvSpPr>
              <a:spLocks noChangeAspect="1"/>
            </p:cNvSpPr>
            <p:nvPr/>
          </p:nvSpPr>
          <p:spPr>
            <a:xfrm>
              <a:off x="2776518" y="2591867"/>
              <a:ext cx="432000" cy="432000"/>
            </a:xfrm>
            <a:prstGeom prst="ellipse">
              <a:avLst/>
            </a:prstGeom>
            <a:blipFill dpi="0" rotWithShape="1"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5" name="Oval 1274"/>
            <p:cNvSpPr>
              <a:spLocks noChangeAspect="1"/>
            </p:cNvSpPr>
            <p:nvPr/>
          </p:nvSpPr>
          <p:spPr>
            <a:xfrm>
              <a:off x="2864430" y="2911651"/>
              <a:ext cx="432000" cy="432000"/>
            </a:xfrm>
            <a:prstGeom prst="ellipse">
              <a:avLst/>
            </a:prstGeom>
            <a:blipFill dpi="0" rotWithShape="1"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6" name="Oval 1275"/>
            <p:cNvSpPr>
              <a:spLocks noChangeAspect="1"/>
            </p:cNvSpPr>
            <p:nvPr/>
          </p:nvSpPr>
          <p:spPr>
            <a:xfrm>
              <a:off x="3211594" y="2751789"/>
              <a:ext cx="432000" cy="432000"/>
            </a:xfrm>
            <a:prstGeom prst="ellipse">
              <a:avLst/>
            </a:prstGeom>
            <a:blipFill dpi="0" rotWithShape="1"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7" name="Oval 1276"/>
            <p:cNvSpPr>
              <a:spLocks noChangeAspect="1"/>
            </p:cNvSpPr>
            <p:nvPr/>
          </p:nvSpPr>
          <p:spPr>
            <a:xfrm>
              <a:off x="3488156" y="2591867"/>
              <a:ext cx="432000" cy="432000"/>
            </a:xfrm>
            <a:prstGeom prst="ellipse">
              <a:avLst/>
            </a:prstGeom>
            <a:blipFill dpi="0" rotWithShape="1"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8" name="Oval 1277"/>
            <p:cNvSpPr>
              <a:spLocks noChangeAspect="1"/>
            </p:cNvSpPr>
            <p:nvPr/>
          </p:nvSpPr>
          <p:spPr>
            <a:xfrm>
              <a:off x="3632687" y="2911651"/>
              <a:ext cx="432000" cy="432000"/>
            </a:xfrm>
            <a:prstGeom prst="ellipse">
              <a:avLst/>
            </a:prstGeom>
            <a:blipFill dpi="0" rotWithShape="1"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9" name="Oval 1278"/>
            <p:cNvSpPr>
              <a:spLocks noChangeAspect="1"/>
            </p:cNvSpPr>
            <p:nvPr/>
          </p:nvSpPr>
          <p:spPr>
            <a:xfrm>
              <a:off x="4056796" y="2751789"/>
              <a:ext cx="432000" cy="432000"/>
            </a:xfrm>
            <a:prstGeom prst="ellipse">
              <a:avLst/>
            </a:prstGeom>
            <a:blipFill dpi="0" rotWithShape="1"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2" y="4123215"/>
            <a:ext cx="2314974" cy="23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3892" y="3992007"/>
            <a:ext cx="6865254" cy="2560410"/>
            <a:chOff x="143892" y="3992007"/>
            <a:chExt cx="6865254" cy="2560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0203" y="4380026"/>
                  <a:ext cx="309001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03" y="4380026"/>
                  <a:ext cx="3090012" cy="783869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8" name="TextBox 1287"/>
                <p:cNvSpPr txBox="1"/>
                <p:nvPr/>
              </p:nvSpPr>
              <p:spPr>
                <a:xfrm>
                  <a:off x="431932" y="5459214"/>
                  <a:ext cx="3252108" cy="661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288" name="TextBox 12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32" y="5459214"/>
                  <a:ext cx="3252108" cy="661143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67346" y="3992007"/>
              <a:ext cx="684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003399"/>
                  </a:solidFill>
                </a:rPr>
                <a:t>Mass matrix for one family of ordinary and heavy r.h. neutrinos</a:t>
              </a:r>
              <a:endParaRPr lang="en-US" sz="2000">
                <a:solidFill>
                  <a:srgbClr val="003399"/>
                </a:solidFill>
              </a:endParaRPr>
            </a:p>
          </p:txBody>
        </p:sp>
        <p:sp>
          <p:nvSpPr>
            <p:cNvPr id="1289" name="TextBox 1288"/>
            <p:cNvSpPr txBox="1"/>
            <p:nvPr/>
          </p:nvSpPr>
          <p:spPr>
            <a:xfrm>
              <a:off x="143892" y="5000147"/>
              <a:ext cx="3420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003399"/>
                  </a:solidFill>
                </a:rPr>
                <a:t>Diagonalization</a:t>
              </a:r>
              <a:endParaRPr lang="en-US" sz="2000">
                <a:solidFill>
                  <a:srgbClr val="003399"/>
                </a:solidFill>
              </a:endParaRPr>
            </a:p>
          </p:txBody>
        </p:sp>
        <p:sp>
          <p:nvSpPr>
            <p:cNvPr id="1290" name="TextBox 1289"/>
            <p:cNvSpPr txBox="1"/>
            <p:nvPr/>
          </p:nvSpPr>
          <p:spPr>
            <a:xfrm>
              <a:off x="143892" y="6152307"/>
              <a:ext cx="479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003399"/>
                  </a:solidFill>
                </a:rPr>
                <a:t>One light and one heavy Majorana neutrino</a:t>
              </a:r>
              <a:endParaRPr lang="en-US" sz="200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7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Leptogenesis by Majorana Neutrino Decays</a:t>
            </a:r>
          </a:p>
        </p:txBody>
      </p:sp>
      <p:pic>
        <p:nvPicPr>
          <p:cNvPr id="3" name="Picture 3" descr="C:\PICS\CARTOONS\general\fukug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" y="-493"/>
            <a:ext cx="9215567" cy="468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54724" y="4752167"/>
            <a:ext cx="5061928" cy="1920801"/>
            <a:chOff x="695986" y="1943777"/>
            <a:chExt cx="6327411" cy="24010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88162" y="3167882"/>
              <a:ext cx="11523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 rot="7800000" flipV="1">
              <a:off x="3020354" y="2682603"/>
              <a:ext cx="1169096" cy="45719"/>
              <a:chOff x="936002" y="3095937"/>
              <a:chExt cx="1169096" cy="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936002" y="3095937"/>
                <a:ext cx="11690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1442209" y="3095937"/>
                <a:ext cx="7067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 rot="-7800000">
              <a:off x="3039436" y="3556885"/>
              <a:ext cx="1142565" cy="45719"/>
              <a:chOff x="936002" y="3527997"/>
              <a:chExt cx="1142565" cy="0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936002" y="3527997"/>
                <a:ext cx="64829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936002" y="3527997"/>
                <a:ext cx="11425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763245" y="3167882"/>
              <a:ext cx="11523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>
              <a:spLocks noChangeAspect="1"/>
            </p:cNvSpPr>
            <p:nvPr/>
          </p:nvSpPr>
          <p:spPr>
            <a:xfrm>
              <a:off x="5267315" y="2519727"/>
              <a:ext cx="1296310" cy="1296310"/>
            </a:xfrm>
            <a:prstGeom prst="arc">
              <a:avLst>
                <a:gd name="adj1" fmla="val 10826307"/>
                <a:gd name="adj2" fmla="val 18252764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5915196" y="3167947"/>
              <a:ext cx="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 rot="7807937" flipV="1">
              <a:off x="5680559" y="2689302"/>
              <a:ext cx="1169096" cy="45719"/>
              <a:chOff x="936002" y="3239957"/>
              <a:chExt cx="1169096" cy="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936002" y="3239957"/>
                <a:ext cx="11690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1080022" y="3239957"/>
                <a:ext cx="3600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-7800000">
              <a:off x="5714519" y="3556885"/>
              <a:ext cx="1142565" cy="45719"/>
              <a:chOff x="936002" y="3527997"/>
              <a:chExt cx="1142565" cy="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936002" y="3527997"/>
                <a:ext cx="64829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936002" y="3527997"/>
                <a:ext cx="11425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95986" y="2807897"/>
              <a:ext cx="1409761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Heavy sterile</a:t>
              </a:r>
            </a:p>
            <a:p>
              <a:r>
                <a:rPr lang="en-US" sz="1400" smtClean="0"/>
                <a:t>neutrino N</a:t>
              </a:r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456352" y="1943777"/>
                  <a:ext cx="1031211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smtClean="0"/>
                    <a:t>Lepton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ℓ</m:t>
                      </m:r>
                    </m:oMath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6352" y="1943777"/>
                  <a:ext cx="1031211" cy="3847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71" t="-2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506976" y="3960057"/>
                  <a:ext cx="952265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smtClean="0"/>
                    <a:t>Higgs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Φ</m:t>
                      </m:r>
                    </m:oMath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976" y="3960057"/>
                  <a:ext cx="952265" cy="3847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00" t="-196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4485101" y="2989246"/>
              <a:ext cx="375103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0531" y="2801547"/>
              <a:ext cx="375103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589608" y="1943777"/>
                  <a:ext cx="397144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ℓ</m:t>
                        </m:r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9608" y="1943777"/>
                  <a:ext cx="397144" cy="3847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566139" y="3960057"/>
                  <a:ext cx="457258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Φ</m:t>
                        </m:r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139" y="3960057"/>
                  <a:ext cx="457258" cy="3847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373848" y="2223307"/>
                  <a:ext cx="457258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Φ</m:t>
                        </m:r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848" y="2223307"/>
                  <a:ext cx="457258" cy="3847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/>
            <p:cNvSpPr/>
            <p:nvPr/>
          </p:nvSpPr>
          <p:spPr>
            <a:xfrm>
              <a:off x="4104443" y="2856267"/>
              <a:ext cx="455253" cy="65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smtClean="0"/>
                <a:t>+</a:t>
              </a:r>
              <a:endParaRPr lang="en-US" sz="280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5609065" y="2566467"/>
              <a:ext cx="61203" cy="353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5904798" y="4748766"/>
            <a:ext cx="2952304" cy="1371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7530" tIns="48765" rIns="97530" bIns="48765" anchor="ctr"/>
          <a:lstStyle/>
          <a:p>
            <a:pPr defTabSz="921018"/>
            <a:r>
              <a:rPr lang="en-US" sz="2000" smtClean="0">
                <a:solidFill>
                  <a:srgbClr val="003399"/>
                </a:solidFill>
              </a:rPr>
              <a:t>CP-violating </a:t>
            </a:r>
            <a:r>
              <a:rPr lang="en-US" sz="2000">
                <a:solidFill>
                  <a:srgbClr val="003399"/>
                </a:solidFill>
              </a:rPr>
              <a:t>decays </a:t>
            </a:r>
            <a:r>
              <a:rPr lang="en-US" sz="2000" smtClean="0">
                <a:solidFill>
                  <a:srgbClr val="003399"/>
                </a:solidFill>
              </a:rPr>
              <a:t>of</a:t>
            </a:r>
          </a:p>
          <a:p>
            <a:pPr defTabSz="921018"/>
            <a:r>
              <a:rPr lang="en-US" sz="2000" smtClean="0">
                <a:solidFill>
                  <a:srgbClr val="003399"/>
                </a:solidFill>
              </a:rPr>
              <a:t>heavy sterile neutrinos by</a:t>
            </a:r>
            <a:endParaRPr lang="en-US" sz="2000">
              <a:solidFill>
                <a:srgbClr val="003399"/>
              </a:solidFill>
            </a:endParaRPr>
          </a:p>
          <a:p>
            <a:pPr defTabSz="921018"/>
            <a:r>
              <a:rPr lang="en-US" sz="2000" smtClean="0">
                <a:solidFill>
                  <a:srgbClr val="003399"/>
                </a:solidFill>
              </a:rPr>
              <a:t>interference </a:t>
            </a:r>
            <a:r>
              <a:rPr lang="en-US" sz="2000">
                <a:solidFill>
                  <a:srgbClr val="003399"/>
                </a:solidFill>
              </a:rPr>
              <a:t>of tree-level</a:t>
            </a:r>
          </a:p>
          <a:p>
            <a:pPr defTabSz="921018"/>
            <a:r>
              <a:rPr lang="en-US" sz="2000" smtClean="0">
                <a:solidFill>
                  <a:srgbClr val="003399"/>
                </a:solidFill>
              </a:rPr>
              <a:t>with </a:t>
            </a:r>
            <a:r>
              <a:rPr lang="en-US" sz="2000">
                <a:solidFill>
                  <a:srgbClr val="003399"/>
                </a:solidFill>
              </a:rPr>
              <a:t>one-loop diagram</a:t>
            </a:r>
          </a:p>
        </p:txBody>
      </p:sp>
    </p:spTree>
    <p:extLst>
      <p:ext uri="{BB962C8B-B14F-4D97-AF65-F5344CB8AC3E}">
        <p14:creationId xmlns:p14="http://schemas.microsoft.com/office/powerpoint/2010/main" val="8104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en-US"/>
              <a:t>Leptogenesis by Out-of-Equilibrium Decay</a:t>
            </a: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4016" y="719998"/>
            <a:ext cx="4968553" cy="4895982"/>
            <a:chOff x="96" y="480"/>
            <a:chExt cx="3312" cy="326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477591"/>
                </p:ext>
              </p:extLst>
            </p:nvPr>
          </p:nvGraphicFramePr>
          <p:xfrm>
            <a:off x="96" y="480"/>
            <a:ext cx="3312" cy="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34" name="CorelPhotoPaint.Image.10" r:id="rId3" imgW="11847619" imgH="11555556" progId="CorelPhotoPaint.Image.10">
                    <p:embed/>
                  </p:oleObj>
                </mc:Choice>
                <mc:Fallback>
                  <p:oleObj name="CorelPhotoPaint.Image.10" r:id="rId3" imgW="11847619" imgH="11555556" progId="CorelPhotoPaint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480"/>
                          <a:ext cx="3312" cy="3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AEAEA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68" y="899"/>
              <a:ext cx="1241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Equilibrium</a:t>
              </a:r>
            </a:p>
            <a:p>
              <a:pPr algn="l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abundance of</a:t>
              </a:r>
            </a:p>
            <a:p>
              <a:pPr algn="l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heavy Majorana</a:t>
              </a:r>
            </a:p>
            <a:p>
              <a:pPr algn="l">
                <a:defRPr/>
              </a:pPr>
              <a:r>
                <a:rPr lang="en-US" altLang="en-US" sz="2000" b="0">
                  <a:solidFill>
                    <a:srgbClr val="003399"/>
                  </a:solidFill>
                </a:rPr>
                <a:t>neutrinos</a:t>
              </a: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4016" y="5760211"/>
            <a:ext cx="8928993" cy="720196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>
              <a:defRPr/>
            </a:pPr>
            <a:r>
              <a:rPr lang="en-US" altLang="en-US" sz="2000" b="0"/>
              <a:t>W. Buchmüller &amp; M. Plümacher: Neutrino masses and the baryon asymmetry</a:t>
            </a:r>
          </a:p>
          <a:p>
            <a:pPr algn="ctr">
              <a:defRPr/>
            </a:pPr>
            <a:r>
              <a:rPr lang="en-US" altLang="en-US" sz="2000" b="0"/>
              <a:t>Int. J. Mod. Phys. A15 (2000) 5047-5086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6585" y="719998"/>
            <a:ext cx="3816424" cy="129599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altLang="en-US" sz="2000" b="0"/>
              <a:t> M. Fukugita &amp; T. Yanagida:</a:t>
            </a:r>
          </a:p>
          <a:p>
            <a:pPr algn="l">
              <a:defRPr/>
            </a:pPr>
            <a:r>
              <a:rPr lang="en-US" altLang="en-US" sz="2000" b="0"/>
              <a:t> Baryogenesis without Grand</a:t>
            </a:r>
          </a:p>
          <a:p>
            <a:pPr algn="l">
              <a:defRPr/>
            </a:pPr>
            <a:r>
              <a:rPr lang="en-US" altLang="en-US" sz="2000" b="0"/>
              <a:t> Unification</a:t>
            </a:r>
          </a:p>
          <a:p>
            <a:pPr algn="l">
              <a:defRPr/>
            </a:pPr>
            <a:r>
              <a:rPr lang="en-US" altLang="en-US" sz="2000" b="0"/>
              <a:t> Phys. Lett. B 174 (1986) 45 </a:t>
            </a:r>
          </a:p>
        </p:txBody>
      </p:sp>
      <p:grpSp>
        <p:nvGrpSpPr>
          <p:cNvPr id="30" name="Group 8"/>
          <p:cNvGrpSpPr>
            <a:grpSpLocks/>
          </p:cNvGrpSpPr>
          <p:nvPr/>
        </p:nvGrpSpPr>
        <p:grpSpPr bwMode="auto">
          <a:xfrm>
            <a:off x="144029" y="719607"/>
            <a:ext cx="4968553" cy="4895982"/>
            <a:chOff x="96" y="480"/>
            <a:chExt cx="3312" cy="3264"/>
          </a:xfrm>
        </p:grpSpPr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39021"/>
                </p:ext>
              </p:extLst>
            </p:nvPr>
          </p:nvGraphicFramePr>
          <p:xfrm>
            <a:off x="96" y="480"/>
            <a:ext cx="3312" cy="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35" name="CorelPhotoPaint.Image.10" r:id="rId5" imgW="11847619" imgH="11555556" progId="CorelPhotoPaint.Image.10">
                    <p:embed/>
                  </p:oleObj>
                </mc:Choice>
                <mc:Fallback>
                  <p:oleObj name="CorelPhotoPaint.Image.10" r:id="rId5" imgW="11847619" imgH="11555556" progId="CorelPhotoPaint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480"/>
                          <a:ext cx="3312" cy="3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AEAEA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768" y="899"/>
              <a:ext cx="1241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sz="2000" b="0" dirty="0">
                  <a:solidFill>
                    <a:srgbClr val="003399"/>
                  </a:solidFill>
                </a:rPr>
                <a:t>Equilibrium</a:t>
              </a:r>
            </a:p>
            <a:p>
              <a:pPr algn="l">
                <a:defRPr/>
              </a:pPr>
              <a:r>
                <a:rPr lang="en-US" altLang="en-US" sz="2000" b="0" dirty="0">
                  <a:solidFill>
                    <a:srgbClr val="003399"/>
                  </a:solidFill>
                </a:rPr>
                <a:t>abundance of</a:t>
              </a:r>
            </a:p>
            <a:p>
              <a:pPr algn="l">
                <a:defRPr/>
              </a:pPr>
              <a:r>
                <a:rPr lang="en-US" altLang="en-US" sz="2000" b="0" dirty="0">
                  <a:solidFill>
                    <a:srgbClr val="003399"/>
                  </a:solidFill>
                </a:rPr>
                <a:t>heavy </a:t>
              </a:r>
              <a:r>
                <a:rPr lang="en-US" altLang="en-US" sz="2000" b="0" dirty="0" err="1">
                  <a:solidFill>
                    <a:srgbClr val="003399"/>
                  </a:solidFill>
                </a:rPr>
                <a:t>Majorana</a:t>
              </a:r>
              <a:endParaRPr lang="en-US" altLang="en-US" sz="2000" b="0" dirty="0">
                <a:solidFill>
                  <a:srgbClr val="003399"/>
                </a:solidFill>
              </a:endParaRPr>
            </a:p>
            <a:p>
              <a:pPr algn="l">
                <a:defRPr/>
              </a:pPr>
              <a:r>
                <a:rPr lang="en-US" altLang="en-US" sz="2000" b="0" dirty="0">
                  <a:solidFill>
                    <a:srgbClr val="003399"/>
                  </a:solidFill>
                </a:rPr>
                <a:t>neutrinos</a:t>
              </a:r>
            </a:p>
          </p:txBody>
        </p:sp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1579" y="1689"/>
              <a:ext cx="1230" cy="677"/>
              <a:chOff x="1579" y="1689"/>
              <a:chExt cx="1230" cy="677"/>
            </a:xfrm>
          </p:grpSpPr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1584" y="1698"/>
                <a:ext cx="912" cy="634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>
                  <a:defRPr/>
                </a:pPr>
                <a:endParaRPr lang="en-US" altLang="en-US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1579" y="1689"/>
                <a:ext cx="1230" cy="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en-US" sz="20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Real abundance</a:t>
                </a:r>
              </a:p>
              <a:p>
                <a:pPr algn="l">
                  <a:defRPr/>
                </a:pPr>
                <a:r>
                  <a:rPr lang="en-US" altLang="en-US" sz="20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determined by</a:t>
                </a:r>
              </a:p>
              <a:p>
                <a:pPr algn="l">
                  <a:defRPr/>
                </a:pPr>
                <a:r>
                  <a:rPr lang="en-US" altLang="en-US" sz="20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decay rate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44016" y="720192"/>
            <a:ext cx="8928993" cy="4896095"/>
            <a:chOff x="144016" y="720192"/>
            <a:chExt cx="8928993" cy="4896095"/>
          </a:xfrm>
        </p:grpSpPr>
        <p:grpSp>
          <p:nvGrpSpPr>
            <p:cNvPr id="53" name="Group 15"/>
            <p:cNvGrpSpPr>
              <a:grpSpLocks/>
            </p:cNvGrpSpPr>
            <p:nvPr/>
          </p:nvGrpSpPr>
          <p:grpSpPr bwMode="auto">
            <a:xfrm>
              <a:off x="5256585" y="2592298"/>
              <a:ext cx="3816424" cy="3023989"/>
              <a:chOff x="3504" y="1728"/>
              <a:chExt cx="2544" cy="20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2544" cy="480"/>
                  </a:xfrm>
                  <a:prstGeom prst="rect">
                    <a:avLst/>
                  </a:prstGeom>
                  <a:solidFill>
                    <a:srgbClr val="4D4D4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Decay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1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04" y="3264"/>
                    <a:ext cx="2544" cy="48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3" name="Group 18"/>
              <p:cNvGrpSpPr>
                <a:grpSpLocks/>
              </p:cNvGrpSpPr>
              <p:nvPr/>
            </p:nvGrpSpPr>
            <p:grpSpPr bwMode="auto">
              <a:xfrm>
                <a:off x="3504" y="2448"/>
                <a:ext cx="2544" cy="720"/>
                <a:chOff x="672" y="2976"/>
                <a:chExt cx="2400" cy="672"/>
              </a:xfrm>
            </p:grpSpPr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672" y="2976"/>
                  <a:ext cx="2400" cy="672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67" name="Object 6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72" y="2976"/>
                    <a:ext cx="2400" cy="668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3736" name="CorelPhotoPaint.Image.10" r:id="rId8" imgW="20203175" imgH="5625397" progId="CorelPhotoPaint.Image.10">
                            <p:embed/>
                          </p:oleObj>
                        </mc:Choice>
                        <mc:Fallback>
                          <p:oleObj name="CorelPhotoPaint.Image.10" r:id="rId8" imgW="20203175" imgH="5625397" progId="CorelPhotoPaint.Image.10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72" y="2976"/>
                                  <a:ext cx="2400" cy="66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EAEAEA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67" name="Object 6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72" y="2976"/>
                    <a:ext cx="2400" cy="668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3560" name="CorelPhotoPaint.Image.10" r:id="rId10" imgW="20203175" imgH="5625397" progId="CorelPhotoPaint.Image.10">
                            <p:embed/>
                          </p:oleObj>
                        </mc:Choice>
                        <mc:Fallback>
                          <p:oleObj name="CorelPhotoPaint.Image.10" r:id="rId10" imgW="20203175" imgH="5625397" progId="CorelPhotoPaint.Image.10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1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72" y="2976"/>
                                  <a:ext cx="2400" cy="66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EAEAEA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2544" cy="72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530" tIns="48765" rIns="97530" bIns="48765" anchor="ctr"/>
              <a:lstStyle/>
              <a:p>
                <a:pPr defTabSz="921018"/>
                <a:r>
                  <a:rPr lang="en-US" sz="2000">
                    <a:solidFill>
                      <a:srgbClr val="40404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2000"/>
                  <a:t>CP-violating decays by</a:t>
                </a:r>
              </a:p>
              <a:p>
                <a:pPr defTabSz="921018"/>
                <a:r>
                  <a:rPr lang="en-US" sz="2000"/>
                  <a:t> interference of tree-level</a:t>
                </a:r>
              </a:p>
              <a:p>
                <a:pPr defTabSz="921018"/>
                <a:r>
                  <a:rPr lang="en-US" sz="2000"/>
                  <a:t> with one-loop diagram</a:t>
                </a: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2544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23"/>
            <p:cNvGrpSpPr>
              <a:grpSpLocks/>
            </p:cNvGrpSpPr>
            <p:nvPr/>
          </p:nvGrpSpPr>
          <p:grpSpPr bwMode="auto">
            <a:xfrm>
              <a:off x="144016" y="720192"/>
              <a:ext cx="4968553" cy="4895982"/>
              <a:chOff x="96" y="480"/>
              <a:chExt cx="3312" cy="3264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5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96" y="480"/>
                  <a:ext cx="3312" cy="326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3737" name="CorelPhotoPaint.Image.10" r:id="rId12" imgW="11847619" imgH="11555556" progId="CorelPhotoPaint.Image.10">
                          <p:embed/>
                        </p:oleObj>
                      </mc:Choice>
                      <mc:Fallback>
                        <p:oleObj name="CorelPhotoPaint.Image.10" r:id="rId12" imgW="11847619" imgH="11555556" progId="CorelPhotoPaint.Image.10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6" y="480"/>
                                <a:ext cx="3312" cy="32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EAEAEA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5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96" y="480"/>
                  <a:ext cx="3312" cy="326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3561" name="CorelPhotoPaint.Image.10" r:id="rId14" imgW="11847619" imgH="11555556" progId="CorelPhotoPaint.Image.10">
                          <p:embed/>
                        </p:oleObj>
                      </mc:Choice>
                      <mc:Fallback>
                        <p:oleObj name="CorelPhotoPaint.Image.10" r:id="rId14" imgW="11847619" imgH="11555556" progId="CorelPhotoPaint.Image.10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6" y="480"/>
                                <a:ext cx="3312" cy="32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EAEAEA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2117" y="2627"/>
                <a:ext cx="1176" cy="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Created</a:t>
                </a:r>
              </a:p>
              <a:p>
                <a:pPr algn="l"/>
                <a:r>
                  <a:rPr lang="en-US" sz="2000" b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lepton-number</a:t>
                </a:r>
              </a:p>
              <a:p>
                <a:pPr algn="l"/>
                <a:r>
                  <a:rPr lang="en-US" sz="2000" b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abundance</a:t>
                </a:r>
              </a:p>
            </p:txBody>
          </p:sp>
          <p:sp>
            <p:nvSpPr>
              <p:cNvPr id="57" name="Text Box 26"/>
              <p:cNvSpPr txBox="1">
                <a:spLocks noChangeArrowheads="1"/>
              </p:cNvSpPr>
              <p:nvPr/>
            </p:nvSpPr>
            <p:spPr bwMode="auto">
              <a:xfrm>
                <a:off x="768" y="899"/>
                <a:ext cx="1241" cy="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003399"/>
                    </a:solidFill>
                  </a:rPr>
                  <a:t>Equilibrium</a:t>
                </a:r>
              </a:p>
              <a:p>
                <a:pPr algn="l"/>
                <a:r>
                  <a:rPr lang="en-US" sz="2000" b="0" dirty="0">
                    <a:solidFill>
                      <a:srgbClr val="003399"/>
                    </a:solidFill>
                  </a:rPr>
                  <a:t>abundance of</a:t>
                </a:r>
              </a:p>
              <a:p>
                <a:pPr algn="l"/>
                <a:r>
                  <a:rPr lang="en-US" sz="2000" b="0" dirty="0">
                    <a:solidFill>
                      <a:srgbClr val="003399"/>
                    </a:solidFill>
                  </a:rPr>
                  <a:t>heavy </a:t>
                </a:r>
                <a:r>
                  <a:rPr lang="en-US" sz="2000" b="0" dirty="0" err="1">
                    <a:solidFill>
                      <a:srgbClr val="003399"/>
                    </a:solidFill>
                  </a:rPr>
                  <a:t>Majorana</a:t>
                </a:r>
                <a:endParaRPr lang="en-US" sz="2000" b="0" dirty="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b="0" dirty="0">
                    <a:solidFill>
                      <a:srgbClr val="003399"/>
                    </a:solidFill>
                  </a:rPr>
                  <a:t>neutrinos</a:t>
                </a:r>
              </a:p>
            </p:txBody>
          </p:sp>
          <p:grpSp>
            <p:nvGrpSpPr>
              <p:cNvPr id="58" name="Group 27"/>
              <p:cNvGrpSpPr>
                <a:grpSpLocks/>
              </p:cNvGrpSpPr>
              <p:nvPr/>
            </p:nvGrpSpPr>
            <p:grpSpPr bwMode="auto">
              <a:xfrm>
                <a:off x="1579" y="1689"/>
                <a:ext cx="1230" cy="677"/>
                <a:chOff x="1579" y="1689"/>
                <a:chExt cx="1230" cy="677"/>
              </a:xfrm>
            </p:grpSpPr>
            <p:sp>
              <p:nvSpPr>
                <p:cNvPr id="5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584" y="1698"/>
                  <a:ext cx="912" cy="634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en-US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579" y="1689"/>
                  <a:ext cx="1230" cy="6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0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Real abundance</a:t>
                  </a:r>
                </a:p>
                <a:p>
                  <a:pPr algn="l"/>
                  <a:r>
                    <a:rPr lang="en-US" sz="20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determined by</a:t>
                  </a:r>
                </a:p>
                <a:p>
                  <a:pPr algn="l"/>
                  <a:r>
                    <a:rPr lang="en-US" sz="20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decay rate</a:t>
                  </a:r>
                </a:p>
              </p:txBody>
            </p:sp>
          </p:grpSp>
        </p:grpSp>
      </p:grp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143892" y="719607"/>
            <a:ext cx="4968553" cy="4895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>
              <a:solidFill>
                <a:srgbClr val="00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Dow Jones Index for Leptogenesis</a:t>
            </a:r>
            <a:endParaRPr lang="en-US"/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242461116"/>
              </p:ext>
            </p:extLst>
          </p:nvPr>
        </p:nvGraphicFramePr>
        <p:xfrm>
          <a:off x="611958" y="1295687"/>
          <a:ext cx="7993110" cy="517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338" y="791617"/>
            <a:ext cx="86423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inSPIRE: </a:t>
            </a:r>
            <a:r>
              <a:rPr lang="en-US" sz="2400">
                <a:solidFill>
                  <a:srgbClr val="003399"/>
                </a:solidFill>
              </a:rPr>
              <a:t>C</a:t>
            </a:r>
            <a:r>
              <a:rPr lang="en-US" sz="2400" smtClean="0">
                <a:solidFill>
                  <a:srgbClr val="003399"/>
                </a:solidFill>
              </a:rPr>
              <a:t>itations of Fukugita &amp; Yanagida, </a:t>
            </a:r>
            <a:r>
              <a:rPr lang="en-US" altLang="en-US" sz="2400">
                <a:solidFill>
                  <a:srgbClr val="003399"/>
                </a:solidFill>
              </a:rPr>
              <a:t>PLB 174 (1986) </a:t>
            </a:r>
            <a:r>
              <a:rPr lang="en-US" altLang="en-US" sz="2400" smtClean="0">
                <a:solidFill>
                  <a:srgbClr val="003399"/>
                </a:solidFill>
              </a:rPr>
              <a:t>45</a:t>
            </a:r>
          </a:p>
          <a:p>
            <a:pPr algn="ctr"/>
            <a:r>
              <a:rPr lang="en-US" sz="2400" smtClean="0">
                <a:solidFill>
                  <a:srgbClr val="003399"/>
                </a:solidFill>
              </a:rPr>
              <a:t>or “Leptogenesis” in title</a:t>
            </a:r>
          </a:p>
          <a:p>
            <a:pPr algn="ctr"/>
            <a:endParaRPr lang="en-US" sz="24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960422" y="791617"/>
            <a:ext cx="5040703" cy="5688491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Neutrinoless </a:t>
            </a:r>
            <a:r>
              <a:rPr lang="en-US">
                <a:latin typeface="Symbol" pitchFamily="18" charset="2"/>
              </a:rPr>
              <a:t>bb</a:t>
            </a:r>
            <a:r>
              <a:rPr lang="en-US"/>
              <a:t> Decay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2" y="792140"/>
            <a:ext cx="3528392" cy="36719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485156" y="2637199"/>
            <a:ext cx="893069" cy="61763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med" len="med"/>
            <a:tailEnd type="arrow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512888" y="2663878"/>
            <a:ext cx="863080" cy="936129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med" len="med"/>
            <a:tailEnd type="arrow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pic>
        <p:nvPicPr>
          <p:cNvPr id="22" name="Picture 22" descr="C:\Users\Georg Raffelt\Desktop\doublebeta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4392117"/>
            <a:ext cx="3528392" cy="20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3292" y="796449"/>
            <a:ext cx="354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Some nuclei decay only by</a:t>
            </a:r>
          </a:p>
          <a:p>
            <a:pPr algn="ctr"/>
            <a:r>
              <a:rPr lang="en-US" sz="2400" smtClean="0">
                <a:solidFill>
                  <a:srgbClr val="003399"/>
                </a:solidFill>
              </a:rPr>
              <a:t>the </a:t>
            </a:r>
            <a:r>
              <a:rPr lang="en-US" sz="2400" smtClean="0">
                <a:solidFill>
                  <a:srgbClr val="003399"/>
                </a:solidFill>
                <a:latin typeface="Symbol" pitchFamily="18" charset="2"/>
              </a:rPr>
              <a:t>bb</a:t>
            </a:r>
            <a:r>
              <a:rPr lang="en-US" sz="2400" smtClean="0">
                <a:solidFill>
                  <a:srgbClr val="003399"/>
                </a:solidFill>
              </a:rPr>
              <a:t> mode, e.g. Ge-76</a:t>
            </a:r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837" y="2255567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smtClean="0"/>
              <a:t>76</a:t>
            </a:r>
            <a:r>
              <a:rPr lang="en-US" sz="2400" smtClean="0"/>
              <a:t>Ge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2445037" y="282655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smtClean="0"/>
              <a:t>76</a:t>
            </a:r>
            <a:r>
              <a:rPr lang="en-US" sz="2400" smtClean="0"/>
              <a:t>Se</a:t>
            </a:r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1554067" y="173754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smtClean="0"/>
              <a:t>76</a:t>
            </a:r>
            <a:r>
              <a:rPr lang="en-US" sz="2400" smtClean="0"/>
              <a:t>As</a:t>
            </a: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248368" y="2406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0</a:t>
            </a:r>
            <a:r>
              <a:rPr lang="en-US" sz="2800" baseline="30000" smtClean="0">
                <a:latin typeface="Symbol" pitchFamily="18" charset="2"/>
              </a:rPr>
              <a:t>+</a:t>
            </a:r>
            <a:endParaRPr lang="en-US" sz="2400" baseline="30000">
              <a:latin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6658" y="194377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</a:t>
            </a:r>
            <a:r>
              <a:rPr lang="en-US" sz="2800" baseline="30000" smtClean="0">
                <a:latin typeface="Symbol" pitchFamily="18" charset="2"/>
              </a:rPr>
              <a:t>-</a:t>
            </a:r>
            <a:endParaRPr lang="en-US" sz="2400" baseline="3000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7788" y="301205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</a:t>
            </a:r>
            <a:r>
              <a:rPr lang="en-US" sz="2800" baseline="30000" smtClean="0">
                <a:latin typeface="Symbol" pitchFamily="18" charset="2"/>
              </a:rPr>
              <a:t>+</a:t>
            </a:r>
            <a:endParaRPr lang="en-US" sz="2400" baseline="3000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7028" y="337812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0</a:t>
            </a:r>
            <a:r>
              <a:rPr lang="en-US" sz="2800" baseline="30000" smtClean="0">
                <a:latin typeface="Symbol" pitchFamily="18" charset="2"/>
              </a:rPr>
              <a:t>+</a:t>
            </a:r>
            <a:endParaRPr lang="en-US" sz="2400" baseline="30000"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72045" y="3744027"/>
                <a:ext cx="2368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chemeClr val="tx1"/>
                    </a:solidFill>
                  </a:rPr>
                  <a:t>Half life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</a:rPr>
                  <a:t> 10</a:t>
                </a:r>
                <a:r>
                  <a:rPr lang="en-US" sz="2800" baseline="30000" smtClean="0">
                    <a:solidFill>
                      <a:schemeClr val="tx1"/>
                    </a:solidFill>
                  </a:rPr>
                  <a:t>21</a:t>
                </a:r>
                <a:r>
                  <a:rPr lang="en-US" sz="2400" smtClean="0">
                    <a:solidFill>
                      <a:schemeClr val="tx1"/>
                    </a:solidFill>
                  </a:rPr>
                  <a:t> yr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5" y="3744027"/>
                <a:ext cx="236827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56" t="-15789" r="-30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215902" y="791617"/>
            <a:ext cx="3528392" cy="56884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6" name="Picture 34" descr="C:\Users\Georg Raffelt\Desktop\nobet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71" y="863151"/>
            <a:ext cx="2094778" cy="26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7" descr="C:\Users\Georg Raffelt\Desktop\nobeta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2" y="864037"/>
            <a:ext cx="2302756" cy="28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960422" y="360000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Standard 2</a:t>
            </a:r>
            <a:r>
              <a:rPr lang="en-US" sz="2000" smtClean="0">
                <a:latin typeface="Symbol" pitchFamily="18" charset="2"/>
              </a:rPr>
              <a:t>n</a:t>
            </a:r>
            <a:r>
              <a:rPr lang="en-US" sz="2000" smtClean="0"/>
              <a:t> mode</a:t>
            </a: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6552782" y="360000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C00000"/>
                </a:solidFill>
              </a:rPr>
              <a:t>0</a:t>
            </a:r>
            <a:r>
              <a:rPr lang="en-US" sz="200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smtClean="0">
                <a:solidFill>
                  <a:srgbClr val="C00000"/>
                </a:solidFill>
              </a:rPr>
              <a:t> mode, enabled</a:t>
            </a:r>
          </a:p>
          <a:p>
            <a:pPr algn="ctr"/>
            <a:r>
              <a:rPr lang="en-US" sz="2000" smtClean="0">
                <a:solidFill>
                  <a:srgbClr val="C00000"/>
                </a:solidFill>
              </a:rPr>
              <a:t>by Majorana mass</a:t>
            </a:r>
            <a:endParaRPr lang="en-US" sz="20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31297" y="4482212"/>
                <a:ext cx="2869825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𝑒𝑖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297" y="4482212"/>
                <a:ext cx="2869825" cy="10705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731746" y="4692371"/>
            <a:ext cx="1240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Measured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quantity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31746" y="5607005"/>
            <a:ext cx="1244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Best limit</a:t>
            </a:r>
          </a:p>
          <a:p>
            <a:r>
              <a:rPr lang="en-US" sz="2000" smtClean="0"/>
              <a:t>from </a:t>
            </a:r>
            <a:r>
              <a:rPr lang="en-US" sz="2400" baseline="30000" smtClean="0"/>
              <a:t>76</a:t>
            </a:r>
            <a:r>
              <a:rPr lang="en-US" sz="2000" smtClean="0"/>
              <a:t>Ge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20722" y="5720247"/>
                <a:ext cx="19901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&lt;0.35 </m:t>
                      </m:r>
                      <m:r>
                        <m:rPr>
                          <m:nor/>
                        </m:rPr>
                        <a:rPr lang="en-US" sz="2000" b="0" i="0" smtClean="0"/>
                        <m:t>eV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22" y="5720247"/>
                <a:ext cx="199016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>
            <a:off x="2376202" y="3240088"/>
            <a:ext cx="8638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12082" y="2159807"/>
            <a:ext cx="8638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8196" y="2663877"/>
            <a:ext cx="8638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76202" y="3600007"/>
            <a:ext cx="8638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Antineutrino Oscillations Different from Neutrinos?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920126"/>
            <a:ext cx="7921363" cy="32002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2865" y="2172021"/>
            <a:ext cx="5190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Dirac phase causes different 3-flavor oscillations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for neutrinos and antineutrinos</a:t>
            </a:r>
            <a:endParaRPr lang="en-US" sz="200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72632" y="1871767"/>
            <a:ext cx="0" cy="36005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51656" y="6192367"/>
            <a:ext cx="331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Distance [1000 km] for  E = 1 GeV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2008" y="2913030"/>
                <a:ext cx="26485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b="0" smtClean="0"/>
              </a:p>
              <a:p>
                <a:r>
                  <a:rPr lang="en-US" sz="2400" smtClean="0"/>
                  <a:t>       </a:t>
                </a:r>
                <a:r>
                  <a:rPr lang="en-US" sz="2000" smtClean="0"/>
                  <a:t>same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08" y="2913030"/>
                <a:ext cx="2648546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0022" y="4764820"/>
                <a:ext cx="1265539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22" y="4764820"/>
                <a:ext cx="1265539" cy="491417"/>
              </a:xfrm>
              <a:prstGeom prst="rect">
                <a:avLst/>
              </a:prstGeom>
              <a:blipFill rotWithShape="1"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23552" y="5387557"/>
                <a:ext cx="129080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52" y="5387557"/>
                <a:ext cx="1290802" cy="491417"/>
              </a:xfrm>
              <a:prstGeom prst="rect">
                <a:avLst/>
              </a:prstGeom>
              <a:blipFill rotWithShape="1"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>
            <a:spLocks noChangeAspect="1"/>
          </p:cNvSpPr>
          <p:nvPr/>
        </p:nvSpPr>
        <p:spPr>
          <a:xfrm>
            <a:off x="287992" y="719687"/>
            <a:ext cx="576000" cy="576000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095661" y="719687"/>
            <a:ext cx="576000" cy="576000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829102" y="722007"/>
            <a:ext cx="576000" cy="576000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826056" y="719687"/>
            <a:ext cx="576000" cy="576000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0772" y="694207"/>
                <a:ext cx="6120000" cy="5760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𝐞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𝛿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2" y="694207"/>
                <a:ext cx="6120000" cy="57600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>
            <a:spLocks noChangeAspect="1"/>
          </p:cNvSpPr>
          <p:nvPr/>
        </p:nvSpPr>
        <p:spPr>
          <a:xfrm>
            <a:off x="287912" y="1465187"/>
            <a:ext cx="576000" cy="576000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095581" y="1465187"/>
            <a:ext cx="576000" cy="576000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829022" y="1467507"/>
            <a:ext cx="576000" cy="576000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825976" y="1465187"/>
            <a:ext cx="576000" cy="576000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692" y="1439707"/>
                <a:ext cx="6120000" cy="5760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𝐞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𝛿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92" y="1439707"/>
                <a:ext cx="6120000" cy="57600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3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3527"/>
            <a:ext cx="9217024" cy="582932"/>
          </a:xfrm>
        </p:spPr>
        <p:txBody>
          <a:bodyPr/>
          <a:lstStyle/>
          <a:p>
            <a:r>
              <a:rPr lang="en-US" sz="3600" smtClean="0"/>
              <a:t>Leptogenesis Summary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3892" y="1079657"/>
            <a:ext cx="8643841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• See-saw model for small Majorana masses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  provides a generic way for BAU generation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 smtClean="0">
                <a:solidFill>
                  <a:schemeClr val="bg1"/>
                </a:solidFill>
              </a:rPr>
              <a:t>• Observing lepton-number violation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  (neutrinoless double beta decay)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  and leptonic CP violation (LBL oscillation)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  would provide strong support (not proof)</a:t>
            </a:r>
          </a:p>
          <a:p>
            <a:r>
              <a:rPr lang="en-US" sz="3600" b="1" smtClean="0">
                <a:solidFill>
                  <a:schemeClr val="bg1"/>
                </a:solidFill>
              </a:rPr>
              <a:t>   for this scenario</a:t>
            </a:r>
            <a:endParaRPr lang="en-US" sz="3600" b="1">
              <a:solidFill>
                <a:schemeClr val="bg1"/>
              </a:solidFill>
            </a:endParaRPr>
          </a:p>
          <a:p>
            <a:endParaRPr lang="en-US" sz="3600" b="1" smtClean="0">
              <a:solidFill>
                <a:schemeClr val="bg1"/>
              </a:solidFill>
            </a:endParaRPr>
          </a:p>
          <a:p>
            <a:endParaRPr lang="en-US" sz="36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Neutrino Thermal Equilibrium</a:t>
            </a:r>
            <a:endParaRPr lang="en-US" sz="280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80521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expansion rate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680521" y="1296097"/>
            <a:ext cx="4392042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Friedmann </a:t>
            </a:r>
            <a:r>
              <a:rPr lang="en-US" altLang="en-US" sz="2000" smtClean="0">
                <a:solidFill>
                  <a:srgbClr val="003399"/>
                </a:solidFill>
              </a:rPr>
              <a:t>equation (flat universe)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680521" y="2304094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Radiation dominates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680521" y="3096091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Expansion rate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44016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rate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44016" y="2880092"/>
            <a:ext cx="4392488" cy="7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Dimensional analysis of reaction rate</a:t>
            </a:r>
          </a:p>
          <a:p>
            <a:pPr algn="l"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in a thermal medium for </a:t>
            </a:r>
            <a:r>
              <a:rPr lang="en-US" altLang="en-US" sz="2000"/>
              <a:t>T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≪</a:t>
            </a:r>
            <a:r>
              <a:rPr lang="en-US" altLang="en-US" sz="2000"/>
              <a:t> m</a:t>
            </a:r>
            <a:r>
              <a:rPr lang="en-US" altLang="en-US" sz="2400" baseline="-25000"/>
              <a:t>W,Z</a:t>
            </a:r>
            <a:endParaRPr lang="en-US" altLang="en-US" sz="2400"/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44016" y="1296097"/>
            <a:ext cx="43924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Examples for neutrino processes</a:t>
            </a:r>
          </a:p>
        </p:txBody>
      </p:sp>
      <p:sp>
        <p:nvSpPr>
          <p:cNvPr id="71" name="Line 29"/>
          <p:cNvSpPr>
            <a:spLocks noChangeAspect="1" noChangeShapeType="1"/>
          </p:cNvSpPr>
          <p:nvPr/>
        </p:nvSpPr>
        <p:spPr bwMode="auto">
          <a:xfrm>
            <a:off x="2880320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2880320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H="1">
            <a:off x="2880320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4" name="Line 32"/>
          <p:cNvSpPr>
            <a:spLocks noChangeAspect="1" noChangeShapeType="1"/>
          </p:cNvSpPr>
          <p:nvPr/>
        </p:nvSpPr>
        <p:spPr bwMode="auto">
          <a:xfrm flipH="1">
            <a:off x="304233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5" name="Line 33"/>
          <p:cNvSpPr>
            <a:spLocks noChangeAspect="1" noChangeShapeType="1"/>
          </p:cNvSpPr>
          <p:nvPr/>
        </p:nvSpPr>
        <p:spPr bwMode="auto">
          <a:xfrm flipH="1">
            <a:off x="3474386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H="1">
            <a:off x="3312368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3312368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8" name="Line 36"/>
          <p:cNvSpPr>
            <a:spLocks noChangeAspect="1" noChangeShapeType="1"/>
          </p:cNvSpPr>
          <p:nvPr/>
        </p:nvSpPr>
        <p:spPr bwMode="auto">
          <a:xfrm>
            <a:off x="331236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3330370" y="2115094"/>
            <a:ext cx="43204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G</a:t>
            </a:r>
            <a:r>
              <a:rPr lang="en-US" altLang="en-US" sz="2400" baseline="-2500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blipFill rotWithShape="1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Pl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Pl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Condition for thermal equilibrium: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Γ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𝐻</m:t>
                    </m:r>
                  </m:oMath>
                </a14:m>
                <a:endParaRPr lang="en-US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blipFill rotWithShape="1">
                <a:blip r:embed="rId8"/>
                <a:stretch>
                  <a:fillRect b="-141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3891" y="4879602"/>
                <a:ext cx="8928671" cy="5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19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GeV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Ge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" y="4879602"/>
                <a:ext cx="8928671" cy="5206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43892" y="5616287"/>
            <a:ext cx="8929118" cy="8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 smtClean="0">
                <a:solidFill>
                  <a:srgbClr val="C00000"/>
                </a:solidFill>
              </a:rPr>
              <a:t>Neutrinos </a:t>
            </a:r>
            <a:r>
              <a:rPr lang="en-US" altLang="en-US" sz="2000" b="1">
                <a:solidFill>
                  <a:srgbClr val="C00000"/>
                </a:solidFill>
              </a:rPr>
              <a:t>are </a:t>
            </a:r>
            <a:r>
              <a:rPr lang="en-US" altLang="en-US" sz="2000" b="1" smtClean="0">
                <a:solidFill>
                  <a:srgbClr val="C00000"/>
                </a:solidFill>
              </a:rPr>
              <a:t>in </a:t>
            </a:r>
            <a:r>
              <a:rPr lang="en-US" altLang="en-US" sz="2000" b="1">
                <a:solidFill>
                  <a:srgbClr val="C00000"/>
                </a:solidFill>
              </a:rPr>
              <a:t>thermal </a:t>
            </a:r>
            <a:r>
              <a:rPr lang="en-US" altLang="en-US" sz="2000" b="1" smtClean="0">
                <a:solidFill>
                  <a:srgbClr val="C00000"/>
                </a:solidFill>
              </a:rPr>
              <a:t>equilibrium for  </a:t>
            </a:r>
            <a:r>
              <a:rPr lang="en-US" altLang="en-US" sz="2000" b="1">
                <a:solidFill>
                  <a:srgbClr val="C00000"/>
                </a:solidFill>
              </a:rPr>
              <a:t>T </a:t>
            </a: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≳ 1 MeV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corresponding </a:t>
            </a:r>
            <a:r>
              <a:rPr lang="en-US" altLang="en-US" sz="2000" b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to  t </a:t>
            </a: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≲ 1 sec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eorg Raffelt\Desktop\ncre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1517"/>
            <a:ext cx="9217024" cy="575587"/>
          </a:xfrm>
          <a:noFill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vs Majorana Neutrinos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02" y="1151667"/>
            <a:ext cx="2592000" cy="3455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2" y="1152147"/>
            <a:ext cx="2592000" cy="34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56102" y="4703998"/>
            <a:ext cx="2639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states per flavor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 the radiation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density?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858" y="4703998"/>
            <a:ext cx="2900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states per flavor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assumption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cosmology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102" y="4146482"/>
            <a:ext cx="25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Dirac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562" y="4146482"/>
            <a:ext cx="25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Ettore Majorana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067342">
            <a:off x="1991775" y="5689170"/>
            <a:ext cx="294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thermalized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5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32" y="647597"/>
            <a:ext cx="4464620" cy="59271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BBN Theory vs Observations</a:t>
            </a:r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5400000">
            <a:off x="4325806" y="2767728"/>
            <a:ext cx="3888540" cy="3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1200" b="0"/>
              <a:t>Review of </a:t>
            </a:r>
            <a:r>
              <a:rPr lang="en-US" altLang="en-US" sz="1200" b="0" smtClean="0"/>
              <a:t>Particle Properties </a:t>
            </a:r>
            <a:r>
              <a:rPr lang="en-US" altLang="en-US" sz="1200" b="0"/>
              <a:t>(</a:t>
            </a:r>
            <a:r>
              <a:rPr lang="en-US" altLang="en-US" sz="1200" b="0" smtClean="0"/>
              <a:t>2014</a:t>
            </a:r>
            <a:r>
              <a:rPr lang="en-US" altLang="en-US" sz="1200" b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94327" y="6234371"/>
                <a:ext cx="383090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/>
                  <a:t>Baryon/Photon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𝜂</m:t>
                    </m:r>
                    <m:r>
                      <a:rPr lang="en-US" sz="20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200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327" y="6234371"/>
                <a:ext cx="383090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25922" y="6070077"/>
            <a:ext cx="4124154" cy="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10112" y="5904327"/>
            <a:ext cx="3261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1</a:t>
            </a:r>
            <a:endParaRPr lang="en-US" sz="1900"/>
          </a:p>
        </p:txBody>
      </p:sp>
      <p:sp>
        <p:nvSpPr>
          <p:cNvPr id="32" name="TextBox 31"/>
          <p:cNvSpPr txBox="1"/>
          <p:nvPr/>
        </p:nvSpPr>
        <p:spPr>
          <a:xfrm>
            <a:off x="355693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2</a:t>
            </a:r>
            <a:endParaRPr lang="en-US" sz="1900"/>
          </a:p>
        </p:txBody>
      </p:sp>
      <p:sp>
        <p:nvSpPr>
          <p:cNvPr id="33" name="TextBox 32"/>
          <p:cNvSpPr txBox="1"/>
          <p:nvPr/>
        </p:nvSpPr>
        <p:spPr>
          <a:xfrm>
            <a:off x="418178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8512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4</a:t>
            </a:r>
            <a:endParaRPr lang="en-US" sz="1900"/>
          </a:p>
        </p:txBody>
      </p:sp>
      <p:sp>
        <p:nvSpPr>
          <p:cNvPr id="35" name="TextBox 34"/>
          <p:cNvSpPr txBox="1"/>
          <p:nvPr/>
        </p:nvSpPr>
        <p:spPr>
          <a:xfrm>
            <a:off x="4979232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5</a:t>
            </a:r>
            <a:endParaRPr lang="en-US" sz="1900"/>
          </a:p>
        </p:txBody>
      </p:sp>
      <p:sp>
        <p:nvSpPr>
          <p:cNvPr id="36" name="TextBox 35"/>
          <p:cNvSpPr txBox="1"/>
          <p:nvPr/>
        </p:nvSpPr>
        <p:spPr>
          <a:xfrm>
            <a:off x="525774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6</a:t>
            </a:r>
            <a:endParaRPr lang="en-US" sz="1900"/>
          </a:p>
        </p:txBody>
      </p:sp>
      <p:sp>
        <p:nvSpPr>
          <p:cNvPr id="37" name="TextBox 36"/>
          <p:cNvSpPr txBox="1"/>
          <p:nvPr/>
        </p:nvSpPr>
        <p:spPr>
          <a:xfrm>
            <a:off x="550768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7</a:t>
            </a:r>
            <a:endParaRPr lang="en-US" sz="1900"/>
          </a:p>
        </p:txBody>
      </p:sp>
      <p:sp>
        <p:nvSpPr>
          <p:cNvPr id="38" name="TextBox 37"/>
          <p:cNvSpPr txBox="1"/>
          <p:nvPr/>
        </p:nvSpPr>
        <p:spPr>
          <a:xfrm>
            <a:off x="5956507" y="5904327"/>
            <a:ext cx="4320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10</a:t>
            </a:r>
            <a:endParaRPr lang="en-US" sz="1900"/>
          </a:p>
        </p:txBody>
      </p:sp>
      <p:sp>
        <p:nvSpPr>
          <p:cNvPr id="7" name="TextBox 6"/>
          <p:cNvSpPr txBox="1"/>
          <p:nvPr/>
        </p:nvSpPr>
        <p:spPr>
          <a:xfrm>
            <a:off x="6465298" y="3160106"/>
            <a:ext cx="229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Precision cosmology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2243" y="3383977"/>
            <a:ext cx="1017833" cy="160702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Baryon and Radiation Density from BBN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2" y="850743"/>
            <a:ext cx="6255587" cy="4333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5917683" y="2153225"/>
            <a:ext cx="291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Cooke et al., arXiv:1308.3240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222" y="1185653"/>
            <a:ext cx="187226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48797" y="2343803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1037" y="1320903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544277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D abundance from Cook et al. (2013) and He-4 from Izotov et al. (2013)</a:t>
            </a:r>
          </a:p>
          <a:p>
            <a:pPr algn="ctr"/>
            <a:r>
              <a:rPr lang="en-US" sz="2400" smtClean="0">
                <a:solidFill>
                  <a:srgbClr val="C00000"/>
                </a:solidFill>
              </a:rPr>
              <a:t>BBN hint for extra radiation (evidence driven by He abundance)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" y="-493"/>
            <a:ext cx="9217024" cy="582932"/>
          </a:xfrm>
        </p:spPr>
        <p:txBody>
          <a:bodyPr/>
          <a:lstStyle/>
          <a:p>
            <a:r>
              <a:rPr lang="en-US"/>
              <a:t>What is wrong with neutrino dark matter?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222" y="719137"/>
            <a:ext cx="6552339" cy="23047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20221" y="719607"/>
            <a:ext cx="6552341" cy="503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Galactic Phase Space (“Tremaine-Gunn-Limit”)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520222" y="1223677"/>
            <a:ext cx="5112569" cy="7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 b="0">
                <a:solidFill>
                  <a:srgbClr val="003399"/>
                </a:solidFill>
              </a:rPr>
              <a:t>Maximum mass density of a degenerate</a:t>
            </a:r>
          </a:p>
          <a:p>
            <a:pPr algn="l"/>
            <a:r>
              <a:rPr lang="en-US" sz="2000" b="0">
                <a:solidFill>
                  <a:srgbClr val="003399"/>
                </a:solidFill>
              </a:rPr>
              <a:t>Fermi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0223" y="1854372"/>
                <a:ext cx="4320600" cy="108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max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escape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23" y="1854372"/>
                <a:ext cx="4320600" cy="10882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0822" y="1479462"/>
            <a:ext cx="2159729" cy="14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solidFill>
                  <a:srgbClr val="003399"/>
                </a:solidFill>
                <a:latin typeface="+mj-lt"/>
              </a:rPr>
              <a:t>Spiral galaxies</a:t>
            </a:r>
          </a:p>
          <a:p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 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en-US" baseline="-2500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baseline="-2500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000" b="0">
                <a:solidFill>
                  <a:srgbClr val="C00000"/>
                </a:solidFill>
                <a:latin typeface="+mj-lt"/>
              </a:rPr>
              <a:t>&gt;</a:t>
            </a:r>
            <a:r>
              <a:rPr lang="en-US" sz="200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20–40 eV</a:t>
            </a:r>
          </a:p>
          <a:p>
            <a:r>
              <a:rPr lang="en-US" sz="2000" smtClean="0">
                <a:solidFill>
                  <a:srgbClr val="003399"/>
                </a:solidFill>
                <a:latin typeface="+mj-lt"/>
              </a:rPr>
              <a:t>Dwarf galaxies</a:t>
            </a:r>
          </a:p>
          <a:p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 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en-US" baseline="-2500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baseline="-2500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000">
                <a:solidFill>
                  <a:srgbClr val="C00000"/>
                </a:solidFill>
                <a:latin typeface="+mj-lt"/>
              </a:rPr>
              <a:t>&gt;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100–200 eV</a:t>
            </a:r>
            <a:endParaRPr lang="de-DE" sz="20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Picture 17" descr="C:\Users\Georg Raffelt\Desktop\gal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8" y="719607"/>
            <a:ext cx="2304512" cy="2304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4464" y="3240088"/>
            <a:ext cx="8928098" cy="3312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4464" y="3240029"/>
            <a:ext cx="8928100" cy="503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Free Streaming (Collisionless Phase Mixing)</a:t>
            </a: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216025" y="4968423"/>
            <a:ext cx="4464497" cy="1583994"/>
          </a:xfrm>
          <a:custGeom>
            <a:avLst/>
            <a:gdLst>
              <a:gd name="T0" fmla="*/ 0 w 2736"/>
              <a:gd name="T1" fmla="*/ 832 h 832"/>
              <a:gd name="T2" fmla="*/ 499 w 2736"/>
              <a:gd name="T3" fmla="*/ 592 h 832"/>
              <a:gd name="T4" fmla="*/ 765 w 2736"/>
              <a:gd name="T5" fmla="*/ 336 h 832"/>
              <a:gd name="T6" fmla="*/ 1069 w 2736"/>
              <a:gd name="T7" fmla="*/ 100 h 832"/>
              <a:gd name="T8" fmla="*/ 1367 w 2736"/>
              <a:gd name="T9" fmla="*/ 7 h 832"/>
              <a:gd name="T10" fmla="*/ 1731 w 2736"/>
              <a:gd name="T11" fmla="*/ 138 h 832"/>
              <a:gd name="T12" fmla="*/ 1991 w 2736"/>
              <a:gd name="T13" fmla="*/ 362 h 832"/>
              <a:gd name="T14" fmla="*/ 2333 w 2736"/>
              <a:gd name="T15" fmla="*/ 676 h 832"/>
              <a:gd name="T16" fmla="*/ 2736 w 2736"/>
              <a:gd name="T17" fmla="*/ 832 h 832"/>
              <a:gd name="T18" fmla="*/ 0 w 2736"/>
              <a:gd name="T19" fmla="*/ 83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6" h="832">
                <a:moveTo>
                  <a:pt x="0" y="832"/>
                </a:moveTo>
                <a:cubicBezTo>
                  <a:pt x="215" y="829"/>
                  <a:pt x="378" y="692"/>
                  <a:pt x="499" y="592"/>
                </a:cubicBezTo>
                <a:cubicBezTo>
                  <a:pt x="615" y="494"/>
                  <a:pt x="670" y="418"/>
                  <a:pt x="765" y="336"/>
                </a:cubicBezTo>
                <a:cubicBezTo>
                  <a:pt x="860" y="254"/>
                  <a:pt x="969" y="155"/>
                  <a:pt x="1069" y="100"/>
                </a:cubicBezTo>
                <a:cubicBezTo>
                  <a:pt x="1169" y="45"/>
                  <a:pt x="1264" y="0"/>
                  <a:pt x="1367" y="7"/>
                </a:cubicBezTo>
                <a:cubicBezTo>
                  <a:pt x="1477" y="4"/>
                  <a:pt x="1635" y="77"/>
                  <a:pt x="1731" y="138"/>
                </a:cubicBezTo>
                <a:cubicBezTo>
                  <a:pt x="1831" y="204"/>
                  <a:pt x="1891" y="272"/>
                  <a:pt x="1991" y="362"/>
                </a:cubicBezTo>
                <a:cubicBezTo>
                  <a:pt x="2091" y="452"/>
                  <a:pt x="2208" y="592"/>
                  <a:pt x="2333" y="676"/>
                </a:cubicBezTo>
                <a:cubicBezTo>
                  <a:pt x="2455" y="756"/>
                  <a:pt x="2531" y="823"/>
                  <a:pt x="2736" y="832"/>
                </a:cubicBezTo>
                <a:cubicBezTo>
                  <a:pt x="2736" y="832"/>
                  <a:pt x="0" y="832"/>
                  <a:pt x="0" y="832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880272" y="5328196"/>
            <a:ext cx="1656184" cy="818997"/>
          </a:xfrm>
          <a:prstGeom prst="rightArrow">
            <a:avLst>
              <a:gd name="adj1" fmla="val 50000"/>
              <a:gd name="adj2" fmla="val 50549"/>
            </a:avLst>
          </a:prstGeom>
          <a:gradFill rotWithShape="0">
            <a:gsLst>
              <a:gs pos="0">
                <a:srgbClr val="FFCC00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Neutrinos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 flipH="1">
            <a:off x="359968" y="5328196"/>
            <a:ext cx="1656184" cy="818997"/>
          </a:xfrm>
          <a:prstGeom prst="rightArrow">
            <a:avLst>
              <a:gd name="adj1" fmla="val 50000"/>
              <a:gd name="adj2" fmla="val 50549"/>
            </a:avLst>
          </a:prstGeom>
          <a:gradFill rotWithShape="0">
            <a:gsLst>
              <a:gs pos="0">
                <a:srgbClr val="CC0000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Neutrinos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287144" y="6048347"/>
            <a:ext cx="2320758" cy="4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Over-density </a:t>
            </a:r>
            <a:endParaRPr lang="de-DE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44016" y="3744027"/>
            <a:ext cx="8928993" cy="12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+mj-lt"/>
              </a:rPr>
              <a:t> At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003399"/>
                </a:solidFill>
                <a:latin typeface="+mj-lt"/>
              </a:rPr>
              <a:t>T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&lt;</a:t>
            </a:r>
            <a:r>
              <a:rPr lang="en-US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1</a:t>
            </a:r>
            <a:r>
              <a:rPr lang="en-US" sz="16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MeV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003399"/>
                </a:solidFill>
                <a:latin typeface="+mj-lt"/>
              </a:rPr>
              <a:t>neutrino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scattering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in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early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003399"/>
                </a:solidFill>
                <a:latin typeface="+mj-lt"/>
              </a:rPr>
              <a:t>universe is ineffective</a:t>
            </a:r>
            <a:endParaRPr lang="en-US" sz="2400">
              <a:solidFill>
                <a:srgbClr val="003399"/>
              </a:solidFill>
              <a:latin typeface="+mj-lt"/>
            </a:endParaRPr>
          </a:p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+mj-lt"/>
              </a:rPr>
              <a:t> Stream freely until non-relativistic</a:t>
            </a:r>
          </a:p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+mj-lt"/>
              </a:rPr>
              <a:t> Wash out density contrasts on small scales 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608512" y="5256237"/>
            <a:ext cx="4392488" cy="93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 anchorCtr="1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C00000"/>
                </a:solidFill>
                <a:latin typeface="+mj-lt"/>
              </a:rPr>
              <a:t>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Neutrinos </a:t>
            </a:r>
            <a:r>
              <a:rPr lang="en-US">
                <a:solidFill>
                  <a:srgbClr val="C00000"/>
                </a:solidFill>
                <a:latin typeface="+mj-lt"/>
              </a:rPr>
              <a:t>are “Hot Dark Matter”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C00000"/>
                </a:solidFill>
                <a:latin typeface="+mj-lt"/>
              </a:rPr>
              <a:t> Ruled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out by </a:t>
            </a:r>
            <a:r>
              <a:rPr lang="en-US">
                <a:solidFill>
                  <a:srgbClr val="C00000"/>
                </a:solidFill>
                <a:latin typeface="+mj-lt"/>
              </a:rPr>
              <a:t>structure formation</a:t>
            </a:r>
            <a:endParaRPr lang="de-DE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7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Mass and N</a:t>
            </a:r>
            <a:r>
              <a:rPr lang="en-US" sz="3600" baseline="-25000" smtClean="0"/>
              <a:t>eff</a:t>
            </a:r>
            <a:r>
              <a:rPr lang="en-US" smtClean="0"/>
              <a:t> Limits</a:t>
            </a:r>
            <a:endParaRPr lang="en-US" sz="3600" baseline="-25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2" y="791617"/>
            <a:ext cx="4816574" cy="4986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900" y="6048347"/>
            <a:ext cx="8785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smtClean="0"/>
              <a:t>Giusarma, Di Valentino, Lattanzi, Melchiorri &amp;  Mena, arXiv:</a:t>
            </a:r>
            <a:r>
              <a:rPr lang="en-US" sz="2000"/>
              <a:t>1403.4852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4592" y="1799757"/>
            <a:ext cx="170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HST prior</a:t>
            </a: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28612" y="2199867"/>
            <a:ext cx="432060" cy="2479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Future Cosmological Neutrino Mass Sensitivity</a:t>
            </a:r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4464" y="5904430"/>
            <a:ext cx="8928100" cy="5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400" smtClean="0"/>
              <a:t>Basse, Bjælde, Hamann, Hannestad &amp; Wong, arXiv:1304.2321:</a:t>
            </a:r>
          </a:p>
          <a:p>
            <a:r>
              <a:rPr lang="en-US" sz="2400"/>
              <a:t>Dark energy and neutrino </a:t>
            </a:r>
            <a:r>
              <a:rPr lang="en-US" sz="2400" smtClean="0"/>
              <a:t>constraints from </a:t>
            </a:r>
            <a:r>
              <a:rPr lang="en-US" sz="2400"/>
              <a:t>a future EUCLID-like survey</a:t>
            </a:r>
            <a:endParaRPr lang="en-US" sz="2400" b="1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1393717"/>
            <a:ext cx="5328740" cy="3761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81" y="817169"/>
            <a:ext cx="3261340" cy="3261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662" y="4220838"/>
            <a:ext cx="341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ESA’s Euclid satellite to be </a:t>
            </a:r>
          </a:p>
          <a:p>
            <a:r>
              <a:rPr lang="en-US" sz="2000"/>
              <a:t>l</a:t>
            </a:r>
            <a:r>
              <a:rPr lang="en-US" sz="2000" smtClean="0"/>
              <a:t>aunched in 2020</a:t>
            </a:r>
          </a:p>
          <a:p>
            <a:r>
              <a:rPr lang="en-US" sz="2000" smtClean="0"/>
              <a:t>Precision measurement of the</a:t>
            </a:r>
          </a:p>
          <a:p>
            <a:r>
              <a:rPr lang="en-US" sz="2000"/>
              <a:t>u</a:t>
            </a:r>
            <a:r>
              <a:rPr lang="en-US" sz="2000" smtClean="0"/>
              <a:t>niverse out to redshift of 2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74916" y="817169"/>
            <a:ext cx="572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     Pin down the neutrino mass in the sky!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553</TotalTime>
  <Words>3035</Words>
  <Application>Microsoft Office PowerPoint</Application>
  <PresentationFormat>Custom</PresentationFormat>
  <Paragraphs>878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Georg</vt:lpstr>
      <vt:lpstr>CorelDRAW</vt:lpstr>
      <vt:lpstr>CorelPhotoPaint.Image.10</vt:lpstr>
      <vt:lpstr>Crab Nebula</vt:lpstr>
      <vt:lpstr>Neutrinos in Cosmology</vt:lpstr>
      <vt:lpstr>Neutrino Thermal Equilibrium</vt:lpstr>
      <vt:lpstr>Dirac vs Majorana Neutrinos</vt:lpstr>
      <vt:lpstr>BBN Theory vs Observations</vt:lpstr>
      <vt:lpstr>Baryon and Radiation Density from BBN</vt:lpstr>
      <vt:lpstr>What is wrong with neutrino dark matter?</vt:lpstr>
      <vt:lpstr>Neutrino Mass and Neff Limits</vt:lpstr>
      <vt:lpstr>Future Cosmological Neutrino Mass Sensitivity</vt:lpstr>
      <vt:lpstr>Sterile Neutrinos</vt:lpstr>
      <vt:lpstr>Sterile Neutrino Oscillations</vt:lpstr>
      <vt:lpstr>Flavor Relaxation in a Medium</vt:lpstr>
      <vt:lpstr>Parameters for Thermalisation</vt:lpstr>
      <vt:lpstr>Constraints on Light Sterile Neutrinos</vt:lpstr>
      <vt:lpstr>Sterile Neutrino Dark Matter</vt:lpstr>
      <vt:lpstr>Sterile Neutrino Summary</vt:lpstr>
      <vt:lpstr>Leptogenesis</vt:lpstr>
      <vt:lpstr>Basics of Cosmology</vt:lpstr>
      <vt:lpstr>Quark Soup Before QCD Confinement</vt:lpstr>
      <vt:lpstr>After QCD Confinement</vt:lpstr>
      <vt:lpstr>Baryogenesis in the Early Universe</vt:lpstr>
      <vt:lpstr>CP Violation in Particle Physics</vt:lpstr>
      <vt:lpstr>See-Saw Model for Neutrino Masses</vt:lpstr>
      <vt:lpstr>Leptogenesis by Majorana Neutrino Decays</vt:lpstr>
      <vt:lpstr>Leptogenesis by Out-of-Equilibrium Decay</vt:lpstr>
      <vt:lpstr>Dow Jones Index for Leptogenesis</vt:lpstr>
      <vt:lpstr>Neutrinoless bb Decay</vt:lpstr>
      <vt:lpstr>Antineutrino Oscillations Different from Neutrinos? </vt:lpstr>
      <vt:lpstr>Leptogenesis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699</cp:revision>
  <cp:lastPrinted>2011-04-10T14:40:34Z</cp:lastPrinted>
  <dcterms:created xsi:type="dcterms:W3CDTF">2006-08-16T00:00:00Z</dcterms:created>
  <dcterms:modified xsi:type="dcterms:W3CDTF">2014-06-25T11:52:37Z</dcterms:modified>
</cp:coreProperties>
</file>