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38"/>
  </p:notesMasterIdLst>
  <p:sldIdLst>
    <p:sldId id="273" r:id="rId5"/>
    <p:sldId id="464" r:id="rId6"/>
    <p:sldId id="408" r:id="rId7"/>
    <p:sldId id="414" r:id="rId8"/>
    <p:sldId id="426" r:id="rId9"/>
    <p:sldId id="472" r:id="rId10"/>
    <p:sldId id="465" r:id="rId11"/>
    <p:sldId id="461" r:id="rId12"/>
    <p:sldId id="474" r:id="rId13"/>
    <p:sldId id="462" r:id="rId14"/>
    <p:sldId id="463" r:id="rId15"/>
    <p:sldId id="452" r:id="rId16"/>
    <p:sldId id="470" r:id="rId17"/>
    <p:sldId id="469" r:id="rId18"/>
    <p:sldId id="473" r:id="rId19"/>
    <p:sldId id="466" r:id="rId20"/>
    <p:sldId id="456" r:id="rId21"/>
    <p:sldId id="455" r:id="rId22"/>
    <p:sldId id="457" r:id="rId23"/>
    <p:sldId id="458" r:id="rId24"/>
    <p:sldId id="475" r:id="rId25"/>
    <p:sldId id="483" r:id="rId26"/>
    <p:sldId id="476" r:id="rId27"/>
    <p:sldId id="477" r:id="rId28"/>
    <p:sldId id="478" r:id="rId29"/>
    <p:sldId id="479" r:id="rId30"/>
    <p:sldId id="480" r:id="rId31"/>
    <p:sldId id="481" r:id="rId32"/>
    <p:sldId id="482" r:id="rId33"/>
    <p:sldId id="435" r:id="rId34"/>
    <p:sldId id="484" r:id="rId35"/>
    <p:sldId id="441" r:id="rId36"/>
    <p:sldId id="388" r:id="rId37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C4F75"/>
    <a:srgbClr val="BF4B5A"/>
    <a:srgbClr val="E131A9"/>
    <a:srgbClr val="DDA54A"/>
    <a:srgbClr val="E19728"/>
    <a:srgbClr val="49A021"/>
    <a:srgbClr val="57E128"/>
    <a:srgbClr val="448594"/>
    <a:srgbClr val="2E8E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89" autoAdjust="0"/>
    <p:restoredTop sz="99043" autoAdjust="0"/>
  </p:normalViewPr>
  <p:slideViewPr>
    <p:cSldViewPr>
      <p:cViewPr varScale="1">
        <p:scale>
          <a:sx n="100" d="100"/>
          <a:sy n="100" d="100"/>
        </p:scale>
        <p:origin x="-832" y="-112"/>
      </p:cViewPr>
      <p:guideLst>
        <p:guide orient="horz" pos="3974"/>
        <p:guide orient="horz" pos="618"/>
        <p:guide pos="657"/>
        <p:guide pos="51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7CA331-F945-4809-8085-C281BAD8F747}" type="slidenum">
              <a:rPr lang="da-DK" altLang="zh-CN"/>
              <a:pPr>
                <a:defRPr/>
              </a:pPr>
              <a:t>‹#›</a:t>
            </a:fld>
            <a:endParaRPr lang="da-DK" altLang="zh-CN"/>
          </a:p>
        </p:txBody>
      </p:sp>
    </p:spTree>
    <p:extLst>
      <p:ext uri="{BB962C8B-B14F-4D97-AF65-F5344CB8AC3E}">
        <p14:creationId xmlns:p14="http://schemas.microsoft.com/office/powerpoint/2010/main" val="41712586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KU_new_power_top4u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00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16"/>
          <p:cNvSpPr>
            <a:spLocks noChangeShapeType="1"/>
          </p:cNvSpPr>
          <p:nvPr userDrawn="1"/>
        </p:nvSpPr>
        <p:spPr bwMode="auto">
          <a:xfrm flipH="1">
            <a:off x="0" y="1131888"/>
            <a:ext cx="9148763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Line 46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TextBox 17"/>
          <p:cNvSpPr txBox="1"/>
          <p:nvPr userDrawn="1"/>
        </p:nvSpPr>
        <p:spPr>
          <a:xfrm>
            <a:off x="-1357313" y="2044700"/>
            <a:ext cx="1296988" cy="18621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  <a:cs typeface="Arial" charset="0"/>
              </a:rPr>
              <a:t>Overskrift her</a:t>
            </a:r>
          </a:p>
          <a:p>
            <a:pPr>
              <a:defRPr/>
            </a:pPr>
            <a:endParaRPr lang="da-DK" altLang="zh-CN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endParaRPr lang="da-DK" altLang="zh-CN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endParaRPr lang="da-DK" altLang="zh-CN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endParaRPr lang="da-DK" altLang="zh-CN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Navn på oplægsholder</a:t>
            </a:r>
          </a:p>
          <a:p>
            <a:pPr>
              <a:defRPr/>
            </a:pPr>
            <a:endParaRPr lang="da-DK" altLang="zh-CN" sz="1100">
              <a:solidFill>
                <a:schemeClr val="bg1"/>
              </a:solidFill>
            </a:endParaRP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Navn på KU-enhed</a:t>
            </a:r>
          </a:p>
          <a:p>
            <a:pPr>
              <a:defRPr/>
            </a:pPr>
            <a:endParaRPr lang="da-DK" altLang="zh-CN" sz="11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Line 36"/>
          <p:cNvSpPr>
            <a:spLocks noChangeShapeType="1"/>
          </p:cNvSpPr>
          <p:nvPr userDrawn="1"/>
        </p:nvSpPr>
        <p:spPr bwMode="auto">
          <a:xfrm>
            <a:off x="-1357313" y="1982788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pPr>
              <a:defRPr/>
            </a:pPr>
            <a:endParaRPr lang="da-DK" altLang="zh-CN" sz="1100">
              <a:solidFill>
                <a:schemeClr val="bg1"/>
              </a:solidFill>
            </a:endParaRP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Klik i menulinjen, </a:t>
            </a: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vælg ”Indsæt” &gt; ”Sidehoved / Sidefod”.</a:t>
            </a: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4000" y="2065338"/>
            <a:ext cx="6496050" cy="685800"/>
          </a:xfrm>
        </p:spPr>
        <p:txBody>
          <a:bodyPr anchor="t"/>
          <a:lstStyle>
            <a:lvl1pPr>
              <a:defRPr/>
            </a:lvl1pPr>
          </a:lstStyle>
          <a:p>
            <a:r>
              <a:rPr lang="da-DK" noProof="0"/>
              <a:t>Klik for at redigere titeltypografi i masteren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4000" y="2930525"/>
            <a:ext cx="6486525" cy="2803525"/>
          </a:xfrm>
        </p:spPr>
        <p:txBody>
          <a:bodyPr/>
          <a:lstStyle>
            <a:lvl1pPr>
              <a:defRPr sz="1400"/>
            </a:lvl1pPr>
          </a:lstStyle>
          <a:p>
            <a:r>
              <a:rPr lang="da-DK" noProof="0" smtClean="0"/>
              <a:t>Click to edit Master subtitle style</a:t>
            </a:r>
            <a:endParaRPr lang="da-DK" noProof="0"/>
          </a:p>
        </p:txBody>
      </p:sp>
      <p:sp>
        <p:nvSpPr>
          <p:cNvPr id="10" name="Rectangle 5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Faculty of Science</a:t>
            </a:r>
          </a:p>
        </p:txBody>
      </p:sp>
      <p:sp>
        <p:nvSpPr>
          <p:cNvPr id="11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Sted og dato</a:t>
            </a:r>
          </a:p>
        </p:txBody>
      </p:sp>
      <p:sp>
        <p:nvSpPr>
          <p:cNvPr id="12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zh-CN"/>
              <a:t>Dias </a:t>
            </a:r>
            <a:fld id="{B3D856B0-600A-4CA8-BBA0-8FC99E6B9790}" type="slidenum">
              <a:rPr lang="da-DK" altLang="zh-CN"/>
              <a:pPr>
                <a:defRPr/>
              </a:pPr>
              <a:t>‹#›</a:t>
            </a:fld>
            <a:endParaRPr lang="da-DK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top_uk_58_02"/>
          <p:cNvPicPr>
            <a:picLocks noChangeAspect="1" noChangeArrowheads="1"/>
          </p:cNvPicPr>
          <p:nvPr userDrawn="1"/>
        </p:nvPicPr>
        <p:blipFill>
          <a:blip r:embed="rId2" cstate="print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6" name="Picture 40" descr="KU_new_bot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fke3b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altLang="zh-CN" sz="1100">
                <a:solidFill>
                  <a:schemeClr val="bg1"/>
                </a:solidFill>
                <a:cs typeface="Arial" charset="0"/>
              </a:rPr>
            </a:br>
            <a:endParaRPr lang="da-DK" altLang="zh-CN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pPr>
              <a:defRPr/>
            </a:pPr>
            <a:endParaRPr lang="da-DK" altLang="zh-CN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endParaRPr lang="da-DK" altLang="zh-CN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9" name="Line 45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0" name="Text Box 46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11" name="Line 47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12" name="Picture 51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54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Line 57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5" name="Line 58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6" name="Line 59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Line 60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8" name="Line 61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9" name="Line 65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0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pPr>
              <a:defRPr/>
            </a:pPr>
            <a:endParaRPr lang="da-DK" altLang="zh-CN" sz="1100">
              <a:solidFill>
                <a:schemeClr val="bg1"/>
              </a:solidFill>
            </a:endParaRP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Klik i menulinjen, </a:t>
            </a: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vælg ”Indsæt” &gt; ”Sidehoved / Sidefod”.</a:t>
            </a: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Faculty of Science</a:t>
            </a:r>
          </a:p>
        </p:txBody>
      </p:sp>
      <p:sp>
        <p:nvSpPr>
          <p:cNvPr id="22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Sted og dato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zh-CN"/>
              <a:t>Dias </a:t>
            </a:r>
            <a:fld id="{09E8D0FE-830A-4FDC-975A-56C81645B57C}" type="slidenum">
              <a:rPr lang="da-DK" altLang="zh-CN"/>
              <a:pPr>
                <a:defRPr/>
              </a:pPr>
              <a:t>‹#›</a:t>
            </a:fld>
            <a:endParaRPr lang="da-DK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 descr="top_uk_58_02"/>
          <p:cNvPicPr>
            <a:picLocks noChangeAspect="1" noChangeArrowheads="1"/>
          </p:cNvPicPr>
          <p:nvPr userDrawn="1"/>
        </p:nvPicPr>
        <p:blipFill>
          <a:blip r:embed="rId2" cstate="print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7" name="Picture 40" descr="KU_new_bot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fke3b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altLang="zh-CN" sz="1100">
                <a:solidFill>
                  <a:schemeClr val="bg1"/>
                </a:solidFill>
                <a:cs typeface="Arial" charset="0"/>
              </a:rPr>
            </a:br>
            <a:endParaRPr lang="da-DK" altLang="zh-CN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pPr>
              <a:defRPr/>
            </a:pPr>
            <a:endParaRPr lang="da-DK" altLang="zh-CN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endParaRPr lang="da-DK" altLang="zh-CN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10" name="Line 37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" name="Text Box 38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12" name="Line 39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13" name="Picture 4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41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5" name="Line 42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6" name="Line 43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Line 44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8" name="Line 45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9" name="Line 46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0" name="Line 48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1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pPr>
              <a:defRPr/>
            </a:pPr>
            <a:endParaRPr lang="da-DK" altLang="zh-CN" sz="1100">
              <a:solidFill>
                <a:schemeClr val="bg1"/>
              </a:solidFill>
            </a:endParaRP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Klik i menulinjen, </a:t>
            </a: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vælg ”Indsæt” &gt; ”Sidehoved / Sidefod”.</a:t>
            </a: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374775"/>
            <a:ext cx="6577012" cy="1911349"/>
          </a:xfrm>
        </p:spPr>
        <p:txBody>
          <a:bodyPr/>
          <a:lstStyle/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1044000" y="3358800"/>
            <a:ext cx="3744000" cy="2487600"/>
          </a:xfrm>
        </p:spPr>
        <p:txBody>
          <a:bodyPr/>
          <a:lstStyle/>
          <a:p>
            <a:pPr lvl="0"/>
            <a:endParaRPr lang="da-DK" noProof="0"/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Faculty of Science</a:t>
            </a:r>
          </a:p>
        </p:txBody>
      </p:sp>
      <p:sp>
        <p:nvSpPr>
          <p:cNvPr id="2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Sted og dato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zh-CN"/>
              <a:t>Dias </a:t>
            </a:r>
            <a:fld id="{C313713E-1EC5-473E-A40E-65E374A5DF12}" type="slidenum">
              <a:rPr lang="da-DK" altLang="zh-CN"/>
              <a:pPr>
                <a:defRPr/>
              </a:pPr>
              <a:t>‹#›</a:t>
            </a:fld>
            <a:endParaRPr lang="da-DK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top_uk_58_02"/>
          <p:cNvPicPr>
            <a:picLocks noChangeAspect="1" noChangeArrowheads="1"/>
          </p:cNvPicPr>
          <p:nvPr userDrawn="1"/>
        </p:nvPicPr>
        <p:blipFill>
          <a:blip r:embed="rId2" cstate="print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7" name="Picture 40" descr="KU_new_bot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fke3b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altLang="zh-CN" sz="1100">
                <a:solidFill>
                  <a:schemeClr val="bg1"/>
                </a:solidFill>
                <a:cs typeface="Arial" charset="0"/>
              </a:rPr>
            </a:br>
            <a:endParaRPr lang="da-DK" altLang="zh-CN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pPr>
              <a:defRPr/>
            </a:pPr>
            <a:endParaRPr lang="da-DK" altLang="zh-CN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endParaRPr lang="da-DK" altLang="zh-CN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10" name="Line 37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" name="Text Box 38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12" name="Line 39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13" name="Picture 4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41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5" name="Line 42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6" name="Line 43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Line 44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8" name="Line 45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9" name="Line 46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0" name="Line 48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1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pPr>
              <a:defRPr/>
            </a:pPr>
            <a:endParaRPr lang="da-DK" altLang="zh-CN" sz="1100">
              <a:solidFill>
                <a:schemeClr val="bg1"/>
              </a:solidFill>
            </a:endParaRP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Klik i menulinjen, </a:t>
            </a: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vælg ”Indsæt” &gt; ”Sidehoved / Sidefod”.</a:t>
            </a: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1374774"/>
            <a:ext cx="3211512" cy="448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6900" y="1374774"/>
            <a:ext cx="3213100" cy="448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Faculty of Science</a:t>
            </a:r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zh-CN"/>
              <a:t>Dias </a:t>
            </a:r>
            <a:fld id="{7798D607-26FE-4068-AC67-DB1D7E9C18BC}" type="slidenum">
              <a:rPr lang="da-DK" altLang="zh-CN"/>
              <a:pPr>
                <a:defRPr/>
              </a:pPr>
              <a:t>‹#›</a:t>
            </a:fld>
            <a:endParaRPr lang="da-DK" altLang="zh-CN"/>
          </a:p>
        </p:txBody>
      </p:sp>
      <p:sp>
        <p:nvSpPr>
          <p:cNvPr id="24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Sted og dato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zh-CN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4" name="Picture 18" descr="top_uk_58_02"/>
          <p:cNvPicPr>
            <a:picLocks noChangeAspect="1" noChangeArrowheads="1"/>
          </p:cNvPicPr>
          <p:nvPr userDrawn="1"/>
        </p:nvPicPr>
        <p:blipFill>
          <a:blip r:embed="rId2" cstate="print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7" name="Picture 40" descr="KU_new_bot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pPr>
              <a:defRPr/>
            </a:pPr>
            <a:endParaRPr lang="da-DK" altLang="zh-CN" sz="1100">
              <a:solidFill>
                <a:schemeClr val="bg1"/>
              </a:solidFill>
            </a:endParaRP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Klik i menulinjen, </a:t>
            </a: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vælg ”Indsæt” &gt; ”Sidehoved / Sidefod”.</a:t>
            </a: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9" name="Line 89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0" name="TextBox 17"/>
          <p:cNvSpPr txBox="1"/>
          <p:nvPr userDrawn="1"/>
        </p:nvSpPr>
        <p:spPr>
          <a:xfrm>
            <a:off x="-1357313" y="1133475"/>
            <a:ext cx="1296988" cy="677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  <a:cs typeface="Arial" charset="0"/>
              </a:rPr>
              <a:t>Byt billede:</a:t>
            </a: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  <a:cs typeface="Arial" charset="0"/>
              </a:rPr>
              <a:t>Ny slide og klik på ikon, indsæt billede</a:t>
            </a:r>
          </a:p>
        </p:txBody>
      </p:sp>
      <p:sp>
        <p:nvSpPr>
          <p:cNvPr id="11" name="Line 36"/>
          <p:cNvSpPr>
            <a:spLocks noChangeShapeType="1"/>
          </p:cNvSpPr>
          <p:nvPr userDrawn="1"/>
        </p:nvSpPr>
        <p:spPr bwMode="auto">
          <a:xfrm>
            <a:off x="-1357313" y="1071563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44000" y="1051200"/>
            <a:ext cx="7059600" cy="4698000"/>
          </a:xfrm>
        </p:spPr>
        <p:txBody>
          <a:bodyPr/>
          <a:lstStyle/>
          <a:p>
            <a:pPr lvl="0"/>
            <a:endParaRPr lang="da-DK" noProof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Faculty of Science</a:t>
            </a: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da-DK" altLang="zh-CN"/>
              <a:t>Dias </a:t>
            </a:r>
            <a:fld id="{300BBB28-552E-4930-A255-3CDD6FAA330A}" type="slidenum">
              <a:rPr lang="da-DK" altLang="zh-CN"/>
              <a:pPr>
                <a:defRPr/>
              </a:pPr>
              <a:t>‹#›</a:t>
            </a:fld>
            <a:endParaRPr lang="da-DK" altLang="zh-CN"/>
          </a:p>
        </p:txBody>
      </p:sp>
      <p:sp>
        <p:nvSpPr>
          <p:cNvPr id="14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a-DK"/>
              <a:t>Sted og dato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Faculty of Science</a:t>
            </a:r>
          </a:p>
        </p:txBody>
      </p:sp>
      <p:sp>
        <p:nvSpPr>
          <p:cNvPr id="4" name="Date Placeholder 2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Sted og dato</a:t>
            </a:r>
          </a:p>
        </p:txBody>
      </p:sp>
      <p:sp>
        <p:nvSpPr>
          <p:cNvPr id="5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zh-CN"/>
              <a:t>Dias </a:t>
            </a:r>
            <a:fld id="{57E43EA5-3841-4046-9C13-31ACCDD78263}" type="slidenum">
              <a:rPr lang="da-DK" altLang="zh-CN"/>
              <a:pPr>
                <a:defRPr/>
              </a:pPr>
              <a:t>‹#›</a:t>
            </a:fld>
            <a:endParaRPr lang="da-DK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Faculty of Science</a:t>
            </a:r>
          </a:p>
        </p:txBody>
      </p:sp>
      <p:sp>
        <p:nvSpPr>
          <p:cNvPr id="3" name="Date Placeholder 2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Sted og dato</a:t>
            </a:r>
          </a:p>
        </p:txBody>
      </p:sp>
      <p:sp>
        <p:nvSpPr>
          <p:cNvPr id="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zh-CN"/>
              <a:t>Dias </a:t>
            </a:r>
            <a:fld id="{086233D4-3FC0-4887-9156-846D67BC9453}" type="slidenum">
              <a:rPr lang="da-DK" altLang="zh-CN"/>
              <a:pPr>
                <a:defRPr/>
              </a:pPr>
              <a:t>‹#›</a:t>
            </a:fld>
            <a:endParaRPr lang="da-DK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top_uk_58_02"/>
          <p:cNvPicPr>
            <a:picLocks noChangeAspect="1" noChangeArrowheads="1"/>
          </p:cNvPicPr>
          <p:nvPr userDrawn="1"/>
        </p:nvPicPr>
        <p:blipFill>
          <a:blip r:embed="rId9" cstate="print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6591" name="Rectangle 3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-3175"/>
            <a:ext cx="6253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r>
              <a:rPr lang="da-DK"/>
              <a:t>Faculty of Science</a:t>
            </a:r>
          </a:p>
        </p:txBody>
      </p:sp>
      <p:sp>
        <p:nvSpPr>
          <p:cNvPr id="1029" name="Rectangle 36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60375"/>
            <a:ext cx="65770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zh-CN" smtClean="0"/>
              <a:t>Klik for at redigere titeltypografi i masteren</a:t>
            </a:r>
          </a:p>
        </p:txBody>
      </p:sp>
      <p:sp>
        <p:nvSpPr>
          <p:cNvPr id="1030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374775"/>
            <a:ext cx="6577012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zh-CN" smtClean="0"/>
              <a:t>Klik for at redigere teksttypografierne i masteren</a:t>
            </a:r>
          </a:p>
          <a:p>
            <a:pPr lvl="1"/>
            <a:r>
              <a:rPr lang="da-DK" altLang="zh-CN" smtClean="0"/>
              <a:t>Andet niveau</a:t>
            </a:r>
          </a:p>
          <a:p>
            <a:pPr lvl="2"/>
            <a:r>
              <a:rPr lang="da-DK" altLang="zh-CN" smtClean="0"/>
              <a:t>Tredje niveau</a:t>
            </a:r>
          </a:p>
          <a:p>
            <a:pPr lvl="3"/>
            <a:r>
              <a:rPr lang="da-DK" altLang="zh-CN" smtClean="0"/>
              <a:t>Fjerde niveau</a:t>
            </a:r>
          </a:p>
          <a:p>
            <a:pPr lvl="4"/>
            <a:r>
              <a:rPr lang="da-DK" altLang="zh-CN" smtClean="0"/>
              <a:t>Femte niveau</a:t>
            </a:r>
          </a:p>
        </p:txBody>
      </p:sp>
      <p:pic>
        <p:nvPicPr>
          <p:cNvPr id="1031" name="Picture 40" descr="KU_new_bot4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Date Placeholder 22"/>
          <p:cNvSpPr>
            <a:spLocks noGrp="1"/>
          </p:cNvSpPr>
          <p:nvPr>
            <p:ph type="dt" sz="half" idx="2"/>
          </p:nvPr>
        </p:nvSpPr>
        <p:spPr>
          <a:xfrm>
            <a:off x="1044575" y="6350000"/>
            <a:ext cx="6577013" cy="14446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da-DK"/>
              <a:t>Sted og dato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>
          <a:xfrm>
            <a:off x="1044575" y="6508750"/>
            <a:ext cx="2133600" cy="14446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da-DK" altLang="zh-CN"/>
              <a:t>Dias </a:t>
            </a:r>
            <a:fld id="{718308CE-59B2-4955-80ED-7DA3F83FE532}" type="slidenum">
              <a:rPr lang="da-DK" altLang="zh-CN"/>
              <a:pPr>
                <a:defRPr/>
              </a:pPr>
              <a:t>‹#›</a:t>
            </a:fld>
            <a:endParaRPr lang="da-DK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0" r:id="rId6"/>
    <p:sldLayoutId id="2147483821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21212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pitchFamily="34" charset="-128"/>
        </a:defRPr>
      </a:lvl2pPr>
      <a:lvl3pPr marL="1146175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20" Type="http://schemas.openxmlformats.org/officeDocument/2006/relationships/image" Target="../media/image27.png"/><Relationship Id="rId21" Type="http://schemas.openxmlformats.org/officeDocument/2006/relationships/image" Target="../media/image28.png"/><Relationship Id="rId22" Type="http://schemas.openxmlformats.org/officeDocument/2006/relationships/image" Target="../media/image29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7" Type="http://schemas.openxmlformats.org/officeDocument/2006/relationships/image" Target="../media/image24.png"/><Relationship Id="rId18" Type="http://schemas.openxmlformats.org/officeDocument/2006/relationships/image" Target="../media/image25.png"/><Relationship Id="rId19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9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Faculty of Science</a:t>
            </a:r>
          </a:p>
        </p:txBody>
      </p:sp>
      <p:sp>
        <p:nvSpPr>
          <p:cNvPr id="7172" name="Slide Number Placeholder 1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CCF24E-971B-4876-957B-FEFDA39A8F11}" type="slidenum">
              <a:rPr lang="en-US" altLang="zh-CN" smtClean="0"/>
              <a:pPr/>
              <a:t>1</a:t>
            </a:fld>
            <a:endParaRPr lang="en-US" altLang="zh-CN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1556792"/>
            <a:ext cx="7920880" cy="2664296"/>
          </a:xfrm>
        </p:spPr>
        <p:txBody>
          <a:bodyPr/>
          <a:lstStyle/>
          <a:p>
            <a:r>
              <a:rPr lang="en-US" altLang="zh-CN" sz="2800" b="1" dirty="0" err="1" smtClean="0"/>
              <a:t>bhSPARSE</a:t>
            </a:r>
            <a:r>
              <a:rPr lang="en-US" altLang="zh-CN" sz="2800" b="1" dirty="0" smtClean="0"/>
              <a:t>: Portable Sparse Matrix and Vector Library</a:t>
            </a:r>
            <a:r>
              <a:rPr lang="en-US" altLang="zh-CN" sz="2800" b="1" dirty="0" smtClean="0"/>
              <a:t/>
            </a:r>
            <a:br>
              <a:rPr lang="en-US" altLang="zh-CN" sz="2800" b="1" dirty="0" smtClean="0"/>
            </a:br>
            <a:r>
              <a:rPr lang="en-US" altLang="zh-CN" sz="2800" b="1" dirty="0" smtClean="0"/>
              <a:t/>
            </a:r>
            <a:br>
              <a:rPr lang="en-US" altLang="zh-CN" sz="2800" b="1" dirty="0" smtClean="0"/>
            </a:br>
            <a:r>
              <a:rPr lang="en-US" altLang="zh-CN" sz="2800" b="1" dirty="0"/>
              <a:t/>
            </a:r>
            <a:br>
              <a:rPr lang="en-US" altLang="zh-CN" sz="2800" b="1" dirty="0"/>
            </a:br>
            <a:r>
              <a:rPr lang="en-US" altLang="zh-CN" sz="1800" u="sng" dirty="0" smtClean="0"/>
              <a:t>Weifeng Liu</a:t>
            </a: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 smtClean="0"/>
              <a:t>Niels Bohr Institute, </a:t>
            </a:r>
            <a:br>
              <a:rPr lang="en-US" altLang="zh-CN" sz="1800" dirty="0" smtClean="0"/>
            </a:br>
            <a:r>
              <a:rPr lang="en-US" altLang="zh-CN" sz="1800" dirty="0" smtClean="0"/>
              <a:t>University of Copenhagen, Denmark</a:t>
            </a:r>
          </a:p>
        </p:txBody>
      </p:sp>
      <p:pic>
        <p:nvPicPr>
          <p:cNvPr id="7174" name="Picture 5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0100" y="4508500"/>
            <a:ext cx="19939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40" descr="skabelon_new_2007_big"/>
          <p:cNvPicPr>
            <a:picLocks noChangeAspect="1" noChangeArrowheads="1"/>
          </p:cNvPicPr>
          <p:nvPr/>
        </p:nvPicPr>
        <p:blipFill>
          <a:blip r:embed="rId3" cstate="print"/>
          <a:srcRect t="21700"/>
          <a:stretch>
            <a:fillRect/>
          </a:stretch>
        </p:blipFill>
        <p:spPr bwMode="auto">
          <a:xfrm>
            <a:off x="5926138" y="3357563"/>
            <a:ext cx="321786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Date Placeholder 13"/>
          <p:cNvSpPr>
            <a:spLocks noGrp="1"/>
          </p:cNvSpPr>
          <p:nvPr>
            <p:ph type="dt" sz="quarter" idx="11"/>
          </p:nvPr>
        </p:nvSpPr>
        <p:spPr bwMode="auto">
          <a:xfrm>
            <a:off x="755576" y="5733256"/>
            <a:ext cx="5904656" cy="64807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zh-CN" sz="1400" dirty="0"/>
          </a:p>
          <a:p>
            <a:endParaRPr lang="en-US" altLang="zh-CN" sz="1400" dirty="0" smtClean="0"/>
          </a:p>
          <a:p>
            <a:r>
              <a:rPr lang="en-US" altLang="zh-CN" sz="1400" dirty="0" smtClean="0"/>
              <a:t>Xeon Phi Days, Copenhagen, Denmark</a:t>
            </a:r>
            <a:r>
              <a:rPr lang="zh-CN" altLang="zh-CN" sz="1400" dirty="0" smtClean="0"/>
              <a:t>,</a:t>
            </a:r>
            <a:r>
              <a:rPr lang="en-US" altLang="zh-CN" sz="1400" dirty="0" smtClean="0"/>
              <a:t> </a:t>
            </a:r>
            <a:r>
              <a:rPr lang="en-US" altLang="zh-CN" sz="1400" dirty="0" smtClean="0"/>
              <a:t>22-23</a:t>
            </a:r>
            <a:r>
              <a:rPr lang="en-US" altLang="zh-CN" sz="1400" dirty="0" smtClean="0"/>
              <a:t> September </a:t>
            </a:r>
            <a:r>
              <a:rPr lang="en-US" altLang="zh-CN" sz="1400" dirty="0" smtClean="0"/>
              <a:t>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10</a:t>
            </a:fld>
            <a:endParaRPr lang="en-US" altLang="zh-CN" noProof="1" smtClean="0"/>
          </a:p>
        </p:txBody>
      </p:sp>
      <p:sp>
        <p:nvSpPr>
          <p:cNvPr id="50" name="Rectangle 15"/>
          <p:cNvSpPr>
            <a:spLocks noChangeArrowheads="1"/>
          </p:cNvSpPr>
          <p:nvPr/>
        </p:nvSpPr>
        <p:spPr bwMode="auto">
          <a:xfrm>
            <a:off x="323528" y="5229200"/>
            <a:ext cx="345638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</a:t>
            </a:r>
          </a:p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(8x8)</a:t>
            </a:r>
          </a:p>
          <a:p>
            <a:pPr algn="ctr" eaLnBrk="0" hangingPunct="0">
              <a:buSzPct val="100000"/>
            </a:pPr>
            <a:r>
              <a:rPr lang="da-DK" altLang="zh-CN" sz="2000" i="1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nnzA</a:t>
            </a: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= 34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25" name="组 24"/>
          <p:cNvGrpSpPr/>
          <p:nvPr/>
        </p:nvGrpSpPr>
        <p:grpSpPr>
          <a:xfrm>
            <a:off x="323528" y="2636912"/>
            <a:ext cx="3458296" cy="432048"/>
            <a:chOff x="323528" y="2636912"/>
            <a:chExt cx="3458296" cy="432048"/>
          </a:xfrm>
        </p:grpSpPr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1619672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5" name="Rectangle 15"/>
            <p:cNvSpPr>
              <a:spLocks noChangeArrowheads="1"/>
            </p:cNvSpPr>
            <p:nvPr/>
          </p:nvSpPr>
          <p:spPr bwMode="auto">
            <a:xfrm>
              <a:off x="2483768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6" name="Rectangle 15"/>
            <p:cNvSpPr>
              <a:spLocks noChangeArrowheads="1"/>
            </p:cNvSpPr>
            <p:nvPr/>
          </p:nvSpPr>
          <p:spPr bwMode="auto">
            <a:xfrm>
              <a:off x="2051720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1" name="Rectangle 15"/>
            <p:cNvSpPr>
              <a:spLocks noChangeArrowheads="1"/>
            </p:cNvSpPr>
            <p:nvPr/>
          </p:nvSpPr>
          <p:spPr bwMode="auto">
            <a:xfrm>
              <a:off x="1187624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99" name="Rectangle 15"/>
            <p:cNvSpPr>
              <a:spLocks noChangeArrowheads="1"/>
            </p:cNvSpPr>
            <p:nvPr/>
          </p:nvSpPr>
          <p:spPr bwMode="auto">
            <a:xfrm>
              <a:off x="3347864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0" name="Rectangle 15"/>
            <p:cNvSpPr>
              <a:spLocks noChangeArrowheads="1"/>
            </p:cNvSpPr>
            <p:nvPr/>
          </p:nvSpPr>
          <p:spPr bwMode="auto">
            <a:xfrm>
              <a:off x="2915816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1" name="Rectangle 15"/>
            <p:cNvSpPr>
              <a:spLocks noChangeArrowheads="1"/>
            </p:cNvSpPr>
            <p:nvPr/>
          </p:nvSpPr>
          <p:spPr bwMode="auto">
            <a:xfrm>
              <a:off x="323528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2" name="Rectangle 15"/>
            <p:cNvSpPr>
              <a:spLocks noChangeArrowheads="1"/>
            </p:cNvSpPr>
            <p:nvPr/>
          </p:nvSpPr>
          <p:spPr bwMode="auto">
            <a:xfrm>
              <a:off x="755576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7" name="组 26"/>
          <p:cNvGrpSpPr/>
          <p:nvPr/>
        </p:nvGrpSpPr>
        <p:grpSpPr>
          <a:xfrm>
            <a:off x="323528" y="3501008"/>
            <a:ext cx="3458296" cy="432048"/>
            <a:chOff x="323528" y="3501008"/>
            <a:chExt cx="3458296" cy="432048"/>
          </a:xfrm>
        </p:grpSpPr>
        <p:grpSp>
          <p:nvGrpSpPr>
            <p:cNvPr id="7" name="组 6"/>
            <p:cNvGrpSpPr/>
            <p:nvPr/>
          </p:nvGrpSpPr>
          <p:grpSpPr>
            <a:xfrm>
              <a:off x="1619672" y="3501008"/>
              <a:ext cx="433960" cy="432048"/>
              <a:chOff x="3851920" y="3356992"/>
              <a:chExt cx="433960" cy="432048"/>
            </a:xfrm>
          </p:grpSpPr>
          <p:sp>
            <p:nvSpPr>
              <p:cNvPr id="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0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1" name="组 10"/>
            <p:cNvGrpSpPr/>
            <p:nvPr/>
          </p:nvGrpSpPr>
          <p:grpSpPr>
            <a:xfrm>
              <a:off x="755576" y="3501008"/>
              <a:ext cx="433960" cy="432048"/>
              <a:chOff x="2987824" y="3356992"/>
              <a:chExt cx="433960" cy="432048"/>
            </a:xfrm>
          </p:grpSpPr>
          <p:sp>
            <p:nvSpPr>
              <p:cNvPr id="1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5" name="组 14"/>
            <p:cNvGrpSpPr/>
            <p:nvPr/>
          </p:nvGrpSpPr>
          <p:grpSpPr>
            <a:xfrm>
              <a:off x="2483768" y="3501008"/>
              <a:ext cx="433960" cy="432048"/>
              <a:chOff x="3851920" y="3356992"/>
              <a:chExt cx="433960" cy="432048"/>
            </a:xfrm>
          </p:grpSpPr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323528" y="35010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auto">
            <a:xfrm>
              <a:off x="1187624" y="35010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0" name="Rectangle 15"/>
            <p:cNvSpPr>
              <a:spLocks noChangeArrowheads="1"/>
            </p:cNvSpPr>
            <p:nvPr/>
          </p:nvSpPr>
          <p:spPr bwMode="auto">
            <a:xfrm>
              <a:off x="2051720" y="35010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3" name="Rectangle 15"/>
            <p:cNvSpPr>
              <a:spLocks noChangeArrowheads="1"/>
            </p:cNvSpPr>
            <p:nvPr/>
          </p:nvSpPr>
          <p:spPr bwMode="auto">
            <a:xfrm>
              <a:off x="3347864" y="35010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4" name="Rectangle 15"/>
            <p:cNvSpPr>
              <a:spLocks noChangeArrowheads="1"/>
            </p:cNvSpPr>
            <p:nvPr/>
          </p:nvSpPr>
          <p:spPr bwMode="auto">
            <a:xfrm>
              <a:off x="2915816" y="35010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4" name="组 23"/>
          <p:cNvGrpSpPr/>
          <p:nvPr/>
        </p:nvGrpSpPr>
        <p:grpSpPr>
          <a:xfrm>
            <a:off x="323528" y="2204864"/>
            <a:ext cx="3458296" cy="432048"/>
            <a:chOff x="323528" y="2204864"/>
            <a:chExt cx="3458296" cy="432048"/>
          </a:xfrm>
        </p:grpSpPr>
        <p:grpSp>
          <p:nvGrpSpPr>
            <p:cNvPr id="71" name="组 70"/>
            <p:cNvGrpSpPr/>
            <p:nvPr/>
          </p:nvGrpSpPr>
          <p:grpSpPr>
            <a:xfrm>
              <a:off x="755576" y="2204864"/>
              <a:ext cx="433960" cy="432048"/>
              <a:chOff x="2987824" y="3356992"/>
              <a:chExt cx="433960" cy="432048"/>
            </a:xfrm>
          </p:grpSpPr>
          <p:sp>
            <p:nvSpPr>
              <p:cNvPr id="7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8000"/>
                  </a:gs>
                  <a:gs pos="80000">
                    <a:srgbClr val="49A021"/>
                  </a:gs>
                  <a:gs pos="100000">
                    <a:srgbClr val="57E128"/>
                  </a:gs>
                </a:gsLst>
              </a:gradFill>
              <a:ln>
                <a:solidFill>
                  <a:srgbClr val="49A02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7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75" name="组 74"/>
            <p:cNvGrpSpPr/>
            <p:nvPr/>
          </p:nvGrpSpPr>
          <p:grpSpPr>
            <a:xfrm>
              <a:off x="1619672" y="2204864"/>
              <a:ext cx="433960" cy="432048"/>
              <a:chOff x="2987824" y="3356992"/>
              <a:chExt cx="433960" cy="432048"/>
            </a:xfrm>
          </p:grpSpPr>
          <p:sp>
            <p:nvSpPr>
              <p:cNvPr id="7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8000"/>
                  </a:gs>
                  <a:gs pos="80000">
                    <a:srgbClr val="49A021"/>
                  </a:gs>
                  <a:gs pos="100000">
                    <a:srgbClr val="57E128"/>
                  </a:gs>
                </a:gsLst>
              </a:gradFill>
              <a:ln>
                <a:solidFill>
                  <a:srgbClr val="49A02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7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14" name="Rectangle 15"/>
            <p:cNvSpPr>
              <a:spLocks noChangeArrowheads="1"/>
            </p:cNvSpPr>
            <p:nvPr/>
          </p:nvSpPr>
          <p:spPr bwMode="auto">
            <a:xfrm>
              <a:off x="323528" y="22048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18" name="Rectangle 15"/>
            <p:cNvSpPr>
              <a:spLocks noChangeArrowheads="1"/>
            </p:cNvSpPr>
            <p:nvPr/>
          </p:nvSpPr>
          <p:spPr bwMode="auto">
            <a:xfrm>
              <a:off x="1187624" y="22048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21" name="Rectangle 15"/>
            <p:cNvSpPr>
              <a:spLocks noChangeArrowheads="1"/>
            </p:cNvSpPr>
            <p:nvPr/>
          </p:nvSpPr>
          <p:spPr bwMode="auto">
            <a:xfrm>
              <a:off x="2483768" y="22048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22" name="Rectangle 15"/>
            <p:cNvSpPr>
              <a:spLocks noChangeArrowheads="1"/>
            </p:cNvSpPr>
            <p:nvPr/>
          </p:nvSpPr>
          <p:spPr bwMode="auto">
            <a:xfrm>
              <a:off x="2051720" y="22048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25" name="Rectangle 15"/>
            <p:cNvSpPr>
              <a:spLocks noChangeArrowheads="1"/>
            </p:cNvSpPr>
            <p:nvPr/>
          </p:nvSpPr>
          <p:spPr bwMode="auto">
            <a:xfrm>
              <a:off x="3347864" y="22048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26" name="Rectangle 15"/>
            <p:cNvSpPr>
              <a:spLocks noChangeArrowheads="1"/>
            </p:cNvSpPr>
            <p:nvPr/>
          </p:nvSpPr>
          <p:spPr bwMode="auto">
            <a:xfrm>
              <a:off x="2915816" y="22048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6" name="组 25"/>
          <p:cNvGrpSpPr/>
          <p:nvPr/>
        </p:nvGrpSpPr>
        <p:grpSpPr>
          <a:xfrm>
            <a:off x="323528" y="3068960"/>
            <a:ext cx="3458296" cy="432048"/>
            <a:chOff x="323528" y="3068960"/>
            <a:chExt cx="3458296" cy="432048"/>
          </a:xfrm>
        </p:grpSpPr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1187624" y="306896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7" name="Rectangle 15"/>
            <p:cNvSpPr>
              <a:spLocks noChangeArrowheads="1"/>
            </p:cNvSpPr>
            <p:nvPr/>
          </p:nvSpPr>
          <p:spPr bwMode="auto">
            <a:xfrm>
              <a:off x="2483768" y="306896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51" name="组 50"/>
            <p:cNvGrpSpPr/>
            <p:nvPr/>
          </p:nvGrpSpPr>
          <p:grpSpPr>
            <a:xfrm>
              <a:off x="1619672" y="3068960"/>
              <a:ext cx="433960" cy="432048"/>
              <a:chOff x="2987824" y="3356992"/>
              <a:chExt cx="433960" cy="432048"/>
            </a:xfrm>
          </p:grpSpPr>
          <p:sp>
            <p:nvSpPr>
              <p:cNvPr id="5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5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</a:p>
            </p:txBody>
          </p:sp>
        </p:grpSp>
        <p:grpSp>
          <p:nvGrpSpPr>
            <p:cNvPr id="55" name="组 54"/>
            <p:cNvGrpSpPr/>
            <p:nvPr/>
          </p:nvGrpSpPr>
          <p:grpSpPr>
            <a:xfrm>
              <a:off x="1187624" y="3068960"/>
              <a:ext cx="433960" cy="432048"/>
              <a:chOff x="2987824" y="3356992"/>
              <a:chExt cx="433960" cy="432048"/>
            </a:xfrm>
          </p:grpSpPr>
          <p:sp>
            <p:nvSpPr>
              <p:cNvPr id="5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5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</a:p>
            </p:txBody>
          </p:sp>
        </p:grpSp>
        <p:grpSp>
          <p:nvGrpSpPr>
            <p:cNvPr id="59" name="组 58"/>
            <p:cNvGrpSpPr/>
            <p:nvPr/>
          </p:nvGrpSpPr>
          <p:grpSpPr>
            <a:xfrm>
              <a:off x="323528" y="3068960"/>
              <a:ext cx="433960" cy="432048"/>
              <a:chOff x="2987824" y="3356992"/>
              <a:chExt cx="433960" cy="432048"/>
            </a:xfrm>
          </p:grpSpPr>
          <p:sp>
            <p:nvSpPr>
              <p:cNvPr id="6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6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</a:p>
            </p:txBody>
          </p:sp>
        </p:grpSp>
        <p:grpSp>
          <p:nvGrpSpPr>
            <p:cNvPr id="63" name="组 62"/>
            <p:cNvGrpSpPr/>
            <p:nvPr/>
          </p:nvGrpSpPr>
          <p:grpSpPr>
            <a:xfrm>
              <a:off x="755576" y="3068960"/>
              <a:ext cx="433960" cy="432048"/>
              <a:chOff x="2987824" y="3356992"/>
              <a:chExt cx="433960" cy="432048"/>
            </a:xfrm>
          </p:grpSpPr>
          <p:sp>
            <p:nvSpPr>
              <p:cNvPr id="6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6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</a:p>
            </p:txBody>
          </p:sp>
        </p:grpSp>
        <p:grpSp>
          <p:nvGrpSpPr>
            <p:cNvPr id="67" name="组 66"/>
            <p:cNvGrpSpPr/>
            <p:nvPr/>
          </p:nvGrpSpPr>
          <p:grpSpPr>
            <a:xfrm>
              <a:off x="2051720" y="3068960"/>
              <a:ext cx="433960" cy="432048"/>
              <a:chOff x="2987824" y="3356992"/>
              <a:chExt cx="433960" cy="432048"/>
            </a:xfrm>
          </p:grpSpPr>
          <p:sp>
            <p:nvSpPr>
              <p:cNvPr id="6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69" name="椭圆 6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</a:p>
            </p:txBody>
          </p:sp>
        </p:grpSp>
        <p:grpSp>
          <p:nvGrpSpPr>
            <p:cNvPr id="127" name="组 126"/>
            <p:cNvGrpSpPr/>
            <p:nvPr/>
          </p:nvGrpSpPr>
          <p:grpSpPr>
            <a:xfrm>
              <a:off x="2915816" y="3068960"/>
              <a:ext cx="433960" cy="432048"/>
              <a:chOff x="2987824" y="3356992"/>
              <a:chExt cx="433960" cy="432048"/>
            </a:xfrm>
          </p:grpSpPr>
          <p:sp>
            <p:nvSpPr>
              <p:cNvPr id="12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3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</a:p>
            </p:txBody>
          </p:sp>
        </p:grpSp>
        <p:grpSp>
          <p:nvGrpSpPr>
            <p:cNvPr id="131" name="组 130"/>
            <p:cNvGrpSpPr/>
            <p:nvPr/>
          </p:nvGrpSpPr>
          <p:grpSpPr>
            <a:xfrm>
              <a:off x="3347864" y="3068960"/>
              <a:ext cx="433960" cy="432048"/>
              <a:chOff x="2987824" y="3356992"/>
              <a:chExt cx="433960" cy="432048"/>
            </a:xfrm>
          </p:grpSpPr>
          <p:sp>
            <p:nvSpPr>
              <p:cNvPr id="13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3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7</a:t>
                </a:r>
              </a:p>
            </p:txBody>
          </p:sp>
        </p:grpSp>
      </p:grpSp>
      <p:grpSp>
        <p:nvGrpSpPr>
          <p:cNvPr id="31" name="组 30"/>
          <p:cNvGrpSpPr/>
          <p:nvPr/>
        </p:nvGrpSpPr>
        <p:grpSpPr>
          <a:xfrm>
            <a:off x="323528" y="4797152"/>
            <a:ext cx="3458296" cy="432048"/>
            <a:chOff x="323528" y="4797152"/>
            <a:chExt cx="3458296" cy="432048"/>
          </a:xfrm>
        </p:grpSpPr>
        <p:grpSp>
          <p:nvGrpSpPr>
            <p:cNvPr id="95" name="组 94"/>
            <p:cNvGrpSpPr/>
            <p:nvPr/>
          </p:nvGrpSpPr>
          <p:grpSpPr>
            <a:xfrm>
              <a:off x="323528" y="4797152"/>
              <a:ext cx="433960" cy="432048"/>
              <a:chOff x="2987824" y="3356992"/>
              <a:chExt cx="433960" cy="432048"/>
            </a:xfrm>
          </p:grpSpPr>
          <p:sp>
            <p:nvSpPr>
              <p:cNvPr id="9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9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35" name="组 134"/>
            <p:cNvGrpSpPr/>
            <p:nvPr/>
          </p:nvGrpSpPr>
          <p:grpSpPr>
            <a:xfrm>
              <a:off x="755576" y="4797152"/>
              <a:ext cx="433960" cy="432048"/>
              <a:chOff x="2987824" y="3356992"/>
              <a:chExt cx="433960" cy="432048"/>
            </a:xfrm>
          </p:grpSpPr>
          <p:sp>
            <p:nvSpPr>
              <p:cNvPr id="13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37" name="椭圆 13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3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39" name="组 138"/>
            <p:cNvGrpSpPr/>
            <p:nvPr/>
          </p:nvGrpSpPr>
          <p:grpSpPr>
            <a:xfrm>
              <a:off x="1187624" y="4797152"/>
              <a:ext cx="433960" cy="432048"/>
              <a:chOff x="2987824" y="3356992"/>
              <a:chExt cx="433960" cy="432048"/>
            </a:xfrm>
          </p:grpSpPr>
          <p:sp>
            <p:nvSpPr>
              <p:cNvPr id="14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41" name="椭圆 140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4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43" name="组 142"/>
            <p:cNvGrpSpPr/>
            <p:nvPr/>
          </p:nvGrpSpPr>
          <p:grpSpPr>
            <a:xfrm>
              <a:off x="1619672" y="4797152"/>
              <a:ext cx="433960" cy="432048"/>
              <a:chOff x="2987824" y="3356992"/>
              <a:chExt cx="433960" cy="432048"/>
            </a:xfrm>
          </p:grpSpPr>
          <p:sp>
            <p:nvSpPr>
              <p:cNvPr id="14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45" name="椭圆 144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4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47" name="组 146"/>
            <p:cNvGrpSpPr/>
            <p:nvPr/>
          </p:nvGrpSpPr>
          <p:grpSpPr>
            <a:xfrm>
              <a:off x="2051720" y="4797152"/>
              <a:ext cx="433960" cy="432048"/>
              <a:chOff x="2987824" y="3356992"/>
              <a:chExt cx="433960" cy="432048"/>
            </a:xfrm>
          </p:grpSpPr>
          <p:sp>
            <p:nvSpPr>
              <p:cNvPr id="14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49" name="椭圆 14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5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51" name="组 150"/>
            <p:cNvGrpSpPr/>
            <p:nvPr/>
          </p:nvGrpSpPr>
          <p:grpSpPr>
            <a:xfrm>
              <a:off x="2483768" y="4797152"/>
              <a:ext cx="433960" cy="432048"/>
              <a:chOff x="2987824" y="3356992"/>
              <a:chExt cx="433960" cy="432048"/>
            </a:xfrm>
          </p:grpSpPr>
          <p:sp>
            <p:nvSpPr>
              <p:cNvPr id="15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53" name="椭圆 15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5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55" name="组 154"/>
            <p:cNvGrpSpPr/>
            <p:nvPr/>
          </p:nvGrpSpPr>
          <p:grpSpPr>
            <a:xfrm>
              <a:off x="2915816" y="4797152"/>
              <a:ext cx="433960" cy="432048"/>
              <a:chOff x="2987824" y="3356992"/>
              <a:chExt cx="433960" cy="432048"/>
            </a:xfrm>
          </p:grpSpPr>
          <p:sp>
            <p:nvSpPr>
              <p:cNvPr id="15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57" name="椭圆 15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5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7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59" name="组 158"/>
            <p:cNvGrpSpPr/>
            <p:nvPr/>
          </p:nvGrpSpPr>
          <p:grpSpPr>
            <a:xfrm>
              <a:off x="3347864" y="4797152"/>
              <a:ext cx="433960" cy="432048"/>
              <a:chOff x="2987824" y="3356992"/>
              <a:chExt cx="433960" cy="432048"/>
            </a:xfrm>
          </p:grpSpPr>
          <p:sp>
            <p:nvSpPr>
              <p:cNvPr id="16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61" name="椭圆 160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6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8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3" name="组 2"/>
          <p:cNvGrpSpPr/>
          <p:nvPr/>
        </p:nvGrpSpPr>
        <p:grpSpPr>
          <a:xfrm>
            <a:off x="323528" y="1772816"/>
            <a:ext cx="3458296" cy="432048"/>
            <a:chOff x="323528" y="1772816"/>
            <a:chExt cx="3458296" cy="432048"/>
          </a:xfrm>
        </p:grpSpPr>
        <p:grpSp>
          <p:nvGrpSpPr>
            <p:cNvPr id="91" name="组 90"/>
            <p:cNvGrpSpPr/>
            <p:nvPr/>
          </p:nvGrpSpPr>
          <p:grpSpPr>
            <a:xfrm>
              <a:off x="323528" y="1772816"/>
              <a:ext cx="433960" cy="432048"/>
              <a:chOff x="2987824" y="3356992"/>
              <a:chExt cx="433960" cy="432048"/>
            </a:xfrm>
          </p:grpSpPr>
          <p:sp>
            <p:nvSpPr>
              <p:cNvPr id="9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9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11" name="Rectangle 15"/>
            <p:cNvSpPr>
              <a:spLocks noChangeArrowheads="1"/>
            </p:cNvSpPr>
            <p:nvPr/>
          </p:nvSpPr>
          <p:spPr bwMode="auto">
            <a:xfrm>
              <a:off x="755576" y="177281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19" name="Rectangle 15"/>
            <p:cNvSpPr>
              <a:spLocks noChangeArrowheads="1"/>
            </p:cNvSpPr>
            <p:nvPr/>
          </p:nvSpPr>
          <p:spPr bwMode="auto">
            <a:xfrm>
              <a:off x="2483768" y="177281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20" name="Rectangle 15"/>
            <p:cNvSpPr>
              <a:spLocks noChangeArrowheads="1"/>
            </p:cNvSpPr>
            <p:nvPr/>
          </p:nvSpPr>
          <p:spPr bwMode="auto">
            <a:xfrm>
              <a:off x="2051720" y="177281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163" name="组 162"/>
            <p:cNvGrpSpPr/>
            <p:nvPr/>
          </p:nvGrpSpPr>
          <p:grpSpPr>
            <a:xfrm>
              <a:off x="1187624" y="1772816"/>
              <a:ext cx="433960" cy="432048"/>
              <a:chOff x="2987824" y="3356992"/>
              <a:chExt cx="433960" cy="432048"/>
            </a:xfrm>
          </p:grpSpPr>
          <p:sp>
            <p:nvSpPr>
              <p:cNvPr id="16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65" name="椭圆 164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6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67" name="组 166"/>
            <p:cNvGrpSpPr/>
            <p:nvPr/>
          </p:nvGrpSpPr>
          <p:grpSpPr>
            <a:xfrm>
              <a:off x="1619672" y="1772816"/>
              <a:ext cx="433960" cy="432048"/>
              <a:chOff x="2987824" y="3356992"/>
              <a:chExt cx="433960" cy="432048"/>
            </a:xfrm>
          </p:grpSpPr>
          <p:sp>
            <p:nvSpPr>
              <p:cNvPr id="16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69" name="椭圆 16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7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71" name="组 170"/>
            <p:cNvGrpSpPr/>
            <p:nvPr/>
          </p:nvGrpSpPr>
          <p:grpSpPr>
            <a:xfrm>
              <a:off x="2915816" y="1772816"/>
              <a:ext cx="433960" cy="432048"/>
              <a:chOff x="2987824" y="3356992"/>
              <a:chExt cx="433960" cy="432048"/>
            </a:xfrm>
          </p:grpSpPr>
          <p:sp>
            <p:nvSpPr>
              <p:cNvPr id="17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73" name="椭圆 17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7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75" name="组 174"/>
            <p:cNvGrpSpPr/>
            <p:nvPr/>
          </p:nvGrpSpPr>
          <p:grpSpPr>
            <a:xfrm>
              <a:off x="3347864" y="1772816"/>
              <a:ext cx="433960" cy="432048"/>
              <a:chOff x="2987824" y="3356992"/>
              <a:chExt cx="433960" cy="432048"/>
            </a:xfrm>
          </p:grpSpPr>
          <p:sp>
            <p:nvSpPr>
              <p:cNvPr id="17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77" name="椭圆 17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7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29" name="组 28"/>
          <p:cNvGrpSpPr/>
          <p:nvPr/>
        </p:nvGrpSpPr>
        <p:grpSpPr>
          <a:xfrm>
            <a:off x="323528" y="3933056"/>
            <a:ext cx="3458296" cy="432048"/>
            <a:chOff x="323528" y="3933056"/>
            <a:chExt cx="3458296" cy="432048"/>
          </a:xfrm>
        </p:grpSpPr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1619672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9" name="Rectangle 15"/>
            <p:cNvSpPr>
              <a:spLocks noChangeArrowheads="1"/>
            </p:cNvSpPr>
            <p:nvPr/>
          </p:nvSpPr>
          <p:spPr bwMode="auto">
            <a:xfrm>
              <a:off x="1187624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5" name="Rectangle 15"/>
            <p:cNvSpPr>
              <a:spLocks noChangeArrowheads="1"/>
            </p:cNvSpPr>
            <p:nvPr/>
          </p:nvSpPr>
          <p:spPr bwMode="auto">
            <a:xfrm>
              <a:off x="3347864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6" name="Rectangle 15"/>
            <p:cNvSpPr>
              <a:spLocks noChangeArrowheads="1"/>
            </p:cNvSpPr>
            <p:nvPr/>
          </p:nvSpPr>
          <p:spPr bwMode="auto">
            <a:xfrm>
              <a:off x="2915816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7" name="Rectangle 15"/>
            <p:cNvSpPr>
              <a:spLocks noChangeArrowheads="1"/>
            </p:cNvSpPr>
            <p:nvPr/>
          </p:nvSpPr>
          <p:spPr bwMode="auto">
            <a:xfrm>
              <a:off x="2483768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8" name="Rectangle 15"/>
            <p:cNvSpPr>
              <a:spLocks noChangeArrowheads="1"/>
            </p:cNvSpPr>
            <p:nvPr/>
          </p:nvSpPr>
          <p:spPr bwMode="auto">
            <a:xfrm>
              <a:off x="2051720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179" name="组 178"/>
            <p:cNvGrpSpPr/>
            <p:nvPr/>
          </p:nvGrpSpPr>
          <p:grpSpPr>
            <a:xfrm>
              <a:off x="323528" y="3933056"/>
              <a:ext cx="433960" cy="432048"/>
              <a:chOff x="2987824" y="3356992"/>
              <a:chExt cx="433960" cy="432048"/>
            </a:xfrm>
          </p:grpSpPr>
          <p:sp>
            <p:nvSpPr>
              <p:cNvPr id="18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81" name="椭圆 180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50D324"/>
                  </a:gs>
                  <a:gs pos="80000">
                    <a:srgbClr val="69EA2B"/>
                  </a:gs>
                  <a:gs pos="100000">
                    <a:srgbClr val="6BF817"/>
                  </a:gs>
                </a:gsLst>
              </a:gradFill>
              <a:ln>
                <a:solidFill>
                  <a:srgbClr val="5AC62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8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83" name="组 182"/>
            <p:cNvGrpSpPr/>
            <p:nvPr/>
          </p:nvGrpSpPr>
          <p:grpSpPr>
            <a:xfrm>
              <a:off x="755576" y="3933056"/>
              <a:ext cx="433960" cy="432048"/>
              <a:chOff x="2987824" y="3356992"/>
              <a:chExt cx="433960" cy="432048"/>
            </a:xfrm>
          </p:grpSpPr>
          <p:sp>
            <p:nvSpPr>
              <p:cNvPr id="18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85" name="椭圆 184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50D324"/>
                  </a:gs>
                  <a:gs pos="80000">
                    <a:srgbClr val="69EA2B"/>
                  </a:gs>
                  <a:gs pos="100000">
                    <a:srgbClr val="6BF817"/>
                  </a:gs>
                </a:gsLst>
              </a:gradFill>
              <a:ln>
                <a:solidFill>
                  <a:srgbClr val="5AC62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8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</a:p>
            </p:txBody>
          </p:sp>
        </p:grpSp>
      </p:grpSp>
      <p:grpSp>
        <p:nvGrpSpPr>
          <p:cNvPr id="30" name="组 29"/>
          <p:cNvGrpSpPr/>
          <p:nvPr/>
        </p:nvGrpSpPr>
        <p:grpSpPr>
          <a:xfrm>
            <a:off x="323528" y="4365104"/>
            <a:ext cx="3458296" cy="432048"/>
            <a:chOff x="323528" y="4365104"/>
            <a:chExt cx="3458296" cy="432048"/>
          </a:xfrm>
        </p:grpSpPr>
        <p:sp>
          <p:nvSpPr>
            <p:cNvPr id="43" name="Rectangle 15"/>
            <p:cNvSpPr>
              <a:spLocks noChangeArrowheads="1"/>
            </p:cNvSpPr>
            <p:nvPr/>
          </p:nvSpPr>
          <p:spPr bwMode="auto">
            <a:xfrm>
              <a:off x="323528" y="436510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187" name="组 186"/>
            <p:cNvGrpSpPr/>
            <p:nvPr/>
          </p:nvGrpSpPr>
          <p:grpSpPr>
            <a:xfrm>
              <a:off x="755576" y="4365104"/>
              <a:ext cx="433960" cy="432048"/>
              <a:chOff x="2987824" y="3356992"/>
              <a:chExt cx="433960" cy="432048"/>
            </a:xfrm>
          </p:grpSpPr>
          <p:sp>
            <p:nvSpPr>
              <p:cNvPr id="18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89" name="椭圆 18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9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91" name="组 190"/>
            <p:cNvGrpSpPr/>
            <p:nvPr/>
          </p:nvGrpSpPr>
          <p:grpSpPr>
            <a:xfrm>
              <a:off x="1187624" y="4365104"/>
              <a:ext cx="433960" cy="432048"/>
              <a:chOff x="2987824" y="3356992"/>
              <a:chExt cx="433960" cy="432048"/>
            </a:xfrm>
          </p:grpSpPr>
          <p:sp>
            <p:nvSpPr>
              <p:cNvPr id="19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93" name="椭圆 19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9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</a:p>
            </p:txBody>
          </p:sp>
        </p:grpSp>
        <p:grpSp>
          <p:nvGrpSpPr>
            <p:cNvPr id="195" name="组 194"/>
            <p:cNvGrpSpPr/>
            <p:nvPr/>
          </p:nvGrpSpPr>
          <p:grpSpPr>
            <a:xfrm>
              <a:off x="1619672" y="4365104"/>
              <a:ext cx="433960" cy="432048"/>
              <a:chOff x="2987824" y="3356992"/>
              <a:chExt cx="433960" cy="432048"/>
            </a:xfrm>
          </p:grpSpPr>
          <p:sp>
            <p:nvSpPr>
              <p:cNvPr id="19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97" name="椭圆 19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9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99" name="组 198"/>
            <p:cNvGrpSpPr/>
            <p:nvPr/>
          </p:nvGrpSpPr>
          <p:grpSpPr>
            <a:xfrm>
              <a:off x="2051720" y="4365104"/>
              <a:ext cx="433960" cy="432048"/>
              <a:chOff x="2987824" y="3356992"/>
              <a:chExt cx="433960" cy="432048"/>
            </a:xfrm>
          </p:grpSpPr>
          <p:sp>
            <p:nvSpPr>
              <p:cNvPr id="20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01" name="椭圆 200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0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03" name="组 202"/>
            <p:cNvGrpSpPr/>
            <p:nvPr/>
          </p:nvGrpSpPr>
          <p:grpSpPr>
            <a:xfrm>
              <a:off x="2481856" y="4365104"/>
              <a:ext cx="433960" cy="432048"/>
              <a:chOff x="2987824" y="3356992"/>
              <a:chExt cx="433960" cy="432048"/>
            </a:xfrm>
          </p:grpSpPr>
          <p:sp>
            <p:nvSpPr>
              <p:cNvPr id="20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05" name="椭圆 204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0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07" name="组 206"/>
            <p:cNvGrpSpPr/>
            <p:nvPr/>
          </p:nvGrpSpPr>
          <p:grpSpPr>
            <a:xfrm>
              <a:off x="2913904" y="4365104"/>
              <a:ext cx="433960" cy="432048"/>
              <a:chOff x="2987824" y="3356992"/>
              <a:chExt cx="433960" cy="432048"/>
            </a:xfrm>
          </p:grpSpPr>
          <p:sp>
            <p:nvSpPr>
              <p:cNvPr id="20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09" name="椭圆 20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1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11" name="组 210"/>
            <p:cNvGrpSpPr/>
            <p:nvPr/>
          </p:nvGrpSpPr>
          <p:grpSpPr>
            <a:xfrm>
              <a:off x="3347864" y="4365104"/>
              <a:ext cx="433960" cy="432048"/>
              <a:chOff x="2987824" y="3356992"/>
              <a:chExt cx="433960" cy="432048"/>
            </a:xfrm>
          </p:grpSpPr>
          <p:sp>
            <p:nvSpPr>
              <p:cNvPr id="21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13" name="椭圆 21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1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7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4" name="组 3"/>
          <p:cNvGrpSpPr/>
          <p:nvPr/>
        </p:nvGrpSpPr>
        <p:grpSpPr>
          <a:xfrm>
            <a:off x="4139952" y="3501008"/>
            <a:ext cx="866008" cy="1728192"/>
            <a:chOff x="4139952" y="2708920"/>
            <a:chExt cx="866008" cy="1728192"/>
          </a:xfrm>
        </p:grpSpPr>
        <p:grpSp>
          <p:nvGrpSpPr>
            <p:cNvPr id="254" name="组 253"/>
            <p:cNvGrpSpPr/>
            <p:nvPr/>
          </p:nvGrpSpPr>
          <p:grpSpPr>
            <a:xfrm>
              <a:off x="4139952" y="2708920"/>
              <a:ext cx="433960" cy="432048"/>
              <a:chOff x="2987824" y="3356992"/>
              <a:chExt cx="433960" cy="432048"/>
            </a:xfrm>
          </p:grpSpPr>
          <p:sp>
            <p:nvSpPr>
              <p:cNvPr id="25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56" name="椭圆 255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5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58" name="组 257"/>
            <p:cNvGrpSpPr/>
            <p:nvPr/>
          </p:nvGrpSpPr>
          <p:grpSpPr>
            <a:xfrm>
              <a:off x="4139952" y="3140968"/>
              <a:ext cx="433960" cy="432048"/>
              <a:chOff x="2987824" y="3356992"/>
              <a:chExt cx="433960" cy="432048"/>
            </a:xfrm>
          </p:grpSpPr>
          <p:sp>
            <p:nvSpPr>
              <p:cNvPr id="25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60" name="椭圆 25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6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62" name="组 261"/>
            <p:cNvGrpSpPr/>
            <p:nvPr/>
          </p:nvGrpSpPr>
          <p:grpSpPr>
            <a:xfrm>
              <a:off x="4139952" y="3573016"/>
              <a:ext cx="433960" cy="432048"/>
              <a:chOff x="2987824" y="3356992"/>
              <a:chExt cx="433960" cy="432048"/>
            </a:xfrm>
          </p:grpSpPr>
          <p:sp>
            <p:nvSpPr>
              <p:cNvPr id="26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64" name="椭圆 26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6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66" name="组 265"/>
            <p:cNvGrpSpPr/>
            <p:nvPr/>
          </p:nvGrpSpPr>
          <p:grpSpPr>
            <a:xfrm>
              <a:off x="4139952" y="4005064"/>
              <a:ext cx="433960" cy="432048"/>
              <a:chOff x="2987824" y="3356992"/>
              <a:chExt cx="433960" cy="432048"/>
            </a:xfrm>
          </p:grpSpPr>
          <p:sp>
            <p:nvSpPr>
              <p:cNvPr id="26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68" name="椭圆 26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6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</a:p>
            </p:txBody>
          </p:sp>
        </p:grpSp>
        <p:grpSp>
          <p:nvGrpSpPr>
            <p:cNvPr id="270" name="组 269"/>
            <p:cNvGrpSpPr/>
            <p:nvPr/>
          </p:nvGrpSpPr>
          <p:grpSpPr>
            <a:xfrm>
              <a:off x="4572000" y="2708920"/>
              <a:ext cx="433960" cy="432048"/>
              <a:chOff x="2987824" y="3356992"/>
              <a:chExt cx="433960" cy="432048"/>
            </a:xfrm>
          </p:grpSpPr>
          <p:sp>
            <p:nvSpPr>
              <p:cNvPr id="27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72" name="椭圆 27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7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33" name="组 32"/>
          <p:cNvGrpSpPr/>
          <p:nvPr/>
        </p:nvGrpSpPr>
        <p:grpSpPr>
          <a:xfrm>
            <a:off x="4572000" y="3933056"/>
            <a:ext cx="433960" cy="864096"/>
            <a:chOff x="4572000" y="3140968"/>
            <a:chExt cx="433960" cy="864096"/>
          </a:xfrm>
        </p:grpSpPr>
        <p:grpSp>
          <p:nvGrpSpPr>
            <p:cNvPr id="274" name="组 273"/>
            <p:cNvGrpSpPr/>
            <p:nvPr/>
          </p:nvGrpSpPr>
          <p:grpSpPr>
            <a:xfrm>
              <a:off x="4572000" y="3140968"/>
              <a:ext cx="433960" cy="432048"/>
              <a:chOff x="2987824" y="3356992"/>
              <a:chExt cx="433960" cy="432048"/>
            </a:xfrm>
          </p:grpSpPr>
          <p:sp>
            <p:nvSpPr>
              <p:cNvPr id="27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76" name="椭圆 275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8000"/>
                  </a:gs>
                  <a:gs pos="80000">
                    <a:srgbClr val="49A021"/>
                  </a:gs>
                  <a:gs pos="100000">
                    <a:srgbClr val="57E128"/>
                  </a:gs>
                </a:gsLst>
              </a:gradFill>
              <a:ln>
                <a:solidFill>
                  <a:srgbClr val="49A02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7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78" name="组 277"/>
            <p:cNvGrpSpPr/>
            <p:nvPr/>
          </p:nvGrpSpPr>
          <p:grpSpPr>
            <a:xfrm>
              <a:off x="4572000" y="3573016"/>
              <a:ext cx="433960" cy="432048"/>
              <a:chOff x="2987824" y="3356992"/>
              <a:chExt cx="433960" cy="432048"/>
            </a:xfrm>
          </p:grpSpPr>
          <p:sp>
            <p:nvSpPr>
              <p:cNvPr id="27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80" name="椭圆 27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8000"/>
                  </a:gs>
                  <a:gs pos="80000">
                    <a:srgbClr val="49A021"/>
                  </a:gs>
                  <a:gs pos="100000">
                    <a:srgbClr val="57E128"/>
                  </a:gs>
                </a:gsLst>
              </a:gradFill>
              <a:ln>
                <a:solidFill>
                  <a:srgbClr val="49A02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8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sp>
        <p:nvSpPr>
          <p:cNvPr id="318" name="Rectangle 15"/>
          <p:cNvSpPr>
            <a:spLocks noChangeArrowheads="1"/>
          </p:cNvSpPr>
          <p:nvPr/>
        </p:nvSpPr>
        <p:spPr bwMode="auto">
          <a:xfrm>
            <a:off x="4139952" y="3212976"/>
            <a:ext cx="172819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da-DK" altLang="zh-CN" sz="1600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value</a:t>
            </a: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=</a:t>
            </a:r>
            <a:endParaRPr lang="da-DK" altLang="zh-CN" sz="16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42" name="组 41"/>
          <p:cNvGrpSpPr/>
          <p:nvPr/>
        </p:nvGrpSpPr>
        <p:grpSpPr>
          <a:xfrm>
            <a:off x="4572000" y="3501008"/>
            <a:ext cx="1298056" cy="1728192"/>
            <a:chOff x="4572000" y="2708920"/>
            <a:chExt cx="1298056" cy="1728192"/>
          </a:xfrm>
        </p:grpSpPr>
        <p:grpSp>
          <p:nvGrpSpPr>
            <p:cNvPr id="282" name="组 281"/>
            <p:cNvGrpSpPr/>
            <p:nvPr/>
          </p:nvGrpSpPr>
          <p:grpSpPr>
            <a:xfrm>
              <a:off x="4572000" y="4005064"/>
              <a:ext cx="433960" cy="432048"/>
              <a:chOff x="2987824" y="3356992"/>
              <a:chExt cx="433960" cy="432048"/>
            </a:xfrm>
          </p:grpSpPr>
          <p:sp>
            <p:nvSpPr>
              <p:cNvPr id="28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84" name="椭圆 28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8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</a:p>
            </p:txBody>
          </p:sp>
        </p:grpSp>
        <p:grpSp>
          <p:nvGrpSpPr>
            <p:cNvPr id="286" name="组 285"/>
            <p:cNvGrpSpPr/>
            <p:nvPr/>
          </p:nvGrpSpPr>
          <p:grpSpPr>
            <a:xfrm>
              <a:off x="5004048" y="2708920"/>
              <a:ext cx="433960" cy="432048"/>
              <a:chOff x="2987824" y="3356992"/>
              <a:chExt cx="433960" cy="432048"/>
            </a:xfrm>
          </p:grpSpPr>
          <p:sp>
            <p:nvSpPr>
              <p:cNvPr id="28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88" name="椭圆 28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8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</a:p>
            </p:txBody>
          </p:sp>
        </p:grpSp>
        <p:grpSp>
          <p:nvGrpSpPr>
            <p:cNvPr id="290" name="组 289"/>
            <p:cNvGrpSpPr/>
            <p:nvPr/>
          </p:nvGrpSpPr>
          <p:grpSpPr>
            <a:xfrm>
              <a:off x="5004048" y="3140968"/>
              <a:ext cx="433960" cy="432048"/>
              <a:chOff x="2987824" y="3356992"/>
              <a:chExt cx="433960" cy="432048"/>
            </a:xfrm>
          </p:grpSpPr>
          <p:sp>
            <p:nvSpPr>
              <p:cNvPr id="29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92" name="椭圆 29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9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</a:p>
            </p:txBody>
          </p:sp>
        </p:grpSp>
        <p:grpSp>
          <p:nvGrpSpPr>
            <p:cNvPr id="294" name="组 293"/>
            <p:cNvGrpSpPr/>
            <p:nvPr/>
          </p:nvGrpSpPr>
          <p:grpSpPr>
            <a:xfrm>
              <a:off x="5004048" y="3573016"/>
              <a:ext cx="433960" cy="432048"/>
              <a:chOff x="2987824" y="3356992"/>
              <a:chExt cx="433960" cy="432048"/>
            </a:xfrm>
          </p:grpSpPr>
          <p:sp>
            <p:nvSpPr>
              <p:cNvPr id="29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96" name="椭圆 295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9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</a:p>
            </p:txBody>
          </p:sp>
        </p:grpSp>
        <p:grpSp>
          <p:nvGrpSpPr>
            <p:cNvPr id="298" name="组 297"/>
            <p:cNvGrpSpPr/>
            <p:nvPr/>
          </p:nvGrpSpPr>
          <p:grpSpPr>
            <a:xfrm>
              <a:off x="5004048" y="4005064"/>
              <a:ext cx="433960" cy="432048"/>
              <a:chOff x="2987824" y="3356992"/>
              <a:chExt cx="433960" cy="432048"/>
            </a:xfrm>
          </p:grpSpPr>
          <p:sp>
            <p:nvSpPr>
              <p:cNvPr id="29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300" name="椭圆 29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0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</a:p>
            </p:txBody>
          </p:sp>
        </p:grpSp>
        <p:grpSp>
          <p:nvGrpSpPr>
            <p:cNvPr id="302" name="组 301"/>
            <p:cNvGrpSpPr/>
            <p:nvPr/>
          </p:nvGrpSpPr>
          <p:grpSpPr>
            <a:xfrm>
              <a:off x="5436096" y="2708920"/>
              <a:ext cx="433960" cy="432048"/>
              <a:chOff x="2987824" y="3356992"/>
              <a:chExt cx="433960" cy="432048"/>
            </a:xfrm>
          </p:grpSpPr>
          <p:sp>
            <p:nvSpPr>
              <p:cNvPr id="30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304" name="椭圆 30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0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</a:p>
            </p:txBody>
          </p:sp>
        </p:grpSp>
        <p:grpSp>
          <p:nvGrpSpPr>
            <p:cNvPr id="306" name="组 305"/>
            <p:cNvGrpSpPr/>
            <p:nvPr/>
          </p:nvGrpSpPr>
          <p:grpSpPr>
            <a:xfrm>
              <a:off x="5436096" y="3140968"/>
              <a:ext cx="433960" cy="432048"/>
              <a:chOff x="2987824" y="3356992"/>
              <a:chExt cx="433960" cy="432048"/>
            </a:xfrm>
          </p:grpSpPr>
          <p:sp>
            <p:nvSpPr>
              <p:cNvPr id="30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308" name="椭圆 30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0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7</a:t>
                </a:r>
              </a:p>
            </p:txBody>
          </p:sp>
        </p:grpSp>
      </p:grpSp>
      <p:grpSp>
        <p:nvGrpSpPr>
          <p:cNvPr id="46" name="组 45"/>
          <p:cNvGrpSpPr/>
          <p:nvPr/>
        </p:nvGrpSpPr>
        <p:grpSpPr>
          <a:xfrm>
            <a:off x="5436096" y="3501008"/>
            <a:ext cx="1226048" cy="1728192"/>
            <a:chOff x="5436096" y="2708920"/>
            <a:chExt cx="1226048" cy="1728192"/>
          </a:xfrm>
        </p:grpSpPr>
        <p:grpSp>
          <p:nvGrpSpPr>
            <p:cNvPr id="310" name="组 309"/>
            <p:cNvGrpSpPr/>
            <p:nvPr/>
          </p:nvGrpSpPr>
          <p:grpSpPr>
            <a:xfrm>
              <a:off x="5436096" y="3573016"/>
              <a:ext cx="433960" cy="432048"/>
              <a:chOff x="2987824" y="3356992"/>
              <a:chExt cx="433960" cy="432048"/>
            </a:xfrm>
          </p:grpSpPr>
          <p:sp>
            <p:nvSpPr>
              <p:cNvPr id="31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312" name="椭圆 31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1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314" name="组 313"/>
            <p:cNvGrpSpPr/>
            <p:nvPr/>
          </p:nvGrpSpPr>
          <p:grpSpPr>
            <a:xfrm>
              <a:off x="5436096" y="4005064"/>
              <a:ext cx="433960" cy="432048"/>
              <a:chOff x="3851920" y="3356992"/>
              <a:chExt cx="433960" cy="432048"/>
            </a:xfrm>
          </p:grpSpPr>
          <p:sp>
            <p:nvSpPr>
              <p:cNvPr id="315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316" name="椭圆 315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1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22" name="组 421"/>
            <p:cNvGrpSpPr/>
            <p:nvPr/>
          </p:nvGrpSpPr>
          <p:grpSpPr>
            <a:xfrm>
              <a:off x="6228184" y="2708920"/>
              <a:ext cx="433960" cy="432048"/>
              <a:chOff x="3851920" y="3356992"/>
              <a:chExt cx="433960" cy="432048"/>
            </a:xfrm>
          </p:grpSpPr>
          <p:sp>
            <p:nvSpPr>
              <p:cNvPr id="423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24" name="椭圆 423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25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48" name="组 47"/>
          <p:cNvGrpSpPr/>
          <p:nvPr/>
        </p:nvGrpSpPr>
        <p:grpSpPr>
          <a:xfrm>
            <a:off x="6228184" y="3933056"/>
            <a:ext cx="433960" cy="864096"/>
            <a:chOff x="6228184" y="3140968"/>
            <a:chExt cx="433960" cy="864096"/>
          </a:xfrm>
        </p:grpSpPr>
        <p:grpSp>
          <p:nvGrpSpPr>
            <p:cNvPr id="426" name="组 425"/>
            <p:cNvGrpSpPr/>
            <p:nvPr/>
          </p:nvGrpSpPr>
          <p:grpSpPr>
            <a:xfrm>
              <a:off x="6228184" y="3140968"/>
              <a:ext cx="433960" cy="432048"/>
              <a:chOff x="2987824" y="3356992"/>
              <a:chExt cx="433960" cy="432048"/>
            </a:xfrm>
          </p:grpSpPr>
          <p:sp>
            <p:nvSpPr>
              <p:cNvPr id="42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28" name="椭圆 42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50D324"/>
                  </a:gs>
                  <a:gs pos="80000">
                    <a:srgbClr val="69EA2B"/>
                  </a:gs>
                  <a:gs pos="100000">
                    <a:srgbClr val="6BF817"/>
                  </a:gs>
                </a:gsLst>
              </a:gradFill>
              <a:ln>
                <a:solidFill>
                  <a:srgbClr val="5AC62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2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30" name="组 429"/>
            <p:cNvGrpSpPr/>
            <p:nvPr/>
          </p:nvGrpSpPr>
          <p:grpSpPr>
            <a:xfrm>
              <a:off x="6228184" y="3573016"/>
              <a:ext cx="433960" cy="432048"/>
              <a:chOff x="2987824" y="3356992"/>
              <a:chExt cx="433960" cy="432048"/>
            </a:xfrm>
          </p:grpSpPr>
          <p:sp>
            <p:nvSpPr>
              <p:cNvPr id="43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32" name="椭圆 43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50D324"/>
                  </a:gs>
                  <a:gs pos="80000">
                    <a:srgbClr val="69EA2B"/>
                  </a:gs>
                  <a:gs pos="100000">
                    <a:srgbClr val="6BF817"/>
                  </a:gs>
                </a:gsLst>
              </a:gradFill>
              <a:ln>
                <a:solidFill>
                  <a:srgbClr val="5AC62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3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</a:p>
            </p:txBody>
          </p:sp>
        </p:grpSp>
      </p:grpSp>
      <p:grpSp>
        <p:nvGrpSpPr>
          <p:cNvPr id="10247" name="组 10246"/>
          <p:cNvGrpSpPr/>
          <p:nvPr/>
        </p:nvGrpSpPr>
        <p:grpSpPr>
          <a:xfrm>
            <a:off x="6228184" y="3501008"/>
            <a:ext cx="1298056" cy="1728192"/>
            <a:chOff x="6228184" y="2708920"/>
            <a:chExt cx="1298056" cy="1728192"/>
          </a:xfrm>
        </p:grpSpPr>
        <p:grpSp>
          <p:nvGrpSpPr>
            <p:cNvPr id="434" name="组 433"/>
            <p:cNvGrpSpPr/>
            <p:nvPr/>
          </p:nvGrpSpPr>
          <p:grpSpPr>
            <a:xfrm>
              <a:off x="6228184" y="4005064"/>
              <a:ext cx="433960" cy="432048"/>
              <a:chOff x="2987824" y="3356992"/>
              <a:chExt cx="433960" cy="432048"/>
            </a:xfrm>
          </p:grpSpPr>
          <p:sp>
            <p:nvSpPr>
              <p:cNvPr id="43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36" name="椭圆 435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3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38" name="组 437"/>
            <p:cNvGrpSpPr/>
            <p:nvPr/>
          </p:nvGrpSpPr>
          <p:grpSpPr>
            <a:xfrm>
              <a:off x="6660232" y="2708920"/>
              <a:ext cx="433960" cy="432048"/>
              <a:chOff x="2987824" y="3356992"/>
              <a:chExt cx="433960" cy="432048"/>
            </a:xfrm>
          </p:grpSpPr>
          <p:sp>
            <p:nvSpPr>
              <p:cNvPr id="43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40" name="椭圆 43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4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</a:p>
            </p:txBody>
          </p:sp>
        </p:grpSp>
        <p:grpSp>
          <p:nvGrpSpPr>
            <p:cNvPr id="442" name="组 441"/>
            <p:cNvGrpSpPr/>
            <p:nvPr/>
          </p:nvGrpSpPr>
          <p:grpSpPr>
            <a:xfrm>
              <a:off x="6660232" y="3140968"/>
              <a:ext cx="433960" cy="432048"/>
              <a:chOff x="2987824" y="3356992"/>
              <a:chExt cx="433960" cy="432048"/>
            </a:xfrm>
          </p:grpSpPr>
          <p:sp>
            <p:nvSpPr>
              <p:cNvPr id="44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44" name="椭圆 44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4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46" name="组 445"/>
            <p:cNvGrpSpPr/>
            <p:nvPr/>
          </p:nvGrpSpPr>
          <p:grpSpPr>
            <a:xfrm>
              <a:off x="6660232" y="3573016"/>
              <a:ext cx="433960" cy="432048"/>
              <a:chOff x="2987824" y="3356992"/>
              <a:chExt cx="433960" cy="432048"/>
            </a:xfrm>
          </p:grpSpPr>
          <p:sp>
            <p:nvSpPr>
              <p:cNvPr id="44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48" name="椭圆 44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4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50" name="组 449"/>
            <p:cNvGrpSpPr/>
            <p:nvPr/>
          </p:nvGrpSpPr>
          <p:grpSpPr>
            <a:xfrm>
              <a:off x="6660232" y="4005064"/>
              <a:ext cx="433960" cy="432048"/>
              <a:chOff x="2987824" y="3356992"/>
              <a:chExt cx="433960" cy="432048"/>
            </a:xfrm>
          </p:grpSpPr>
          <p:sp>
            <p:nvSpPr>
              <p:cNvPr id="45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52" name="椭圆 45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5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54" name="组 453"/>
            <p:cNvGrpSpPr/>
            <p:nvPr/>
          </p:nvGrpSpPr>
          <p:grpSpPr>
            <a:xfrm>
              <a:off x="7092280" y="2708920"/>
              <a:ext cx="433960" cy="432048"/>
              <a:chOff x="2987824" y="3356992"/>
              <a:chExt cx="433960" cy="432048"/>
            </a:xfrm>
          </p:grpSpPr>
          <p:sp>
            <p:nvSpPr>
              <p:cNvPr id="45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56" name="椭圆 455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5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58" name="组 457"/>
            <p:cNvGrpSpPr/>
            <p:nvPr/>
          </p:nvGrpSpPr>
          <p:grpSpPr>
            <a:xfrm>
              <a:off x="7092280" y="3140968"/>
              <a:ext cx="433960" cy="432048"/>
              <a:chOff x="2987824" y="3356992"/>
              <a:chExt cx="433960" cy="432048"/>
            </a:xfrm>
          </p:grpSpPr>
          <p:sp>
            <p:nvSpPr>
              <p:cNvPr id="45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60" name="椭圆 45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6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7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10250" name="组 10249"/>
          <p:cNvGrpSpPr/>
          <p:nvPr/>
        </p:nvGrpSpPr>
        <p:grpSpPr>
          <a:xfrm>
            <a:off x="7092280" y="3501008"/>
            <a:ext cx="2029296" cy="1728192"/>
            <a:chOff x="7092280" y="2708920"/>
            <a:chExt cx="2029296" cy="1728192"/>
          </a:xfrm>
        </p:grpSpPr>
        <p:grpSp>
          <p:nvGrpSpPr>
            <p:cNvPr id="462" name="组 461"/>
            <p:cNvGrpSpPr/>
            <p:nvPr/>
          </p:nvGrpSpPr>
          <p:grpSpPr>
            <a:xfrm>
              <a:off x="7092280" y="3573016"/>
              <a:ext cx="433960" cy="432048"/>
              <a:chOff x="2987824" y="3356992"/>
              <a:chExt cx="433960" cy="432048"/>
            </a:xfrm>
          </p:grpSpPr>
          <p:sp>
            <p:nvSpPr>
              <p:cNvPr id="46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64" name="椭圆 46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6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66" name="组 465"/>
            <p:cNvGrpSpPr/>
            <p:nvPr/>
          </p:nvGrpSpPr>
          <p:grpSpPr>
            <a:xfrm>
              <a:off x="7092280" y="4005064"/>
              <a:ext cx="433960" cy="432048"/>
              <a:chOff x="2987824" y="3356992"/>
              <a:chExt cx="433960" cy="432048"/>
            </a:xfrm>
          </p:grpSpPr>
          <p:sp>
            <p:nvSpPr>
              <p:cNvPr id="46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68" name="椭圆 46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6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70" name="组 469"/>
            <p:cNvGrpSpPr/>
            <p:nvPr/>
          </p:nvGrpSpPr>
          <p:grpSpPr>
            <a:xfrm>
              <a:off x="7524328" y="2708920"/>
              <a:ext cx="433960" cy="432048"/>
              <a:chOff x="2987824" y="3356992"/>
              <a:chExt cx="433960" cy="432048"/>
            </a:xfrm>
          </p:grpSpPr>
          <p:sp>
            <p:nvSpPr>
              <p:cNvPr id="47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72" name="椭圆 47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7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74" name="组 473"/>
            <p:cNvGrpSpPr/>
            <p:nvPr/>
          </p:nvGrpSpPr>
          <p:grpSpPr>
            <a:xfrm>
              <a:off x="7522416" y="3140968"/>
              <a:ext cx="433960" cy="432048"/>
              <a:chOff x="2987824" y="3356992"/>
              <a:chExt cx="433960" cy="432048"/>
            </a:xfrm>
          </p:grpSpPr>
          <p:sp>
            <p:nvSpPr>
              <p:cNvPr id="47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76" name="椭圆 475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7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78" name="组 477"/>
            <p:cNvGrpSpPr/>
            <p:nvPr/>
          </p:nvGrpSpPr>
          <p:grpSpPr>
            <a:xfrm>
              <a:off x="7524328" y="3573016"/>
              <a:ext cx="433960" cy="432048"/>
              <a:chOff x="2987824" y="3356992"/>
              <a:chExt cx="433960" cy="432048"/>
            </a:xfrm>
          </p:grpSpPr>
          <p:sp>
            <p:nvSpPr>
              <p:cNvPr id="47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80" name="椭圆 47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8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82" name="组 481"/>
            <p:cNvGrpSpPr/>
            <p:nvPr/>
          </p:nvGrpSpPr>
          <p:grpSpPr>
            <a:xfrm>
              <a:off x="7524328" y="4005064"/>
              <a:ext cx="433960" cy="432048"/>
              <a:chOff x="2987824" y="3356992"/>
              <a:chExt cx="433960" cy="432048"/>
            </a:xfrm>
          </p:grpSpPr>
          <p:sp>
            <p:nvSpPr>
              <p:cNvPr id="48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84" name="椭圆 48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8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86" name="组 485"/>
            <p:cNvGrpSpPr/>
            <p:nvPr/>
          </p:nvGrpSpPr>
          <p:grpSpPr>
            <a:xfrm>
              <a:off x="8255568" y="2708920"/>
              <a:ext cx="433960" cy="432048"/>
              <a:chOff x="2987824" y="3356992"/>
              <a:chExt cx="433960" cy="432048"/>
            </a:xfrm>
          </p:grpSpPr>
          <p:sp>
            <p:nvSpPr>
              <p:cNvPr id="48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88" name="椭圆 48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8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7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90" name="组 489"/>
            <p:cNvGrpSpPr/>
            <p:nvPr/>
          </p:nvGrpSpPr>
          <p:grpSpPr>
            <a:xfrm>
              <a:off x="8687616" y="2708920"/>
              <a:ext cx="433960" cy="432048"/>
              <a:chOff x="2987824" y="3356992"/>
              <a:chExt cx="433960" cy="432048"/>
            </a:xfrm>
          </p:grpSpPr>
          <p:sp>
            <p:nvSpPr>
              <p:cNvPr id="49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92" name="椭圆 49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9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8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sp>
        <p:nvSpPr>
          <p:cNvPr id="4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500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CSR5: Tile Pointer array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407" name="Rectangle 15"/>
          <p:cNvSpPr>
            <a:spLocks noChangeArrowheads="1"/>
          </p:cNvSpPr>
          <p:nvPr/>
        </p:nvSpPr>
        <p:spPr bwMode="auto">
          <a:xfrm>
            <a:off x="4860032" y="1340768"/>
            <a:ext cx="172819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da-DK" altLang="zh-CN" sz="1600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tile</a:t>
            </a: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pointer =</a:t>
            </a:r>
            <a:endParaRPr lang="da-DK" altLang="zh-CN" sz="16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408" name="Rectangle 15"/>
          <p:cNvSpPr>
            <a:spLocks noChangeArrowheads="1"/>
          </p:cNvSpPr>
          <p:nvPr/>
        </p:nvSpPr>
        <p:spPr bwMode="auto">
          <a:xfrm>
            <a:off x="4858120" y="170080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09" name="Rectangle 15"/>
          <p:cNvSpPr>
            <a:spLocks noChangeArrowheads="1"/>
          </p:cNvSpPr>
          <p:nvPr/>
        </p:nvSpPr>
        <p:spPr bwMode="auto">
          <a:xfrm>
            <a:off x="5290168" y="170080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4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10" name="Rectangle 15"/>
          <p:cNvSpPr>
            <a:spLocks noChangeArrowheads="1"/>
          </p:cNvSpPr>
          <p:nvPr/>
        </p:nvSpPr>
        <p:spPr bwMode="auto">
          <a:xfrm>
            <a:off x="5722216" y="170080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7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11" name="Rectangle 15"/>
          <p:cNvSpPr>
            <a:spLocks noChangeArrowheads="1"/>
          </p:cNvSpPr>
          <p:nvPr/>
        </p:nvSpPr>
        <p:spPr bwMode="auto">
          <a:xfrm>
            <a:off x="6154264" y="170080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8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cxnSp>
        <p:nvCxnSpPr>
          <p:cNvPr id="413" name="曲线连接符 412"/>
          <p:cNvCxnSpPr>
            <a:stCxn id="255" idx="1"/>
            <a:endCxn id="92" idx="3"/>
          </p:cNvCxnSpPr>
          <p:nvPr/>
        </p:nvCxnSpPr>
        <p:spPr>
          <a:xfrm rot="10800000">
            <a:off x="757488" y="1988840"/>
            <a:ext cx="3382464" cy="172819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曲线连接符 416"/>
          <p:cNvCxnSpPr>
            <a:stCxn id="92" idx="0"/>
            <a:endCxn id="408" idx="1"/>
          </p:cNvCxnSpPr>
          <p:nvPr/>
        </p:nvCxnSpPr>
        <p:spPr>
          <a:xfrm rot="16200000" flipH="1">
            <a:off x="2627306" y="-313982"/>
            <a:ext cx="144016" cy="4317612"/>
          </a:xfrm>
          <a:prstGeom prst="curvedConnector4">
            <a:avLst>
              <a:gd name="adj1" fmla="val -158732"/>
              <a:gd name="adj2" fmla="val 8221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0" name="曲线连接符 419"/>
          <p:cNvCxnSpPr>
            <a:stCxn id="423" idx="1"/>
            <a:endCxn id="104" idx="1"/>
          </p:cNvCxnSpPr>
          <p:nvPr/>
        </p:nvCxnSpPr>
        <p:spPr>
          <a:xfrm rot="10800000">
            <a:off x="2915816" y="3717032"/>
            <a:ext cx="3312368" cy="12700"/>
          </a:xfrm>
          <a:prstGeom prst="curvedConnector5">
            <a:avLst>
              <a:gd name="adj1" fmla="val 8866"/>
              <a:gd name="adj2" fmla="val 3500976"/>
              <a:gd name="adj3" fmla="val 72318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4" name="曲线连接符 493"/>
          <p:cNvCxnSpPr>
            <a:stCxn id="17" idx="0"/>
            <a:endCxn id="409" idx="2"/>
          </p:cNvCxnSpPr>
          <p:nvPr/>
        </p:nvCxnSpPr>
        <p:spPr>
          <a:xfrm rot="5400000" flipH="1" flipV="1">
            <a:off x="3401870" y="1431734"/>
            <a:ext cx="1404156" cy="2806400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7" name="曲线连接符 496"/>
          <p:cNvCxnSpPr>
            <a:stCxn id="487" idx="1"/>
            <a:endCxn id="156" idx="3"/>
          </p:cNvCxnSpPr>
          <p:nvPr/>
        </p:nvCxnSpPr>
        <p:spPr>
          <a:xfrm rot="10800000" flipV="1">
            <a:off x="3349776" y="3717032"/>
            <a:ext cx="4905792" cy="1296144"/>
          </a:xfrm>
          <a:prstGeom prst="curvedConnector3">
            <a:avLst>
              <a:gd name="adj1" fmla="val 2284"/>
            </a:avLst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8" name="曲线连接符 497"/>
          <p:cNvCxnSpPr>
            <a:stCxn id="158" idx="0"/>
            <a:endCxn id="410" idx="2"/>
          </p:cNvCxnSpPr>
          <p:nvPr/>
        </p:nvCxnSpPr>
        <p:spPr>
          <a:xfrm rot="5400000" flipH="1" flipV="1">
            <a:off x="3203370" y="2061326"/>
            <a:ext cx="2664296" cy="2807356"/>
          </a:xfrm>
          <a:prstGeom prst="curvedConnector3">
            <a:avLst>
              <a:gd name="adj1" fmla="val 50000"/>
            </a:avLst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9" name="Rectangle 15"/>
          <p:cNvSpPr>
            <a:spLocks noChangeArrowheads="1"/>
          </p:cNvSpPr>
          <p:nvPr/>
        </p:nvSpPr>
        <p:spPr bwMode="auto">
          <a:xfrm>
            <a:off x="4860032" y="21328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-0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grpSp>
        <p:nvGrpSpPr>
          <p:cNvPr id="85" name="组 84"/>
          <p:cNvGrpSpPr/>
          <p:nvPr/>
        </p:nvGrpSpPr>
        <p:grpSpPr>
          <a:xfrm>
            <a:off x="4860032" y="1700808"/>
            <a:ext cx="432048" cy="432048"/>
            <a:chOff x="4860032" y="1700808"/>
            <a:chExt cx="432048" cy="432048"/>
          </a:xfrm>
        </p:grpSpPr>
        <p:cxnSp>
          <p:nvCxnSpPr>
            <p:cNvPr id="82" name="直线连接符 81"/>
            <p:cNvCxnSpPr/>
            <p:nvPr/>
          </p:nvCxnSpPr>
          <p:spPr>
            <a:xfrm>
              <a:off x="4860032" y="1700808"/>
              <a:ext cx="432048" cy="4320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直线连接符 499"/>
            <p:cNvCxnSpPr/>
            <p:nvPr/>
          </p:nvCxnSpPr>
          <p:spPr>
            <a:xfrm flipH="1">
              <a:off x="4860032" y="1700808"/>
              <a:ext cx="432048" cy="4320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1" name="文本框 500"/>
          <p:cNvSpPr txBox="1"/>
          <p:nvPr/>
        </p:nvSpPr>
        <p:spPr>
          <a:xfrm>
            <a:off x="2771800" y="5301208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altLang="zh-CN" sz="2000" b="1" dirty="0" smtClean="0">
                <a:solidFill>
                  <a:srgbClr val="800000"/>
                </a:solidFill>
              </a:rPr>
              <a:t>tile pointer[</a:t>
            </a:r>
            <a:r>
              <a:rPr lang="en-US" altLang="zh-CN" sz="2000" b="1" i="1" dirty="0" err="1" smtClean="0">
                <a:solidFill>
                  <a:srgbClr val="800000"/>
                </a:solidFill>
              </a:rPr>
              <a:t>i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] is the row index of the 1st entry of tile </a:t>
            </a:r>
            <a:r>
              <a:rPr lang="en-US" altLang="zh-CN" sz="2000" b="1" i="1" dirty="0" err="1" smtClean="0">
                <a:solidFill>
                  <a:srgbClr val="800000"/>
                </a:solidFill>
              </a:rPr>
              <a:t>i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altLang="zh-CN" sz="2000" b="1" dirty="0" smtClean="0">
                <a:solidFill>
                  <a:srgbClr val="800000"/>
                </a:solidFill>
              </a:rPr>
              <a:t>set tile </a:t>
            </a:r>
            <a:r>
              <a:rPr lang="en-US" altLang="zh-CN" sz="2000" b="1" dirty="0">
                <a:solidFill>
                  <a:srgbClr val="800000"/>
                </a:solidFill>
              </a:rPr>
              <a:t>pointer[</a:t>
            </a:r>
            <a:r>
              <a:rPr lang="en-US" altLang="zh-CN" sz="2000" b="1" i="1" dirty="0" err="1">
                <a:solidFill>
                  <a:srgbClr val="800000"/>
                </a:solidFill>
              </a:rPr>
              <a:t>i</a:t>
            </a:r>
            <a:r>
              <a:rPr lang="en-US" altLang="zh-CN" sz="2000" b="1" dirty="0">
                <a:solidFill>
                  <a:srgbClr val="800000"/>
                </a:solidFill>
              </a:rPr>
              <a:t>]</a:t>
            </a:r>
            <a:r>
              <a:rPr lang="en-US" altLang="zh-CN" sz="2000" b="1" i="1" dirty="0">
                <a:solidFill>
                  <a:srgbClr val="800000"/>
                </a:solidFill>
              </a:rPr>
              <a:t> 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to -</a:t>
            </a:r>
            <a:r>
              <a:rPr lang="en-US" altLang="zh-CN" sz="2000" b="1" dirty="0">
                <a:solidFill>
                  <a:srgbClr val="800000"/>
                </a:solidFill>
              </a:rPr>
              <a:t>tile pointer[</a:t>
            </a:r>
            <a:r>
              <a:rPr lang="en-US" altLang="zh-CN" sz="2000" b="1" i="1" dirty="0" err="1">
                <a:solidFill>
                  <a:srgbClr val="800000"/>
                </a:solidFill>
              </a:rPr>
              <a:t>i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], if at least one empty row is in tile </a:t>
            </a:r>
            <a:r>
              <a:rPr lang="en-US" altLang="zh-CN" sz="2000" b="1" i="1" dirty="0" err="1" smtClean="0">
                <a:solidFill>
                  <a:srgbClr val="800000"/>
                </a:solidFill>
              </a:rPr>
              <a:t>i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.</a:t>
            </a:r>
            <a:endParaRPr lang="en-US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70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11</a:t>
            </a:fld>
            <a:endParaRPr lang="en-US" altLang="zh-CN" noProof="1" smtClean="0"/>
          </a:p>
        </p:txBody>
      </p:sp>
      <p:sp>
        <p:nvSpPr>
          <p:cNvPr id="50" name="Rectangle 15"/>
          <p:cNvSpPr>
            <a:spLocks noChangeArrowheads="1"/>
          </p:cNvSpPr>
          <p:nvPr/>
        </p:nvSpPr>
        <p:spPr bwMode="auto">
          <a:xfrm>
            <a:off x="323528" y="5229200"/>
            <a:ext cx="345638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</a:t>
            </a:r>
          </a:p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(8x8)</a:t>
            </a:r>
          </a:p>
          <a:p>
            <a:pPr algn="ctr" eaLnBrk="0" hangingPunct="0">
              <a:buSzPct val="100000"/>
            </a:pPr>
            <a:r>
              <a:rPr lang="da-DK" altLang="zh-CN" sz="2000" i="1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nnzA</a:t>
            </a: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= 34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25" name="组 24"/>
          <p:cNvGrpSpPr/>
          <p:nvPr/>
        </p:nvGrpSpPr>
        <p:grpSpPr>
          <a:xfrm>
            <a:off x="323528" y="2636912"/>
            <a:ext cx="3458296" cy="432048"/>
            <a:chOff x="323528" y="2636912"/>
            <a:chExt cx="3458296" cy="432048"/>
          </a:xfrm>
        </p:grpSpPr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1619672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5" name="Rectangle 15"/>
            <p:cNvSpPr>
              <a:spLocks noChangeArrowheads="1"/>
            </p:cNvSpPr>
            <p:nvPr/>
          </p:nvSpPr>
          <p:spPr bwMode="auto">
            <a:xfrm>
              <a:off x="2483768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6" name="Rectangle 15"/>
            <p:cNvSpPr>
              <a:spLocks noChangeArrowheads="1"/>
            </p:cNvSpPr>
            <p:nvPr/>
          </p:nvSpPr>
          <p:spPr bwMode="auto">
            <a:xfrm>
              <a:off x="2051720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1" name="Rectangle 15"/>
            <p:cNvSpPr>
              <a:spLocks noChangeArrowheads="1"/>
            </p:cNvSpPr>
            <p:nvPr/>
          </p:nvSpPr>
          <p:spPr bwMode="auto">
            <a:xfrm>
              <a:off x="1187624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99" name="Rectangle 15"/>
            <p:cNvSpPr>
              <a:spLocks noChangeArrowheads="1"/>
            </p:cNvSpPr>
            <p:nvPr/>
          </p:nvSpPr>
          <p:spPr bwMode="auto">
            <a:xfrm>
              <a:off x="3347864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0" name="Rectangle 15"/>
            <p:cNvSpPr>
              <a:spLocks noChangeArrowheads="1"/>
            </p:cNvSpPr>
            <p:nvPr/>
          </p:nvSpPr>
          <p:spPr bwMode="auto">
            <a:xfrm>
              <a:off x="2915816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1" name="Rectangle 15"/>
            <p:cNvSpPr>
              <a:spLocks noChangeArrowheads="1"/>
            </p:cNvSpPr>
            <p:nvPr/>
          </p:nvSpPr>
          <p:spPr bwMode="auto">
            <a:xfrm>
              <a:off x="323528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2" name="Rectangle 15"/>
            <p:cNvSpPr>
              <a:spLocks noChangeArrowheads="1"/>
            </p:cNvSpPr>
            <p:nvPr/>
          </p:nvSpPr>
          <p:spPr bwMode="auto">
            <a:xfrm>
              <a:off x="755576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7" name="组 26"/>
          <p:cNvGrpSpPr/>
          <p:nvPr/>
        </p:nvGrpSpPr>
        <p:grpSpPr>
          <a:xfrm>
            <a:off x="323528" y="3501008"/>
            <a:ext cx="3458296" cy="432048"/>
            <a:chOff x="323528" y="3501008"/>
            <a:chExt cx="3458296" cy="432048"/>
          </a:xfrm>
        </p:grpSpPr>
        <p:grpSp>
          <p:nvGrpSpPr>
            <p:cNvPr id="7" name="组 6"/>
            <p:cNvGrpSpPr/>
            <p:nvPr/>
          </p:nvGrpSpPr>
          <p:grpSpPr>
            <a:xfrm>
              <a:off x="1619672" y="3501008"/>
              <a:ext cx="433960" cy="432048"/>
              <a:chOff x="3851920" y="3356992"/>
              <a:chExt cx="433960" cy="432048"/>
            </a:xfrm>
          </p:grpSpPr>
          <p:sp>
            <p:nvSpPr>
              <p:cNvPr id="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0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1" name="组 10"/>
            <p:cNvGrpSpPr/>
            <p:nvPr/>
          </p:nvGrpSpPr>
          <p:grpSpPr>
            <a:xfrm>
              <a:off x="755576" y="3501008"/>
              <a:ext cx="433960" cy="432048"/>
              <a:chOff x="2987824" y="3356992"/>
              <a:chExt cx="433960" cy="432048"/>
            </a:xfrm>
          </p:grpSpPr>
          <p:sp>
            <p:nvSpPr>
              <p:cNvPr id="1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5" name="组 14"/>
            <p:cNvGrpSpPr/>
            <p:nvPr/>
          </p:nvGrpSpPr>
          <p:grpSpPr>
            <a:xfrm>
              <a:off x="2483768" y="3501008"/>
              <a:ext cx="433960" cy="432048"/>
              <a:chOff x="3851920" y="3356992"/>
              <a:chExt cx="433960" cy="432048"/>
            </a:xfrm>
          </p:grpSpPr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323528" y="35010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auto">
            <a:xfrm>
              <a:off x="1187624" y="35010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0" name="Rectangle 15"/>
            <p:cNvSpPr>
              <a:spLocks noChangeArrowheads="1"/>
            </p:cNvSpPr>
            <p:nvPr/>
          </p:nvSpPr>
          <p:spPr bwMode="auto">
            <a:xfrm>
              <a:off x="2051720" y="35010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3" name="Rectangle 15"/>
            <p:cNvSpPr>
              <a:spLocks noChangeArrowheads="1"/>
            </p:cNvSpPr>
            <p:nvPr/>
          </p:nvSpPr>
          <p:spPr bwMode="auto">
            <a:xfrm>
              <a:off x="3347864" y="35010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4" name="Rectangle 15"/>
            <p:cNvSpPr>
              <a:spLocks noChangeArrowheads="1"/>
            </p:cNvSpPr>
            <p:nvPr/>
          </p:nvSpPr>
          <p:spPr bwMode="auto">
            <a:xfrm>
              <a:off x="2915816" y="35010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4" name="组 23"/>
          <p:cNvGrpSpPr/>
          <p:nvPr/>
        </p:nvGrpSpPr>
        <p:grpSpPr>
          <a:xfrm>
            <a:off x="323528" y="2204864"/>
            <a:ext cx="3458296" cy="432048"/>
            <a:chOff x="323528" y="2204864"/>
            <a:chExt cx="3458296" cy="432048"/>
          </a:xfrm>
        </p:grpSpPr>
        <p:grpSp>
          <p:nvGrpSpPr>
            <p:cNvPr id="71" name="组 70"/>
            <p:cNvGrpSpPr/>
            <p:nvPr/>
          </p:nvGrpSpPr>
          <p:grpSpPr>
            <a:xfrm>
              <a:off x="755576" y="2204864"/>
              <a:ext cx="433960" cy="432048"/>
              <a:chOff x="2987824" y="3356992"/>
              <a:chExt cx="433960" cy="432048"/>
            </a:xfrm>
          </p:grpSpPr>
          <p:sp>
            <p:nvSpPr>
              <p:cNvPr id="7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8000"/>
                  </a:gs>
                  <a:gs pos="80000">
                    <a:srgbClr val="49A021"/>
                  </a:gs>
                  <a:gs pos="100000">
                    <a:srgbClr val="57E128"/>
                  </a:gs>
                </a:gsLst>
              </a:gradFill>
              <a:ln>
                <a:solidFill>
                  <a:srgbClr val="49A02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7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75" name="组 74"/>
            <p:cNvGrpSpPr/>
            <p:nvPr/>
          </p:nvGrpSpPr>
          <p:grpSpPr>
            <a:xfrm>
              <a:off x="1619672" y="2204864"/>
              <a:ext cx="433960" cy="432048"/>
              <a:chOff x="2987824" y="3356992"/>
              <a:chExt cx="433960" cy="432048"/>
            </a:xfrm>
          </p:grpSpPr>
          <p:sp>
            <p:nvSpPr>
              <p:cNvPr id="7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8000"/>
                  </a:gs>
                  <a:gs pos="80000">
                    <a:srgbClr val="49A021"/>
                  </a:gs>
                  <a:gs pos="100000">
                    <a:srgbClr val="57E128"/>
                  </a:gs>
                </a:gsLst>
              </a:gradFill>
              <a:ln>
                <a:solidFill>
                  <a:srgbClr val="49A02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7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14" name="Rectangle 15"/>
            <p:cNvSpPr>
              <a:spLocks noChangeArrowheads="1"/>
            </p:cNvSpPr>
            <p:nvPr/>
          </p:nvSpPr>
          <p:spPr bwMode="auto">
            <a:xfrm>
              <a:off x="323528" y="22048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18" name="Rectangle 15"/>
            <p:cNvSpPr>
              <a:spLocks noChangeArrowheads="1"/>
            </p:cNvSpPr>
            <p:nvPr/>
          </p:nvSpPr>
          <p:spPr bwMode="auto">
            <a:xfrm>
              <a:off x="1187624" y="22048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21" name="Rectangle 15"/>
            <p:cNvSpPr>
              <a:spLocks noChangeArrowheads="1"/>
            </p:cNvSpPr>
            <p:nvPr/>
          </p:nvSpPr>
          <p:spPr bwMode="auto">
            <a:xfrm>
              <a:off x="2483768" y="22048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22" name="Rectangle 15"/>
            <p:cNvSpPr>
              <a:spLocks noChangeArrowheads="1"/>
            </p:cNvSpPr>
            <p:nvPr/>
          </p:nvSpPr>
          <p:spPr bwMode="auto">
            <a:xfrm>
              <a:off x="2051720" y="22048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25" name="Rectangle 15"/>
            <p:cNvSpPr>
              <a:spLocks noChangeArrowheads="1"/>
            </p:cNvSpPr>
            <p:nvPr/>
          </p:nvSpPr>
          <p:spPr bwMode="auto">
            <a:xfrm>
              <a:off x="3347864" y="22048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26" name="Rectangle 15"/>
            <p:cNvSpPr>
              <a:spLocks noChangeArrowheads="1"/>
            </p:cNvSpPr>
            <p:nvPr/>
          </p:nvSpPr>
          <p:spPr bwMode="auto">
            <a:xfrm>
              <a:off x="2915816" y="22048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6" name="组 25"/>
          <p:cNvGrpSpPr/>
          <p:nvPr/>
        </p:nvGrpSpPr>
        <p:grpSpPr>
          <a:xfrm>
            <a:off x="323528" y="3068960"/>
            <a:ext cx="3458296" cy="432048"/>
            <a:chOff x="323528" y="3068960"/>
            <a:chExt cx="3458296" cy="432048"/>
          </a:xfrm>
        </p:grpSpPr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1187624" y="306896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7" name="Rectangle 15"/>
            <p:cNvSpPr>
              <a:spLocks noChangeArrowheads="1"/>
            </p:cNvSpPr>
            <p:nvPr/>
          </p:nvSpPr>
          <p:spPr bwMode="auto">
            <a:xfrm>
              <a:off x="2483768" y="306896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51" name="组 50"/>
            <p:cNvGrpSpPr/>
            <p:nvPr/>
          </p:nvGrpSpPr>
          <p:grpSpPr>
            <a:xfrm>
              <a:off x="1619672" y="3068960"/>
              <a:ext cx="433960" cy="432048"/>
              <a:chOff x="2987824" y="3356992"/>
              <a:chExt cx="433960" cy="432048"/>
            </a:xfrm>
          </p:grpSpPr>
          <p:sp>
            <p:nvSpPr>
              <p:cNvPr id="5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5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</a:p>
            </p:txBody>
          </p:sp>
        </p:grpSp>
        <p:grpSp>
          <p:nvGrpSpPr>
            <p:cNvPr id="55" name="组 54"/>
            <p:cNvGrpSpPr/>
            <p:nvPr/>
          </p:nvGrpSpPr>
          <p:grpSpPr>
            <a:xfrm>
              <a:off x="1187624" y="3068960"/>
              <a:ext cx="433960" cy="432048"/>
              <a:chOff x="2987824" y="3356992"/>
              <a:chExt cx="433960" cy="432048"/>
            </a:xfrm>
          </p:grpSpPr>
          <p:sp>
            <p:nvSpPr>
              <p:cNvPr id="5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5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</a:p>
            </p:txBody>
          </p:sp>
        </p:grpSp>
        <p:grpSp>
          <p:nvGrpSpPr>
            <p:cNvPr id="59" name="组 58"/>
            <p:cNvGrpSpPr/>
            <p:nvPr/>
          </p:nvGrpSpPr>
          <p:grpSpPr>
            <a:xfrm>
              <a:off x="323528" y="3068960"/>
              <a:ext cx="433960" cy="432048"/>
              <a:chOff x="2987824" y="3356992"/>
              <a:chExt cx="433960" cy="432048"/>
            </a:xfrm>
          </p:grpSpPr>
          <p:sp>
            <p:nvSpPr>
              <p:cNvPr id="6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6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</a:p>
            </p:txBody>
          </p:sp>
        </p:grpSp>
        <p:grpSp>
          <p:nvGrpSpPr>
            <p:cNvPr id="63" name="组 62"/>
            <p:cNvGrpSpPr/>
            <p:nvPr/>
          </p:nvGrpSpPr>
          <p:grpSpPr>
            <a:xfrm>
              <a:off x="755576" y="3068960"/>
              <a:ext cx="433960" cy="432048"/>
              <a:chOff x="2987824" y="3356992"/>
              <a:chExt cx="433960" cy="432048"/>
            </a:xfrm>
          </p:grpSpPr>
          <p:sp>
            <p:nvSpPr>
              <p:cNvPr id="6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6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</a:p>
            </p:txBody>
          </p:sp>
        </p:grpSp>
        <p:grpSp>
          <p:nvGrpSpPr>
            <p:cNvPr id="67" name="组 66"/>
            <p:cNvGrpSpPr/>
            <p:nvPr/>
          </p:nvGrpSpPr>
          <p:grpSpPr>
            <a:xfrm>
              <a:off x="2051720" y="3068960"/>
              <a:ext cx="433960" cy="432048"/>
              <a:chOff x="2987824" y="3356992"/>
              <a:chExt cx="433960" cy="432048"/>
            </a:xfrm>
          </p:grpSpPr>
          <p:sp>
            <p:nvSpPr>
              <p:cNvPr id="6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69" name="椭圆 6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</a:p>
            </p:txBody>
          </p:sp>
        </p:grpSp>
        <p:grpSp>
          <p:nvGrpSpPr>
            <p:cNvPr id="127" name="组 126"/>
            <p:cNvGrpSpPr/>
            <p:nvPr/>
          </p:nvGrpSpPr>
          <p:grpSpPr>
            <a:xfrm>
              <a:off x="2915816" y="3068960"/>
              <a:ext cx="433960" cy="432048"/>
              <a:chOff x="2987824" y="3356992"/>
              <a:chExt cx="433960" cy="432048"/>
            </a:xfrm>
          </p:grpSpPr>
          <p:sp>
            <p:nvSpPr>
              <p:cNvPr id="12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3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</a:p>
            </p:txBody>
          </p:sp>
        </p:grpSp>
        <p:grpSp>
          <p:nvGrpSpPr>
            <p:cNvPr id="131" name="组 130"/>
            <p:cNvGrpSpPr/>
            <p:nvPr/>
          </p:nvGrpSpPr>
          <p:grpSpPr>
            <a:xfrm>
              <a:off x="3347864" y="3068960"/>
              <a:ext cx="433960" cy="432048"/>
              <a:chOff x="2987824" y="3356992"/>
              <a:chExt cx="433960" cy="432048"/>
            </a:xfrm>
          </p:grpSpPr>
          <p:sp>
            <p:nvSpPr>
              <p:cNvPr id="13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3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7</a:t>
                </a:r>
              </a:p>
            </p:txBody>
          </p:sp>
        </p:grpSp>
      </p:grpSp>
      <p:grpSp>
        <p:nvGrpSpPr>
          <p:cNvPr id="31" name="组 30"/>
          <p:cNvGrpSpPr/>
          <p:nvPr/>
        </p:nvGrpSpPr>
        <p:grpSpPr>
          <a:xfrm>
            <a:off x="323528" y="4797152"/>
            <a:ext cx="3458296" cy="432048"/>
            <a:chOff x="323528" y="4797152"/>
            <a:chExt cx="3458296" cy="432048"/>
          </a:xfrm>
        </p:grpSpPr>
        <p:grpSp>
          <p:nvGrpSpPr>
            <p:cNvPr id="95" name="组 94"/>
            <p:cNvGrpSpPr/>
            <p:nvPr/>
          </p:nvGrpSpPr>
          <p:grpSpPr>
            <a:xfrm>
              <a:off x="323528" y="4797152"/>
              <a:ext cx="433960" cy="432048"/>
              <a:chOff x="2987824" y="3356992"/>
              <a:chExt cx="433960" cy="432048"/>
            </a:xfrm>
          </p:grpSpPr>
          <p:sp>
            <p:nvSpPr>
              <p:cNvPr id="9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9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35" name="组 134"/>
            <p:cNvGrpSpPr/>
            <p:nvPr/>
          </p:nvGrpSpPr>
          <p:grpSpPr>
            <a:xfrm>
              <a:off x="755576" y="4797152"/>
              <a:ext cx="433960" cy="432048"/>
              <a:chOff x="2987824" y="3356992"/>
              <a:chExt cx="433960" cy="432048"/>
            </a:xfrm>
          </p:grpSpPr>
          <p:sp>
            <p:nvSpPr>
              <p:cNvPr id="13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37" name="椭圆 13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3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39" name="组 138"/>
            <p:cNvGrpSpPr/>
            <p:nvPr/>
          </p:nvGrpSpPr>
          <p:grpSpPr>
            <a:xfrm>
              <a:off x="1187624" y="4797152"/>
              <a:ext cx="433960" cy="432048"/>
              <a:chOff x="2987824" y="3356992"/>
              <a:chExt cx="433960" cy="432048"/>
            </a:xfrm>
          </p:grpSpPr>
          <p:sp>
            <p:nvSpPr>
              <p:cNvPr id="14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41" name="椭圆 140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4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43" name="组 142"/>
            <p:cNvGrpSpPr/>
            <p:nvPr/>
          </p:nvGrpSpPr>
          <p:grpSpPr>
            <a:xfrm>
              <a:off x="1619672" y="4797152"/>
              <a:ext cx="433960" cy="432048"/>
              <a:chOff x="2987824" y="3356992"/>
              <a:chExt cx="433960" cy="432048"/>
            </a:xfrm>
          </p:grpSpPr>
          <p:sp>
            <p:nvSpPr>
              <p:cNvPr id="14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45" name="椭圆 144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4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47" name="组 146"/>
            <p:cNvGrpSpPr/>
            <p:nvPr/>
          </p:nvGrpSpPr>
          <p:grpSpPr>
            <a:xfrm>
              <a:off x="2051720" y="4797152"/>
              <a:ext cx="433960" cy="432048"/>
              <a:chOff x="2987824" y="3356992"/>
              <a:chExt cx="433960" cy="432048"/>
            </a:xfrm>
          </p:grpSpPr>
          <p:sp>
            <p:nvSpPr>
              <p:cNvPr id="14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49" name="椭圆 14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5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51" name="组 150"/>
            <p:cNvGrpSpPr/>
            <p:nvPr/>
          </p:nvGrpSpPr>
          <p:grpSpPr>
            <a:xfrm>
              <a:off x="2483768" y="4797152"/>
              <a:ext cx="433960" cy="432048"/>
              <a:chOff x="2987824" y="3356992"/>
              <a:chExt cx="433960" cy="432048"/>
            </a:xfrm>
          </p:grpSpPr>
          <p:sp>
            <p:nvSpPr>
              <p:cNvPr id="15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53" name="椭圆 15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5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55" name="组 154"/>
            <p:cNvGrpSpPr/>
            <p:nvPr/>
          </p:nvGrpSpPr>
          <p:grpSpPr>
            <a:xfrm>
              <a:off x="2915816" y="4797152"/>
              <a:ext cx="433960" cy="432048"/>
              <a:chOff x="2987824" y="3356992"/>
              <a:chExt cx="433960" cy="432048"/>
            </a:xfrm>
          </p:grpSpPr>
          <p:sp>
            <p:nvSpPr>
              <p:cNvPr id="15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57" name="椭圆 15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5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7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59" name="组 158"/>
            <p:cNvGrpSpPr/>
            <p:nvPr/>
          </p:nvGrpSpPr>
          <p:grpSpPr>
            <a:xfrm>
              <a:off x="3347864" y="4797152"/>
              <a:ext cx="433960" cy="432048"/>
              <a:chOff x="2987824" y="3356992"/>
              <a:chExt cx="433960" cy="432048"/>
            </a:xfrm>
          </p:grpSpPr>
          <p:sp>
            <p:nvSpPr>
              <p:cNvPr id="16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61" name="椭圆 160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6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8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3" name="组 2"/>
          <p:cNvGrpSpPr/>
          <p:nvPr/>
        </p:nvGrpSpPr>
        <p:grpSpPr>
          <a:xfrm>
            <a:off x="323528" y="1772816"/>
            <a:ext cx="3458296" cy="432048"/>
            <a:chOff x="323528" y="1772816"/>
            <a:chExt cx="3458296" cy="432048"/>
          </a:xfrm>
        </p:grpSpPr>
        <p:grpSp>
          <p:nvGrpSpPr>
            <p:cNvPr id="91" name="组 90"/>
            <p:cNvGrpSpPr/>
            <p:nvPr/>
          </p:nvGrpSpPr>
          <p:grpSpPr>
            <a:xfrm>
              <a:off x="323528" y="1772816"/>
              <a:ext cx="433960" cy="432048"/>
              <a:chOff x="2987824" y="3356992"/>
              <a:chExt cx="433960" cy="432048"/>
            </a:xfrm>
          </p:grpSpPr>
          <p:sp>
            <p:nvSpPr>
              <p:cNvPr id="9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9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11" name="Rectangle 15"/>
            <p:cNvSpPr>
              <a:spLocks noChangeArrowheads="1"/>
            </p:cNvSpPr>
            <p:nvPr/>
          </p:nvSpPr>
          <p:spPr bwMode="auto">
            <a:xfrm>
              <a:off x="755576" y="177281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19" name="Rectangle 15"/>
            <p:cNvSpPr>
              <a:spLocks noChangeArrowheads="1"/>
            </p:cNvSpPr>
            <p:nvPr/>
          </p:nvSpPr>
          <p:spPr bwMode="auto">
            <a:xfrm>
              <a:off x="2483768" y="177281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20" name="Rectangle 15"/>
            <p:cNvSpPr>
              <a:spLocks noChangeArrowheads="1"/>
            </p:cNvSpPr>
            <p:nvPr/>
          </p:nvSpPr>
          <p:spPr bwMode="auto">
            <a:xfrm>
              <a:off x="2051720" y="177281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163" name="组 162"/>
            <p:cNvGrpSpPr/>
            <p:nvPr/>
          </p:nvGrpSpPr>
          <p:grpSpPr>
            <a:xfrm>
              <a:off x="1187624" y="1772816"/>
              <a:ext cx="433960" cy="432048"/>
              <a:chOff x="2987824" y="3356992"/>
              <a:chExt cx="433960" cy="432048"/>
            </a:xfrm>
          </p:grpSpPr>
          <p:sp>
            <p:nvSpPr>
              <p:cNvPr id="16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65" name="椭圆 164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6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67" name="组 166"/>
            <p:cNvGrpSpPr/>
            <p:nvPr/>
          </p:nvGrpSpPr>
          <p:grpSpPr>
            <a:xfrm>
              <a:off x="1619672" y="1772816"/>
              <a:ext cx="433960" cy="432048"/>
              <a:chOff x="2987824" y="3356992"/>
              <a:chExt cx="433960" cy="432048"/>
            </a:xfrm>
          </p:grpSpPr>
          <p:sp>
            <p:nvSpPr>
              <p:cNvPr id="16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69" name="椭圆 16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7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71" name="组 170"/>
            <p:cNvGrpSpPr/>
            <p:nvPr/>
          </p:nvGrpSpPr>
          <p:grpSpPr>
            <a:xfrm>
              <a:off x="2915816" y="1772816"/>
              <a:ext cx="433960" cy="432048"/>
              <a:chOff x="2987824" y="3356992"/>
              <a:chExt cx="433960" cy="432048"/>
            </a:xfrm>
          </p:grpSpPr>
          <p:sp>
            <p:nvSpPr>
              <p:cNvPr id="17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73" name="椭圆 17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7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75" name="组 174"/>
            <p:cNvGrpSpPr/>
            <p:nvPr/>
          </p:nvGrpSpPr>
          <p:grpSpPr>
            <a:xfrm>
              <a:off x="3347864" y="1772816"/>
              <a:ext cx="433960" cy="432048"/>
              <a:chOff x="2987824" y="3356992"/>
              <a:chExt cx="433960" cy="432048"/>
            </a:xfrm>
          </p:grpSpPr>
          <p:sp>
            <p:nvSpPr>
              <p:cNvPr id="17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77" name="椭圆 17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7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29" name="组 28"/>
          <p:cNvGrpSpPr/>
          <p:nvPr/>
        </p:nvGrpSpPr>
        <p:grpSpPr>
          <a:xfrm>
            <a:off x="323528" y="3933056"/>
            <a:ext cx="3458296" cy="432048"/>
            <a:chOff x="323528" y="3933056"/>
            <a:chExt cx="3458296" cy="432048"/>
          </a:xfrm>
        </p:grpSpPr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1619672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9" name="Rectangle 15"/>
            <p:cNvSpPr>
              <a:spLocks noChangeArrowheads="1"/>
            </p:cNvSpPr>
            <p:nvPr/>
          </p:nvSpPr>
          <p:spPr bwMode="auto">
            <a:xfrm>
              <a:off x="1187624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5" name="Rectangle 15"/>
            <p:cNvSpPr>
              <a:spLocks noChangeArrowheads="1"/>
            </p:cNvSpPr>
            <p:nvPr/>
          </p:nvSpPr>
          <p:spPr bwMode="auto">
            <a:xfrm>
              <a:off x="3347864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6" name="Rectangle 15"/>
            <p:cNvSpPr>
              <a:spLocks noChangeArrowheads="1"/>
            </p:cNvSpPr>
            <p:nvPr/>
          </p:nvSpPr>
          <p:spPr bwMode="auto">
            <a:xfrm>
              <a:off x="2915816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7" name="Rectangle 15"/>
            <p:cNvSpPr>
              <a:spLocks noChangeArrowheads="1"/>
            </p:cNvSpPr>
            <p:nvPr/>
          </p:nvSpPr>
          <p:spPr bwMode="auto">
            <a:xfrm>
              <a:off x="2483768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8" name="Rectangle 15"/>
            <p:cNvSpPr>
              <a:spLocks noChangeArrowheads="1"/>
            </p:cNvSpPr>
            <p:nvPr/>
          </p:nvSpPr>
          <p:spPr bwMode="auto">
            <a:xfrm>
              <a:off x="2051720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179" name="组 178"/>
            <p:cNvGrpSpPr/>
            <p:nvPr/>
          </p:nvGrpSpPr>
          <p:grpSpPr>
            <a:xfrm>
              <a:off x="323528" y="3933056"/>
              <a:ext cx="433960" cy="432048"/>
              <a:chOff x="2987824" y="3356992"/>
              <a:chExt cx="433960" cy="432048"/>
            </a:xfrm>
          </p:grpSpPr>
          <p:sp>
            <p:nvSpPr>
              <p:cNvPr id="18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81" name="椭圆 180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50D324"/>
                  </a:gs>
                  <a:gs pos="80000">
                    <a:srgbClr val="69EA2B"/>
                  </a:gs>
                  <a:gs pos="100000">
                    <a:srgbClr val="6BF817"/>
                  </a:gs>
                </a:gsLst>
              </a:gradFill>
              <a:ln>
                <a:solidFill>
                  <a:srgbClr val="5AC62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8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83" name="组 182"/>
            <p:cNvGrpSpPr/>
            <p:nvPr/>
          </p:nvGrpSpPr>
          <p:grpSpPr>
            <a:xfrm>
              <a:off x="755576" y="3933056"/>
              <a:ext cx="433960" cy="432048"/>
              <a:chOff x="2987824" y="3356992"/>
              <a:chExt cx="433960" cy="432048"/>
            </a:xfrm>
          </p:grpSpPr>
          <p:sp>
            <p:nvSpPr>
              <p:cNvPr id="18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85" name="椭圆 184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50D324"/>
                  </a:gs>
                  <a:gs pos="80000">
                    <a:srgbClr val="69EA2B"/>
                  </a:gs>
                  <a:gs pos="100000">
                    <a:srgbClr val="6BF817"/>
                  </a:gs>
                </a:gsLst>
              </a:gradFill>
              <a:ln>
                <a:solidFill>
                  <a:srgbClr val="5AC62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8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</a:p>
            </p:txBody>
          </p:sp>
        </p:grpSp>
      </p:grpSp>
      <p:grpSp>
        <p:nvGrpSpPr>
          <p:cNvPr id="30" name="组 29"/>
          <p:cNvGrpSpPr/>
          <p:nvPr/>
        </p:nvGrpSpPr>
        <p:grpSpPr>
          <a:xfrm>
            <a:off x="323528" y="4365104"/>
            <a:ext cx="3458296" cy="432048"/>
            <a:chOff x="323528" y="4365104"/>
            <a:chExt cx="3458296" cy="432048"/>
          </a:xfrm>
        </p:grpSpPr>
        <p:sp>
          <p:nvSpPr>
            <p:cNvPr id="43" name="Rectangle 15"/>
            <p:cNvSpPr>
              <a:spLocks noChangeArrowheads="1"/>
            </p:cNvSpPr>
            <p:nvPr/>
          </p:nvSpPr>
          <p:spPr bwMode="auto">
            <a:xfrm>
              <a:off x="323528" y="436510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187" name="组 186"/>
            <p:cNvGrpSpPr/>
            <p:nvPr/>
          </p:nvGrpSpPr>
          <p:grpSpPr>
            <a:xfrm>
              <a:off x="755576" y="4365104"/>
              <a:ext cx="433960" cy="432048"/>
              <a:chOff x="2987824" y="3356992"/>
              <a:chExt cx="433960" cy="432048"/>
            </a:xfrm>
          </p:grpSpPr>
          <p:sp>
            <p:nvSpPr>
              <p:cNvPr id="18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89" name="椭圆 18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9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91" name="组 190"/>
            <p:cNvGrpSpPr/>
            <p:nvPr/>
          </p:nvGrpSpPr>
          <p:grpSpPr>
            <a:xfrm>
              <a:off x="1187624" y="4365104"/>
              <a:ext cx="433960" cy="432048"/>
              <a:chOff x="2987824" y="3356992"/>
              <a:chExt cx="433960" cy="432048"/>
            </a:xfrm>
          </p:grpSpPr>
          <p:sp>
            <p:nvSpPr>
              <p:cNvPr id="19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93" name="椭圆 19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9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</a:p>
            </p:txBody>
          </p:sp>
        </p:grpSp>
        <p:grpSp>
          <p:nvGrpSpPr>
            <p:cNvPr id="195" name="组 194"/>
            <p:cNvGrpSpPr/>
            <p:nvPr/>
          </p:nvGrpSpPr>
          <p:grpSpPr>
            <a:xfrm>
              <a:off x="1619672" y="4365104"/>
              <a:ext cx="433960" cy="432048"/>
              <a:chOff x="2987824" y="3356992"/>
              <a:chExt cx="433960" cy="432048"/>
            </a:xfrm>
          </p:grpSpPr>
          <p:sp>
            <p:nvSpPr>
              <p:cNvPr id="19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97" name="椭圆 19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9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99" name="组 198"/>
            <p:cNvGrpSpPr/>
            <p:nvPr/>
          </p:nvGrpSpPr>
          <p:grpSpPr>
            <a:xfrm>
              <a:off x="2051720" y="4365104"/>
              <a:ext cx="433960" cy="432048"/>
              <a:chOff x="2987824" y="3356992"/>
              <a:chExt cx="433960" cy="432048"/>
            </a:xfrm>
          </p:grpSpPr>
          <p:sp>
            <p:nvSpPr>
              <p:cNvPr id="20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01" name="椭圆 200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0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03" name="组 202"/>
            <p:cNvGrpSpPr/>
            <p:nvPr/>
          </p:nvGrpSpPr>
          <p:grpSpPr>
            <a:xfrm>
              <a:off x="2481856" y="4365104"/>
              <a:ext cx="433960" cy="432048"/>
              <a:chOff x="2987824" y="3356992"/>
              <a:chExt cx="433960" cy="432048"/>
            </a:xfrm>
          </p:grpSpPr>
          <p:sp>
            <p:nvSpPr>
              <p:cNvPr id="20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05" name="椭圆 204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0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07" name="组 206"/>
            <p:cNvGrpSpPr/>
            <p:nvPr/>
          </p:nvGrpSpPr>
          <p:grpSpPr>
            <a:xfrm>
              <a:off x="2913904" y="4365104"/>
              <a:ext cx="433960" cy="432048"/>
              <a:chOff x="2987824" y="3356992"/>
              <a:chExt cx="433960" cy="432048"/>
            </a:xfrm>
          </p:grpSpPr>
          <p:sp>
            <p:nvSpPr>
              <p:cNvPr id="20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09" name="椭圆 20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1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11" name="组 210"/>
            <p:cNvGrpSpPr/>
            <p:nvPr/>
          </p:nvGrpSpPr>
          <p:grpSpPr>
            <a:xfrm>
              <a:off x="3347864" y="4365104"/>
              <a:ext cx="433960" cy="432048"/>
              <a:chOff x="2987824" y="3356992"/>
              <a:chExt cx="433960" cy="432048"/>
            </a:xfrm>
          </p:grpSpPr>
          <p:sp>
            <p:nvSpPr>
              <p:cNvPr id="21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13" name="椭圆 21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1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7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4" name="组 3"/>
          <p:cNvGrpSpPr/>
          <p:nvPr/>
        </p:nvGrpSpPr>
        <p:grpSpPr>
          <a:xfrm>
            <a:off x="4139952" y="3501008"/>
            <a:ext cx="866008" cy="1728192"/>
            <a:chOff x="4139952" y="2708920"/>
            <a:chExt cx="866008" cy="1728192"/>
          </a:xfrm>
        </p:grpSpPr>
        <p:grpSp>
          <p:nvGrpSpPr>
            <p:cNvPr id="254" name="组 253"/>
            <p:cNvGrpSpPr/>
            <p:nvPr/>
          </p:nvGrpSpPr>
          <p:grpSpPr>
            <a:xfrm>
              <a:off x="4139952" y="2708920"/>
              <a:ext cx="433960" cy="432048"/>
              <a:chOff x="2987824" y="3356992"/>
              <a:chExt cx="433960" cy="432048"/>
            </a:xfrm>
          </p:grpSpPr>
          <p:sp>
            <p:nvSpPr>
              <p:cNvPr id="25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56" name="椭圆 255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5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58" name="组 257"/>
            <p:cNvGrpSpPr/>
            <p:nvPr/>
          </p:nvGrpSpPr>
          <p:grpSpPr>
            <a:xfrm>
              <a:off x="4139952" y="3140968"/>
              <a:ext cx="433960" cy="432048"/>
              <a:chOff x="2987824" y="3356992"/>
              <a:chExt cx="433960" cy="432048"/>
            </a:xfrm>
          </p:grpSpPr>
          <p:sp>
            <p:nvSpPr>
              <p:cNvPr id="25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60" name="椭圆 25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6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62" name="组 261"/>
            <p:cNvGrpSpPr/>
            <p:nvPr/>
          </p:nvGrpSpPr>
          <p:grpSpPr>
            <a:xfrm>
              <a:off x="4139952" y="3573016"/>
              <a:ext cx="433960" cy="432048"/>
              <a:chOff x="2987824" y="3356992"/>
              <a:chExt cx="433960" cy="432048"/>
            </a:xfrm>
          </p:grpSpPr>
          <p:sp>
            <p:nvSpPr>
              <p:cNvPr id="26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64" name="椭圆 26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6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66" name="组 265"/>
            <p:cNvGrpSpPr/>
            <p:nvPr/>
          </p:nvGrpSpPr>
          <p:grpSpPr>
            <a:xfrm>
              <a:off x="4139952" y="4005064"/>
              <a:ext cx="433960" cy="432048"/>
              <a:chOff x="2987824" y="3356992"/>
              <a:chExt cx="433960" cy="432048"/>
            </a:xfrm>
          </p:grpSpPr>
          <p:sp>
            <p:nvSpPr>
              <p:cNvPr id="26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68" name="椭圆 26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6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</a:p>
            </p:txBody>
          </p:sp>
        </p:grpSp>
        <p:grpSp>
          <p:nvGrpSpPr>
            <p:cNvPr id="270" name="组 269"/>
            <p:cNvGrpSpPr/>
            <p:nvPr/>
          </p:nvGrpSpPr>
          <p:grpSpPr>
            <a:xfrm>
              <a:off x="4572000" y="2708920"/>
              <a:ext cx="433960" cy="432048"/>
              <a:chOff x="2987824" y="3356992"/>
              <a:chExt cx="433960" cy="432048"/>
            </a:xfrm>
          </p:grpSpPr>
          <p:sp>
            <p:nvSpPr>
              <p:cNvPr id="27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72" name="椭圆 27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7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33" name="组 32"/>
          <p:cNvGrpSpPr/>
          <p:nvPr/>
        </p:nvGrpSpPr>
        <p:grpSpPr>
          <a:xfrm>
            <a:off x="4572000" y="3933056"/>
            <a:ext cx="433960" cy="864096"/>
            <a:chOff x="4572000" y="3140968"/>
            <a:chExt cx="433960" cy="864096"/>
          </a:xfrm>
        </p:grpSpPr>
        <p:grpSp>
          <p:nvGrpSpPr>
            <p:cNvPr id="274" name="组 273"/>
            <p:cNvGrpSpPr/>
            <p:nvPr/>
          </p:nvGrpSpPr>
          <p:grpSpPr>
            <a:xfrm>
              <a:off x="4572000" y="3140968"/>
              <a:ext cx="433960" cy="432048"/>
              <a:chOff x="2987824" y="3356992"/>
              <a:chExt cx="433960" cy="432048"/>
            </a:xfrm>
          </p:grpSpPr>
          <p:sp>
            <p:nvSpPr>
              <p:cNvPr id="27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76" name="椭圆 275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8000"/>
                  </a:gs>
                  <a:gs pos="80000">
                    <a:srgbClr val="49A021"/>
                  </a:gs>
                  <a:gs pos="100000">
                    <a:srgbClr val="57E128"/>
                  </a:gs>
                </a:gsLst>
              </a:gradFill>
              <a:ln>
                <a:solidFill>
                  <a:srgbClr val="49A02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7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78" name="组 277"/>
            <p:cNvGrpSpPr/>
            <p:nvPr/>
          </p:nvGrpSpPr>
          <p:grpSpPr>
            <a:xfrm>
              <a:off x="4572000" y="3573016"/>
              <a:ext cx="433960" cy="432048"/>
              <a:chOff x="2987824" y="3356992"/>
              <a:chExt cx="433960" cy="432048"/>
            </a:xfrm>
          </p:grpSpPr>
          <p:sp>
            <p:nvSpPr>
              <p:cNvPr id="27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80" name="椭圆 27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8000"/>
                  </a:gs>
                  <a:gs pos="80000">
                    <a:srgbClr val="49A021"/>
                  </a:gs>
                  <a:gs pos="100000">
                    <a:srgbClr val="57E128"/>
                  </a:gs>
                </a:gsLst>
              </a:gradFill>
              <a:ln>
                <a:solidFill>
                  <a:srgbClr val="49A02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8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sp>
        <p:nvSpPr>
          <p:cNvPr id="318" name="Rectangle 15"/>
          <p:cNvSpPr>
            <a:spLocks noChangeArrowheads="1"/>
          </p:cNvSpPr>
          <p:nvPr/>
        </p:nvSpPr>
        <p:spPr bwMode="auto">
          <a:xfrm>
            <a:off x="4139952" y="3212976"/>
            <a:ext cx="172819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da-DK" altLang="zh-CN" sz="1600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value</a:t>
            </a: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=</a:t>
            </a:r>
            <a:endParaRPr lang="da-DK" altLang="zh-CN" sz="16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42" name="组 41"/>
          <p:cNvGrpSpPr/>
          <p:nvPr/>
        </p:nvGrpSpPr>
        <p:grpSpPr>
          <a:xfrm>
            <a:off x="4572000" y="3501008"/>
            <a:ext cx="1298056" cy="1728192"/>
            <a:chOff x="4572000" y="2708920"/>
            <a:chExt cx="1298056" cy="1728192"/>
          </a:xfrm>
        </p:grpSpPr>
        <p:grpSp>
          <p:nvGrpSpPr>
            <p:cNvPr id="282" name="组 281"/>
            <p:cNvGrpSpPr/>
            <p:nvPr/>
          </p:nvGrpSpPr>
          <p:grpSpPr>
            <a:xfrm>
              <a:off x="4572000" y="4005064"/>
              <a:ext cx="433960" cy="432048"/>
              <a:chOff x="2987824" y="3356992"/>
              <a:chExt cx="433960" cy="432048"/>
            </a:xfrm>
          </p:grpSpPr>
          <p:sp>
            <p:nvSpPr>
              <p:cNvPr id="28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84" name="椭圆 28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8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</a:p>
            </p:txBody>
          </p:sp>
        </p:grpSp>
        <p:grpSp>
          <p:nvGrpSpPr>
            <p:cNvPr id="286" name="组 285"/>
            <p:cNvGrpSpPr/>
            <p:nvPr/>
          </p:nvGrpSpPr>
          <p:grpSpPr>
            <a:xfrm>
              <a:off x="5004048" y="2708920"/>
              <a:ext cx="433960" cy="432048"/>
              <a:chOff x="2987824" y="3356992"/>
              <a:chExt cx="433960" cy="432048"/>
            </a:xfrm>
          </p:grpSpPr>
          <p:sp>
            <p:nvSpPr>
              <p:cNvPr id="28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88" name="椭圆 28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8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</a:p>
            </p:txBody>
          </p:sp>
        </p:grpSp>
        <p:grpSp>
          <p:nvGrpSpPr>
            <p:cNvPr id="290" name="组 289"/>
            <p:cNvGrpSpPr/>
            <p:nvPr/>
          </p:nvGrpSpPr>
          <p:grpSpPr>
            <a:xfrm>
              <a:off x="5004048" y="3140968"/>
              <a:ext cx="433960" cy="432048"/>
              <a:chOff x="2987824" y="3356992"/>
              <a:chExt cx="433960" cy="432048"/>
            </a:xfrm>
          </p:grpSpPr>
          <p:sp>
            <p:nvSpPr>
              <p:cNvPr id="29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92" name="椭圆 29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9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</a:p>
            </p:txBody>
          </p:sp>
        </p:grpSp>
        <p:grpSp>
          <p:nvGrpSpPr>
            <p:cNvPr id="294" name="组 293"/>
            <p:cNvGrpSpPr/>
            <p:nvPr/>
          </p:nvGrpSpPr>
          <p:grpSpPr>
            <a:xfrm>
              <a:off x="5004048" y="3573016"/>
              <a:ext cx="433960" cy="432048"/>
              <a:chOff x="2987824" y="3356992"/>
              <a:chExt cx="433960" cy="432048"/>
            </a:xfrm>
          </p:grpSpPr>
          <p:sp>
            <p:nvSpPr>
              <p:cNvPr id="29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96" name="椭圆 295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9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</a:p>
            </p:txBody>
          </p:sp>
        </p:grpSp>
        <p:grpSp>
          <p:nvGrpSpPr>
            <p:cNvPr id="298" name="组 297"/>
            <p:cNvGrpSpPr/>
            <p:nvPr/>
          </p:nvGrpSpPr>
          <p:grpSpPr>
            <a:xfrm>
              <a:off x="5004048" y="4005064"/>
              <a:ext cx="433960" cy="432048"/>
              <a:chOff x="2987824" y="3356992"/>
              <a:chExt cx="433960" cy="432048"/>
            </a:xfrm>
          </p:grpSpPr>
          <p:sp>
            <p:nvSpPr>
              <p:cNvPr id="29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300" name="椭圆 29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0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</a:p>
            </p:txBody>
          </p:sp>
        </p:grpSp>
        <p:grpSp>
          <p:nvGrpSpPr>
            <p:cNvPr id="302" name="组 301"/>
            <p:cNvGrpSpPr/>
            <p:nvPr/>
          </p:nvGrpSpPr>
          <p:grpSpPr>
            <a:xfrm>
              <a:off x="5436096" y="2708920"/>
              <a:ext cx="433960" cy="432048"/>
              <a:chOff x="2987824" y="3356992"/>
              <a:chExt cx="433960" cy="432048"/>
            </a:xfrm>
          </p:grpSpPr>
          <p:sp>
            <p:nvSpPr>
              <p:cNvPr id="30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304" name="椭圆 30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0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</a:p>
            </p:txBody>
          </p:sp>
        </p:grpSp>
        <p:grpSp>
          <p:nvGrpSpPr>
            <p:cNvPr id="306" name="组 305"/>
            <p:cNvGrpSpPr/>
            <p:nvPr/>
          </p:nvGrpSpPr>
          <p:grpSpPr>
            <a:xfrm>
              <a:off x="5436096" y="3140968"/>
              <a:ext cx="433960" cy="432048"/>
              <a:chOff x="2987824" y="3356992"/>
              <a:chExt cx="433960" cy="432048"/>
            </a:xfrm>
          </p:grpSpPr>
          <p:sp>
            <p:nvSpPr>
              <p:cNvPr id="30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308" name="椭圆 30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0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7</a:t>
                </a:r>
              </a:p>
            </p:txBody>
          </p:sp>
        </p:grpSp>
      </p:grpSp>
      <p:grpSp>
        <p:nvGrpSpPr>
          <p:cNvPr id="46" name="组 45"/>
          <p:cNvGrpSpPr/>
          <p:nvPr/>
        </p:nvGrpSpPr>
        <p:grpSpPr>
          <a:xfrm>
            <a:off x="5436096" y="3501008"/>
            <a:ext cx="1226048" cy="1728192"/>
            <a:chOff x="5436096" y="2708920"/>
            <a:chExt cx="1226048" cy="1728192"/>
          </a:xfrm>
        </p:grpSpPr>
        <p:grpSp>
          <p:nvGrpSpPr>
            <p:cNvPr id="310" name="组 309"/>
            <p:cNvGrpSpPr/>
            <p:nvPr/>
          </p:nvGrpSpPr>
          <p:grpSpPr>
            <a:xfrm>
              <a:off x="5436096" y="3573016"/>
              <a:ext cx="433960" cy="432048"/>
              <a:chOff x="2987824" y="3356992"/>
              <a:chExt cx="433960" cy="432048"/>
            </a:xfrm>
          </p:grpSpPr>
          <p:sp>
            <p:nvSpPr>
              <p:cNvPr id="31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312" name="椭圆 31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1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314" name="组 313"/>
            <p:cNvGrpSpPr/>
            <p:nvPr/>
          </p:nvGrpSpPr>
          <p:grpSpPr>
            <a:xfrm>
              <a:off x="5436096" y="4005064"/>
              <a:ext cx="433960" cy="432048"/>
              <a:chOff x="3851920" y="3356992"/>
              <a:chExt cx="433960" cy="432048"/>
            </a:xfrm>
          </p:grpSpPr>
          <p:sp>
            <p:nvSpPr>
              <p:cNvPr id="315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316" name="椭圆 315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1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22" name="组 421"/>
            <p:cNvGrpSpPr/>
            <p:nvPr/>
          </p:nvGrpSpPr>
          <p:grpSpPr>
            <a:xfrm>
              <a:off x="6228184" y="2708920"/>
              <a:ext cx="433960" cy="432048"/>
              <a:chOff x="3851920" y="3356992"/>
              <a:chExt cx="433960" cy="432048"/>
            </a:xfrm>
          </p:grpSpPr>
          <p:sp>
            <p:nvSpPr>
              <p:cNvPr id="423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24" name="椭圆 423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25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48" name="组 47"/>
          <p:cNvGrpSpPr/>
          <p:nvPr/>
        </p:nvGrpSpPr>
        <p:grpSpPr>
          <a:xfrm>
            <a:off x="6228184" y="3933056"/>
            <a:ext cx="433960" cy="864096"/>
            <a:chOff x="6228184" y="3140968"/>
            <a:chExt cx="433960" cy="864096"/>
          </a:xfrm>
        </p:grpSpPr>
        <p:grpSp>
          <p:nvGrpSpPr>
            <p:cNvPr id="426" name="组 425"/>
            <p:cNvGrpSpPr/>
            <p:nvPr/>
          </p:nvGrpSpPr>
          <p:grpSpPr>
            <a:xfrm>
              <a:off x="6228184" y="3140968"/>
              <a:ext cx="433960" cy="432048"/>
              <a:chOff x="2987824" y="3356992"/>
              <a:chExt cx="433960" cy="432048"/>
            </a:xfrm>
          </p:grpSpPr>
          <p:sp>
            <p:nvSpPr>
              <p:cNvPr id="42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28" name="椭圆 42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50D324"/>
                  </a:gs>
                  <a:gs pos="80000">
                    <a:srgbClr val="69EA2B"/>
                  </a:gs>
                  <a:gs pos="100000">
                    <a:srgbClr val="6BF817"/>
                  </a:gs>
                </a:gsLst>
              </a:gradFill>
              <a:ln>
                <a:solidFill>
                  <a:srgbClr val="5AC62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2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30" name="组 429"/>
            <p:cNvGrpSpPr/>
            <p:nvPr/>
          </p:nvGrpSpPr>
          <p:grpSpPr>
            <a:xfrm>
              <a:off x="6228184" y="3573016"/>
              <a:ext cx="433960" cy="432048"/>
              <a:chOff x="2987824" y="3356992"/>
              <a:chExt cx="433960" cy="432048"/>
            </a:xfrm>
          </p:grpSpPr>
          <p:sp>
            <p:nvSpPr>
              <p:cNvPr id="43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32" name="椭圆 43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50D324"/>
                  </a:gs>
                  <a:gs pos="80000">
                    <a:srgbClr val="69EA2B"/>
                  </a:gs>
                  <a:gs pos="100000">
                    <a:srgbClr val="6BF817"/>
                  </a:gs>
                </a:gsLst>
              </a:gradFill>
              <a:ln>
                <a:solidFill>
                  <a:srgbClr val="5AC62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3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</a:p>
            </p:txBody>
          </p:sp>
        </p:grpSp>
      </p:grpSp>
      <p:grpSp>
        <p:nvGrpSpPr>
          <p:cNvPr id="10247" name="组 10246"/>
          <p:cNvGrpSpPr/>
          <p:nvPr/>
        </p:nvGrpSpPr>
        <p:grpSpPr>
          <a:xfrm>
            <a:off x="6228184" y="3501008"/>
            <a:ext cx="1298056" cy="1728192"/>
            <a:chOff x="6228184" y="2708920"/>
            <a:chExt cx="1298056" cy="1728192"/>
          </a:xfrm>
        </p:grpSpPr>
        <p:grpSp>
          <p:nvGrpSpPr>
            <p:cNvPr id="434" name="组 433"/>
            <p:cNvGrpSpPr/>
            <p:nvPr/>
          </p:nvGrpSpPr>
          <p:grpSpPr>
            <a:xfrm>
              <a:off x="6228184" y="4005064"/>
              <a:ext cx="433960" cy="432048"/>
              <a:chOff x="2987824" y="3356992"/>
              <a:chExt cx="433960" cy="432048"/>
            </a:xfrm>
          </p:grpSpPr>
          <p:sp>
            <p:nvSpPr>
              <p:cNvPr id="43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36" name="椭圆 435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3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38" name="组 437"/>
            <p:cNvGrpSpPr/>
            <p:nvPr/>
          </p:nvGrpSpPr>
          <p:grpSpPr>
            <a:xfrm>
              <a:off x="6660232" y="2708920"/>
              <a:ext cx="433960" cy="432048"/>
              <a:chOff x="2987824" y="3356992"/>
              <a:chExt cx="433960" cy="432048"/>
            </a:xfrm>
          </p:grpSpPr>
          <p:sp>
            <p:nvSpPr>
              <p:cNvPr id="43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40" name="椭圆 43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4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</a:p>
            </p:txBody>
          </p:sp>
        </p:grpSp>
        <p:grpSp>
          <p:nvGrpSpPr>
            <p:cNvPr id="442" name="组 441"/>
            <p:cNvGrpSpPr/>
            <p:nvPr/>
          </p:nvGrpSpPr>
          <p:grpSpPr>
            <a:xfrm>
              <a:off x="6660232" y="3140968"/>
              <a:ext cx="433960" cy="432048"/>
              <a:chOff x="2987824" y="3356992"/>
              <a:chExt cx="433960" cy="432048"/>
            </a:xfrm>
          </p:grpSpPr>
          <p:sp>
            <p:nvSpPr>
              <p:cNvPr id="44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44" name="椭圆 44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4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46" name="组 445"/>
            <p:cNvGrpSpPr/>
            <p:nvPr/>
          </p:nvGrpSpPr>
          <p:grpSpPr>
            <a:xfrm>
              <a:off x="6660232" y="3573016"/>
              <a:ext cx="433960" cy="432048"/>
              <a:chOff x="2987824" y="3356992"/>
              <a:chExt cx="433960" cy="432048"/>
            </a:xfrm>
          </p:grpSpPr>
          <p:sp>
            <p:nvSpPr>
              <p:cNvPr id="44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48" name="椭圆 44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4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50" name="组 449"/>
            <p:cNvGrpSpPr/>
            <p:nvPr/>
          </p:nvGrpSpPr>
          <p:grpSpPr>
            <a:xfrm>
              <a:off x="6660232" y="4005064"/>
              <a:ext cx="433960" cy="432048"/>
              <a:chOff x="2987824" y="3356992"/>
              <a:chExt cx="433960" cy="432048"/>
            </a:xfrm>
          </p:grpSpPr>
          <p:sp>
            <p:nvSpPr>
              <p:cNvPr id="45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52" name="椭圆 45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5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54" name="组 453"/>
            <p:cNvGrpSpPr/>
            <p:nvPr/>
          </p:nvGrpSpPr>
          <p:grpSpPr>
            <a:xfrm>
              <a:off x="7092280" y="2708920"/>
              <a:ext cx="433960" cy="432048"/>
              <a:chOff x="2987824" y="3356992"/>
              <a:chExt cx="433960" cy="432048"/>
            </a:xfrm>
          </p:grpSpPr>
          <p:sp>
            <p:nvSpPr>
              <p:cNvPr id="45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56" name="椭圆 455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5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58" name="组 457"/>
            <p:cNvGrpSpPr/>
            <p:nvPr/>
          </p:nvGrpSpPr>
          <p:grpSpPr>
            <a:xfrm>
              <a:off x="7092280" y="3140968"/>
              <a:ext cx="433960" cy="432048"/>
              <a:chOff x="2987824" y="3356992"/>
              <a:chExt cx="433960" cy="432048"/>
            </a:xfrm>
          </p:grpSpPr>
          <p:sp>
            <p:nvSpPr>
              <p:cNvPr id="45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60" name="椭圆 45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6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7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10250" name="组 10249"/>
          <p:cNvGrpSpPr/>
          <p:nvPr/>
        </p:nvGrpSpPr>
        <p:grpSpPr>
          <a:xfrm>
            <a:off x="7092280" y="3501008"/>
            <a:ext cx="2029296" cy="1728192"/>
            <a:chOff x="7092280" y="2708920"/>
            <a:chExt cx="2029296" cy="1728192"/>
          </a:xfrm>
        </p:grpSpPr>
        <p:grpSp>
          <p:nvGrpSpPr>
            <p:cNvPr id="462" name="组 461"/>
            <p:cNvGrpSpPr/>
            <p:nvPr/>
          </p:nvGrpSpPr>
          <p:grpSpPr>
            <a:xfrm>
              <a:off x="7092280" y="3573016"/>
              <a:ext cx="433960" cy="432048"/>
              <a:chOff x="2987824" y="3356992"/>
              <a:chExt cx="433960" cy="432048"/>
            </a:xfrm>
          </p:grpSpPr>
          <p:sp>
            <p:nvSpPr>
              <p:cNvPr id="46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64" name="椭圆 46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6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66" name="组 465"/>
            <p:cNvGrpSpPr/>
            <p:nvPr/>
          </p:nvGrpSpPr>
          <p:grpSpPr>
            <a:xfrm>
              <a:off x="7092280" y="4005064"/>
              <a:ext cx="433960" cy="432048"/>
              <a:chOff x="2987824" y="3356992"/>
              <a:chExt cx="433960" cy="432048"/>
            </a:xfrm>
          </p:grpSpPr>
          <p:sp>
            <p:nvSpPr>
              <p:cNvPr id="46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68" name="椭圆 46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6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70" name="组 469"/>
            <p:cNvGrpSpPr/>
            <p:nvPr/>
          </p:nvGrpSpPr>
          <p:grpSpPr>
            <a:xfrm>
              <a:off x="7524328" y="2708920"/>
              <a:ext cx="433960" cy="432048"/>
              <a:chOff x="2987824" y="3356992"/>
              <a:chExt cx="433960" cy="432048"/>
            </a:xfrm>
          </p:grpSpPr>
          <p:sp>
            <p:nvSpPr>
              <p:cNvPr id="47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72" name="椭圆 47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7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74" name="组 473"/>
            <p:cNvGrpSpPr/>
            <p:nvPr/>
          </p:nvGrpSpPr>
          <p:grpSpPr>
            <a:xfrm>
              <a:off x="7522416" y="3140968"/>
              <a:ext cx="433960" cy="432048"/>
              <a:chOff x="2987824" y="3356992"/>
              <a:chExt cx="433960" cy="432048"/>
            </a:xfrm>
          </p:grpSpPr>
          <p:sp>
            <p:nvSpPr>
              <p:cNvPr id="47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76" name="椭圆 475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7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78" name="组 477"/>
            <p:cNvGrpSpPr/>
            <p:nvPr/>
          </p:nvGrpSpPr>
          <p:grpSpPr>
            <a:xfrm>
              <a:off x="7524328" y="3573016"/>
              <a:ext cx="433960" cy="432048"/>
              <a:chOff x="2987824" y="3356992"/>
              <a:chExt cx="433960" cy="432048"/>
            </a:xfrm>
          </p:grpSpPr>
          <p:sp>
            <p:nvSpPr>
              <p:cNvPr id="47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80" name="椭圆 47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8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82" name="组 481"/>
            <p:cNvGrpSpPr/>
            <p:nvPr/>
          </p:nvGrpSpPr>
          <p:grpSpPr>
            <a:xfrm>
              <a:off x="7524328" y="4005064"/>
              <a:ext cx="433960" cy="432048"/>
              <a:chOff x="2987824" y="3356992"/>
              <a:chExt cx="433960" cy="432048"/>
            </a:xfrm>
          </p:grpSpPr>
          <p:sp>
            <p:nvSpPr>
              <p:cNvPr id="48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84" name="椭圆 48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8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86" name="组 485"/>
            <p:cNvGrpSpPr/>
            <p:nvPr/>
          </p:nvGrpSpPr>
          <p:grpSpPr>
            <a:xfrm>
              <a:off x="8255568" y="2708920"/>
              <a:ext cx="433960" cy="432048"/>
              <a:chOff x="2987824" y="3356992"/>
              <a:chExt cx="433960" cy="432048"/>
            </a:xfrm>
          </p:grpSpPr>
          <p:sp>
            <p:nvSpPr>
              <p:cNvPr id="48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88" name="椭圆 48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8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7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90" name="组 489"/>
            <p:cNvGrpSpPr/>
            <p:nvPr/>
          </p:nvGrpSpPr>
          <p:grpSpPr>
            <a:xfrm>
              <a:off x="8687616" y="2708920"/>
              <a:ext cx="433960" cy="432048"/>
              <a:chOff x="2987824" y="3356992"/>
              <a:chExt cx="433960" cy="432048"/>
            </a:xfrm>
          </p:grpSpPr>
          <p:sp>
            <p:nvSpPr>
              <p:cNvPr id="49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92" name="椭圆 49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9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8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sp>
        <p:nvSpPr>
          <p:cNvPr id="4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500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CSR5: Tile Descriptor information 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407" name="Rectangle 15"/>
          <p:cNvSpPr>
            <a:spLocks noChangeArrowheads="1"/>
          </p:cNvSpPr>
          <p:nvPr/>
        </p:nvSpPr>
        <p:spPr bwMode="auto">
          <a:xfrm>
            <a:off x="4860032" y="1340768"/>
            <a:ext cx="172819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da-DK" altLang="zh-CN" sz="1600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tile</a:t>
            </a: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pointer =</a:t>
            </a:r>
            <a:endParaRPr lang="da-DK" altLang="zh-CN" sz="16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408" name="Rectangle 15"/>
          <p:cNvSpPr>
            <a:spLocks noChangeArrowheads="1"/>
          </p:cNvSpPr>
          <p:nvPr/>
        </p:nvSpPr>
        <p:spPr bwMode="auto">
          <a:xfrm>
            <a:off x="4858120" y="170080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-0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09" name="Rectangle 15"/>
          <p:cNvSpPr>
            <a:spLocks noChangeArrowheads="1"/>
          </p:cNvSpPr>
          <p:nvPr/>
        </p:nvSpPr>
        <p:spPr bwMode="auto">
          <a:xfrm>
            <a:off x="5290168" y="170080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4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10" name="Rectangle 15"/>
          <p:cNvSpPr>
            <a:spLocks noChangeArrowheads="1"/>
          </p:cNvSpPr>
          <p:nvPr/>
        </p:nvSpPr>
        <p:spPr bwMode="auto">
          <a:xfrm>
            <a:off x="5722216" y="170080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7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11" name="Rectangle 15"/>
          <p:cNvSpPr>
            <a:spLocks noChangeArrowheads="1"/>
          </p:cNvSpPr>
          <p:nvPr/>
        </p:nvSpPr>
        <p:spPr bwMode="auto">
          <a:xfrm>
            <a:off x="6154264" y="170080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8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501" name="文本框 500"/>
          <p:cNvSpPr txBox="1"/>
          <p:nvPr/>
        </p:nvSpPr>
        <p:spPr>
          <a:xfrm>
            <a:off x="2771800" y="5301208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altLang="zh-CN" sz="2000" b="1" dirty="0" smtClean="0">
                <a:solidFill>
                  <a:srgbClr val="800000"/>
                </a:solidFill>
              </a:rPr>
              <a:t>add up tile pointer[</a:t>
            </a:r>
            <a:r>
              <a:rPr lang="en-US" altLang="zh-CN" sz="2000" b="1" i="1" dirty="0" err="1" smtClean="0">
                <a:solidFill>
                  <a:srgbClr val="800000"/>
                </a:solidFill>
              </a:rPr>
              <a:t>i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] and y offset[</a:t>
            </a:r>
            <a:r>
              <a:rPr lang="en-US" altLang="zh-CN" sz="2000" b="1" i="1" dirty="0" err="1" smtClean="0">
                <a:solidFill>
                  <a:srgbClr val="800000"/>
                </a:solidFill>
              </a:rPr>
              <a:t>i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][</a:t>
            </a:r>
            <a:r>
              <a:rPr lang="en-US" altLang="zh-CN" sz="2000" b="1" i="1" dirty="0" smtClean="0">
                <a:solidFill>
                  <a:srgbClr val="800000"/>
                </a:solidFill>
              </a:rPr>
              <a:t>j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]; let column </a:t>
            </a:r>
            <a:r>
              <a:rPr lang="en-US" altLang="zh-CN" sz="2000" b="1" i="1" dirty="0" smtClean="0">
                <a:solidFill>
                  <a:srgbClr val="800000"/>
                </a:solidFill>
              </a:rPr>
              <a:t>j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 of tile </a:t>
            </a:r>
            <a:r>
              <a:rPr lang="en-US" altLang="zh-CN" sz="2000" b="1" i="1" dirty="0" err="1" smtClean="0">
                <a:solidFill>
                  <a:srgbClr val="800000"/>
                </a:solidFill>
              </a:rPr>
              <a:t>i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 knows where to store its products,</a:t>
            </a:r>
          </a:p>
          <a:p>
            <a:pPr marL="342900" indent="-342900">
              <a:buFont typeface="Arial"/>
              <a:buChar char="•"/>
            </a:pPr>
            <a:r>
              <a:rPr lang="en-US" altLang="zh-CN" sz="2000" b="1" dirty="0" smtClean="0">
                <a:solidFill>
                  <a:srgbClr val="800000"/>
                </a:solidFill>
              </a:rPr>
              <a:t>Tile 0 needs extra work, see next slide.</a:t>
            </a:r>
          </a:p>
        </p:txBody>
      </p:sp>
      <p:sp>
        <p:nvSpPr>
          <p:cNvPr id="341" name="Rectangle 15"/>
          <p:cNvSpPr>
            <a:spLocks noChangeArrowheads="1"/>
          </p:cNvSpPr>
          <p:nvPr/>
        </p:nvSpPr>
        <p:spPr bwMode="auto">
          <a:xfrm>
            <a:off x="4141864" y="2420888"/>
            <a:ext cx="172819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y offset =</a:t>
            </a:r>
            <a:endParaRPr lang="da-DK" altLang="zh-CN" sz="16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42" name="Rectangle 15"/>
          <p:cNvSpPr>
            <a:spLocks noChangeArrowheads="1"/>
          </p:cNvSpPr>
          <p:nvPr/>
        </p:nvSpPr>
        <p:spPr bwMode="auto">
          <a:xfrm>
            <a:off x="4139952" y="278092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43" name="Rectangle 15"/>
          <p:cNvSpPr>
            <a:spLocks noChangeArrowheads="1"/>
          </p:cNvSpPr>
          <p:nvPr/>
        </p:nvSpPr>
        <p:spPr bwMode="auto">
          <a:xfrm>
            <a:off x="4572000" y="278092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1</a:t>
            </a:r>
          </a:p>
        </p:txBody>
      </p:sp>
      <p:sp>
        <p:nvSpPr>
          <p:cNvPr id="344" name="Rectangle 15"/>
          <p:cNvSpPr>
            <a:spLocks noChangeArrowheads="1"/>
          </p:cNvSpPr>
          <p:nvPr/>
        </p:nvSpPr>
        <p:spPr bwMode="auto">
          <a:xfrm>
            <a:off x="5004048" y="278092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3</a:t>
            </a:r>
          </a:p>
        </p:txBody>
      </p:sp>
      <p:sp>
        <p:nvSpPr>
          <p:cNvPr id="345" name="Rectangle 15"/>
          <p:cNvSpPr>
            <a:spLocks noChangeArrowheads="1"/>
          </p:cNvSpPr>
          <p:nvPr/>
        </p:nvSpPr>
        <p:spPr bwMode="auto">
          <a:xfrm>
            <a:off x="5436096" y="278092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3</a:t>
            </a:r>
          </a:p>
        </p:txBody>
      </p:sp>
      <p:sp>
        <p:nvSpPr>
          <p:cNvPr id="346" name="Rectangle 15"/>
          <p:cNvSpPr>
            <a:spLocks noChangeArrowheads="1"/>
          </p:cNvSpPr>
          <p:nvPr/>
        </p:nvSpPr>
        <p:spPr bwMode="auto">
          <a:xfrm>
            <a:off x="6228184" y="278092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47" name="Rectangle 15"/>
          <p:cNvSpPr>
            <a:spLocks noChangeArrowheads="1"/>
          </p:cNvSpPr>
          <p:nvPr/>
        </p:nvSpPr>
        <p:spPr bwMode="auto">
          <a:xfrm>
            <a:off x="6660232" y="278092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  <a:sym typeface="Verdana" pitchFamily="34" charset="0"/>
              </a:rPr>
              <a:t>3</a:t>
            </a:r>
            <a:endParaRPr lang="da-DK" altLang="zh-CN" sz="2000" dirty="0">
              <a:solidFill>
                <a:schemeClr val="bg1">
                  <a:lumMod val="75000"/>
                </a:schemeClr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48" name="Rectangle 15"/>
          <p:cNvSpPr>
            <a:spLocks noChangeArrowheads="1"/>
          </p:cNvSpPr>
          <p:nvPr/>
        </p:nvSpPr>
        <p:spPr bwMode="auto">
          <a:xfrm>
            <a:off x="7092280" y="278092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3</a:t>
            </a:r>
          </a:p>
        </p:txBody>
      </p:sp>
      <p:sp>
        <p:nvSpPr>
          <p:cNvPr id="349" name="Rectangle 15"/>
          <p:cNvSpPr>
            <a:spLocks noChangeArrowheads="1"/>
          </p:cNvSpPr>
          <p:nvPr/>
        </p:nvSpPr>
        <p:spPr bwMode="auto">
          <a:xfrm>
            <a:off x="7524328" y="278092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BFBFBF"/>
                </a:solidFill>
                <a:latin typeface="Arial"/>
                <a:cs typeface="Arial"/>
                <a:sym typeface="Verdana" pitchFamily="34" charset="0"/>
              </a:rPr>
              <a:t>4</a:t>
            </a:r>
            <a:endParaRPr lang="da-DK" altLang="zh-CN" sz="2000" dirty="0">
              <a:solidFill>
                <a:srgbClr val="BFBFBF"/>
              </a:solidFill>
              <a:latin typeface="Arial"/>
              <a:cs typeface="Arial"/>
              <a:sym typeface="Verdana" pitchFamily="34" charset="0"/>
            </a:endParaRPr>
          </a:p>
        </p:txBody>
      </p:sp>
      <p:grpSp>
        <p:nvGrpSpPr>
          <p:cNvPr id="10254" name="组 10253"/>
          <p:cNvGrpSpPr/>
          <p:nvPr/>
        </p:nvGrpSpPr>
        <p:grpSpPr>
          <a:xfrm>
            <a:off x="5507148" y="2041332"/>
            <a:ext cx="2234160" cy="739596"/>
            <a:chOff x="5507148" y="2041332"/>
            <a:chExt cx="2234160" cy="739596"/>
          </a:xfrm>
        </p:grpSpPr>
        <p:cxnSp>
          <p:nvCxnSpPr>
            <p:cNvPr id="362" name="曲线连接符 361"/>
            <p:cNvCxnSpPr>
              <a:stCxn id="409" idx="2"/>
              <a:endCxn id="346" idx="0"/>
            </p:cNvCxnSpPr>
            <p:nvPr/>
          </p:nvCxnSpPr>
          <p:spPr>
            <a:xfrm rot="16200000" flipH="1">
              <a:off x="5652120" y="1987884"/>
              <a:ext cx="648072" cy="938016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曲线连接符 366"/>
            <p:cNvCxnSpPr>
              <a:stCxn id="409" idx="2"/>
              <a:endCxn id="347" idx="0"/>
            </p:cNvCxnSpPr>
            <p:nvPr/>
          </p:nvCxnSpPr>
          <p:spPr>
            <a:xfrm rot="16200000" flipH="1">
              <a:off x="5868144" y="1771860"/>
              <a:ext cx="648072" cy="1370064"/>
            </a:xfrm>
            <a:prstGeom prst="curvedConnector3">
              <a:avLst>
                <a:gd name="adj1" fmla="val 48079"/>
              </a:avLst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曲线连接符 369"/>
            <p:cNvCxnSpPr>
              <a:stCxn id="409" idx="2"/>
              <a:endCxn id="348" idx="0"/>
            </p:cNvCxnSpPr>
            <p:nvPr/>
          </p:nvCxnSpPr>
          <p:spPr>
            <a:xfrm rot="16200000" flipH="1">
              <a:off x="6084168" y="1555836"/>
              <a:ext cx="648072" cy="1802112"/>
            </a:xfrm>
            <a:prstGeom prst="curvedConnector3">
              <a:avLst>
                <a:gd name="adj1" fmla="val 40393"/>
              </a:avLst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曲线连接符 372"/>
            <p:cNvCxnSpPr>
              <a:stCxn id="409" idx="2"/>
              <a:endCxn id="349" idx="0"/>
            </p:cNvCxnSpPr>
            <p:nvPr/>
          </p:nvCxnSpPr>
          <p:spPr>
            <a:xfrm rot="16200000" flipH="1">
              <a:off x="6300192" y="1339812"/>
              <a:ext cx="648072" cy="2234160"/>
            </a:xfrm>
            <a:prstGeom prst="curvedConnector3">
              <a:avLst>
                <a:gd name="adj1" fmla="val 32707"/>
              </a:avLst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9" name="Rectangle 15"/>
            <p:cNvSpPr>
              <a:spLocks noChangeArrowheads="1"/>
            </p:cNvSpPr>
            <p:nvPr/>
          </p:nvSpPr>
          <p:spPr bwMode="auto">
            <a:xfrm rot="321021">
              <a:off x="5592600" y="2041332"/>
              <a:ext cx="432048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+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0253" name="组 10252"/>
          <p:cNvGrpSpPr/>
          <p:nvPr/>
        </p:nvGrpSpPr>
        <p:grpSpPr>
          <a:xfrm>
            <a:off x="4356932" y="2041332"/>
            <a:ext cx="1296144" cy="739596"/>
            <a:chOff x="4356932" y="2041332"/>
            <a:chExt cx="1296144" cy="739596"/>
          </a:xfrm>
        </p:grpSpPr>
        <p:cxnSp>
          <p:nvCxnSpPr>
            <p:cNvPr id="350" name="曲线连接符 349"/>
            <p:cNvCxnSpPr>
              <a:stCxn id="408" idx="2"/>
              <a:endCxn id="342" idx="0"/>
            </p:cNvCxnSpPr>
            <p:nvPr/>
          </p:nvCxnSpPr>
          <p:spPr>
            <a:xfrm rot="5400000">
              <a:off x="4391980" y="2097808"/>
              <a:ext cx="648072" cy="718168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曲线连接符 352"/>
            <p:cNvCxnSpPr>
              <a:stCxn id="408" idx="2"/>
              <a:endCxn id="343" idx="0"/>
            </p:cNvCxnSpPr>
            <p:nvPr/>
          </p:nvCxnSpPr>
          <p:spPr>
            <a:xfrm rot="5400000">
              <a:off x="4608004" y="2313832"/>
              <a:ext cx="648072" cy="28612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曲线连接符 355"/>
            <p:cNvCxnSpPr>
              <a:stCxn id="408" idx="2"/>
              <a:endCxn id="344" idx="0"/>
            </p:cNvCxnSpPr>
            <p:nvPr/>
          </p:nvCxnSpPr>
          <p:spPr>
            <a:xfrm rot="16200000" flipH="1">
              <a:off x="4824028" y="2383928"/>
              <a:ext cx="648072" cy="145928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曲线连接符 358"/>
            <p:cNvCxnSpPr>
              <a:stCxn id="408" idx="2"/>
              <a:endCxn id="345" idx="0"/>
            </p:cNvCxnSpPr>
            <p:nvPr/>
          </p:nvCxnSpPr>
          <p:spPr>
            <a:xfrm rot="16200000" flipH="1">
              <a:off x="5040052" y="2167904"/>
              <a:ext cx="648072" cy="577976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0" name="Rectangle 15"/>
            <p:cNvSpPr>
              <a:spLocks noChangeArrowheads="1"/>
            </p:cNvSpPr>
            <p:nvPr/>
          </p:nvSpPr>
          <p:spPr bwMode="auto">
            <a:xfrm rot="321021">
              <a:off x="4944528" y="2041332"/>
              <a:ext cx="432048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+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cxnSp>
        <p:nvCxnSpPr>
          <p:cNvPr id="352" name="曲线连接符 351"/>
          <p:cNvCxnSpPr>
            <a:stCxn id="424" idx="2"/>
            <a:endCxn id="16" idx="3"/>
          </p:cNvCxnSpPr>
          <p:nvPr/>
        </p:nvCxnSpPr>
        <p:spPr>
          <a:xfrm rot="10800000">
            <a:off x="2917728" y="3717032"/>
            <a:ext cx="3347416" cy="12700"/>
          </a:xfrm>
          <a:prstGeom prst="curvedConnector3">
            <a:avLst>
              <a:gd name="adj1" fmla="val 50000"/>
            </a:avLst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5" name="曲线连接符 354"/>
          <p:cNvCxnSpPr>
            <a:stCxn id="16" idx="0"/>
            <a:endCxn id="346" idx="2"/>
          </p:cNvCxnSpPr>
          <p:nvPr/>
        </p:nvCxnSpPr>
        <p:spPr>
          <a:xfrm rot="5400000" flipH="1" flipV="1">
            <a:off x="4428940" y="1484784"/>
            <a:ext cx="288032" cy="3744416"/>
          </a:xfrm>
          <a:prstGeom prst="curvedConnector3">
            <a:avLst>
              <a:gd name="adj1" fmla="val 50000"/>
            </a:avLst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8" name="曲线连接符 357"/>
          <p:cNvCxnSpPr>
            <a:stCxn id="465" idx="0"/>
            <a:endCxn id="96" idx="3"/>
          </p:cNvCxnSpPr>
          <p:nvPr/>
        </p:nvCxnSpPr>
        <p:spPr>
          <a:xfrm rot="16200000" flipH="1" flipV="1">
            <a:off x="3708860" y="1413732"/>
            <a:ext cx="648072" cy="6550816"/>
          </a:xfrm>
          <a:prstGeom prst="curvedConnector4">
            <a:avLst>
              <a:gd name="adj1" fmla="val -35274"/>
              <a:gd name="adj2" fmla="val 51649"/>
            </a:avLst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1" name="曲线连接符 360"/>
          <p:cNvCxnSpPr>
            <a:stCxn id="96" idx="0"/>
            <a:endCxn id="348" idx="2"/>
          </p:cNvCxnSpPr>
          <p:nvPr/>
        </p:nvCxnSpPr>
        <p:spPr>
          <a:xfrm rot="5400000" flipH="1" flipV="1">
            <a:off x="3132796" y="620688"/>
            <a:ext cx="1584176" cy="6768752"/>
          </a:xfrm>
          <a:prstGeom prst="curvedConnector3">
            <a:avLst>
              <a:gd name="adj1" fmla="val 50000"/>
            </a:avLst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476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500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Why it’s called CSR</a:t>
            </a:r>
            <a:r>
              <a:rPr lang="en-US" altLang="zh-CN" sz="3200" b="1" noProof="1" smtClean="0">
                <a:sym typeface="Verdana" pitchFamily="34" charset="0"/>
              </a:rPr>
              <a:t>5</a:t>
            </a:r>
            <a:r>
              <a:rPr lang="en-US" altLang="zh-CN" sz="3200" noProof="1" smtClean="0">
                <a:sym typeface="Verdana" pitchFamily="34" charset="0"/>
              </a:rPr>
              <a:t>?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12</a:t>
            </a:fld>
            <a:endParaRPr lang="en-US" altLang="zh-CN" noProof="1" smtClean="0"/>
          </a:p>
        </p:txBody>
      </p:sp>
      <p:pic>
        <p:nvPicPr>
          <p:cNvPr id="6" name="图片 5" descr="csr5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" t="34444" r="12615" b="42037"/>
          <a:stretch/>
        </p:blipFill>
        <p:spPr>
          <a:xfrm>
            <a:off x="72008" y="1700808"/>
            <a:ext cx="9036496" cy="3223694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2411760" y="2204864"/>
            <a:ext cx="1008112" cy="216024"/>
          </a:xfrm>
          <a:prstGeom prst="ellipse">
            <a:avLst/>
          </a:prstGeom>
          <a:solidFill>
            <a:srgbClr val="000090">
              <a:alpha val="40000"/>
            </a:srgbClr>
          </a:solidFill>
          <a:ln w="19050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文本框 10"/>
          <p:cNvSpPr txBox="1"/>
          <p:nvPr/>
        </p:nvSpPr>
        <p:spPr>
          <a:xfrm>
            <a:off x="1907704" y="5157192"/>
            <a:ext cx="49652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800000"/>
                </a:solidFill>
              </a:rPr>
              <a:t>Because this format is composed </a:t>
            </a:r>
          </a:p>
          <a:p>
            <a:r>
              <a:rPr lang="en-US" altLang="zh-CN" sz="2000" b="1" dirty="0" smtClean="0">
                <a:solidFill>
                  <a:srgbClr val="800000"/>
                </a:solidFill>
              </a:rPr>
              <a:t>of 5 groups of information.</a:t>
            </a:r>
            <a:endParaRPr lang="en-US" sz="2000" b="1" dirty="0">
              <a:solidFill>
                <a:srgbClr val="800000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491880" y="2204864"/>
            <a:ext cx="1008112" cy="216024"/>
          </a:xfrm>
          <a:prstGeom prst="ellipse">
            <a:avLst/>
          </a:prstGeom>
          <a:solidFill>
            <a:srgbClr val="000090">
              <a:alpha val="40000"/>
            </a:srgbClr>
          </a:solidFill>
          <a:ln w="19050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椭圆 18"/>
          <p:cNvSpPr/>
          <p:nvPr/>
        </p:nvSpPr>
        <p:spPr>
          <a:xfrm>
            <a:off x="3779912" y="1916832"/>
            <a:ext cx="1008112" cy="216024"/>
          </a:xfrm>
          <a:prstGeom prst="ellipse">
            <a:avLst/>
          </a:prstGeom>
          <a:solidFill>
            <a:srgbClr val="000090">
              <a:alpha val="40000"/>
            </a:srgbClr>
          </a:solidFill>
          <a:ln w="19050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椭圆 19"/>
          <p:cNvSpPr/>
          <p:nvPr/>
        </p:nvSpPr>
        <p:spPr>
          <a:xfrm>
            <a:off x="6876256" y="1916832"/>
            <a:ext cx="1008112" cy="216024"/>
          </a:xfrm>
          <a:prstGeom prst="ellipse">
            <a:avLst/>
          </a:prstGeom>
          <a:solidFill>
            <a:srgbClr val="000090">
              <a:alpha val="40000"/>
            </a:srgbClr>
          </a:solidFill>
          <a:ln w="19050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椭圆 20"/>
          <p:cNvSpPr/>
          <p:nvPr/>
        </p:nvSpPr>
        <p:spPr>
          <a:xfrm>
            <a:off x="5220072" y="4437112"/>
            <a:ext cx="1008112" cy="216024"/>
          </a:xfrm>
          <a:prstGeom prst="ellipse">
            <a:avLst/>
          </a:prstGeom>
          <a:solidFill>
            <a:srgbClr val="000090">
              <a:alpha val="40000"/>
            </a:srgbClr>
          </a:solidFill>
          <a:ln w="19050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35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da-DK" altLang="zh-CN" smtClean="0"/>
              <a:t>Faculty of Science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90E484-8C28-4131-ACD0-A34A7F634A7A}" type="slidenum">
              <a:rPr lang="da-DK" altLang="zh-CN" smtClean="0"/>
              <a:pPr/>
              <a:t>13</a:t>
            </a:fld>
            <a:endParaRPr lang="da-DK" altLang="zh-CN" smtClean="0"/>
          </a:p>
        </p:txBody>
      </p:sp>
      <p:sp>
        <p:nvSpPr>
          <p:cNvPr id="8196" name="Footer Placeholder 3"/>
          <p:cNvSpPr txBox="1">
            <a:spLocks noGrp="1"/>
          </p:cNvSpPr>
          <p:nvPr/>
        </p:nvSpPr>
        <p:spPr bwMode="auto">
          <a:xfrm>
            <a:off x="2859088" y="-3175"/>
            <a:ext cx="6253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buSzPct val="100000"/>
            </a:pPr>
            <a:r>
              <a:rPr lang="da-DK" altLang="zh-CN" sz="1000">
                <a:solidFill>
                  <a:srgbClr val="F8F8F8"/>
                </a:solidFill>
                <a:sym typeface="Verdana" pitchFamily="34" charset="0"/>
              </a:rPr>
              <a:t>Faculty of Science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460374"/>
            <a:ext cx="8928992" cy="5992962"/>
          </a:xfrm>
        </p:spPr>
        <p:txBody>
          <a:bodyPr anchor="ctr"/>
          <a:lstStyle/>
          <a:p>
            <a:pPr algn="ctr"/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The CSR5-based </a:t>
            </a:r>
            <a:r>
              <a:rPr lang="da-DK" altLang="zh-CN" sz="3200" dirty="0" err="1" smtClean="0">
                <a:solidFill>
                  <a:srgbClr val="933027"/>
                </a:solidFill>
                <a:sym typeface="Verdana" pitchFamily="34" charset="0"/>
              </a:rPr>
              <a:t>SpMV</a:t>
            </a:r>
            <a:endParaRPr lang="da-DK" altLang="zh-CN" sz="3200" dirty="0" smtClean="0">
              <a:solidFill>
                <a:srgbClr val="933027"/>
              </a:solidFill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2337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500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CSR5-based</a:t>
            </a:r>
            <a:r>
              <a:rPr lang="zh-CN" altLang="en-US" sz="3200" noProof="1" smtClean="0">
                <a:sym typeface="Verdana" pitchFamily="34" charset="0"/>
              </a:rPr>
              <a:t> </a:t>
            </a:r>
            <a:r>
              <a:rPr lang="en-US" altLang="zh-CN" sz="3200" noProof="1" smtClean="0">
                <a:sym typeface="Verdana" pitchFamily="34" charset="0"/>
              </a:rPr>
              <a:t>SpMV (a tile example)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14</a:t>
            </a:fld>
            <a:endParaRPr lang="en-US" altLang="zh-CN" noProof="1" smtClean="0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403648" y="2276872"/>
            <a:ext cx="576064" cy="648072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G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475656" y="2348880"/>
            <a:ext cx="432048" cy="504056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5292080" y="2276872"/>
            <a:ext cx="936104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rPr>
              <a:t>R</a:t>
            </a:r>
            <a:r>
              <a:rPr lang="da-DK" altLang="zh-CN" sz="2000" b="1" baseline="-25000" dirty="0" smtClean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rPr>
              <a:t>1</a:t>
            </a:r>
            <a:endParaRPr lang="da-DK" altLang="zh-CN" sz="2000" b="1" baseline="-25000" dirty="0">
              <a:solidFill>
                <a:srgbClr val="FF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403648" y="2996952"/>
            <a:ext cx="576064" cy="504056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G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403648" y="3573016"/>
            <a:ext cx="576064" cy="936104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G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403648" y="4581128"/>
            <a:ext cx="576064" cy="936104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B</a:t>
            </a:r>
            <a:r>
              <a:rPr lang="da-DK" altLang="zh-CN" sz="2000" b="1" baseline="-25000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1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475656" y="3068960"/>
            <a:ext cx="432048" cy="360040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475656" y="3645024"/>
            <a:ext cx="432048" cy="792088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1475656" y="4653136"/>
            <a:ext cx="432048" cy="1008112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2267744" y="2276872"/>
            <a:ext cx="576064" cy="64807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R</a:t>
            </a:r>
            <a:r>
              <a:rPr lang="da-DK" altLang="zh-CN" sz="2000" b="1" baseline="-25000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1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2339752" y="2204864"/>
            <a:ext cx="432048" cy="648072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131840" y="2276872"/>
            <a:ext cx="576064" cy="324036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R</a:t>
            </a:r>
            <a:r>
              <a:rPr lang="da-DK" altLang="zh-CN" sz="2000" b="1" baseline="-25000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2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3203848" y="2132856"/>
            <a:ext cx="432048" cy="3528392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3995936" y="2276872"/>
            <a:ext cx="576064" cy="50405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R</a:t>
            </a:r>
            <a:r>
              <a:rPr lang="da-DK" altLang="zh-CN" sz="2000" b="1" baseline="-25000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3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4067944" y="2060848"/>
            <a:ext cx="432048" cy="648072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2267744" y="2996952"/>
            <a:ext cx="576064" cy="504056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G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2339752" y="3068960"/>
            <a:ext cx="432048" cy="360040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2267744" y="3573016"/>
            <a:ext cx="576064" cy="1368152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G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2339752" y="3645024"/>
            <a:ext cx="432048" cy="1224136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2267744" y="5013176"/>
            <a:ext cx="576064" cy="504056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B</a:t>
            </a:r>
            <a:r>
              <a:rPr lang="da-DK" altLang="zh-CN" sz="2000" b="1" baseline="-25000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2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2339752" y="5085184"/>
            <a:ext cx="432048" cy="1008112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3995936" y="4149080"/>
            <a:ext cx="576064" cy="1368152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B</a:t>
            </a:r>
            <a:r>
              <a:rPr lang="da-DK" altLang="zh-CN" sz="2000" b="1" baseline="-25000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3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4067944" y="4221088"/>
            <a:ext cx="432048" cy="1440160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5" name="Rectangle 15"/>
          <p:cNvSpPr>
            <a:spLocks noChangeArrowheads="1"/>
          </p:cNvSpPr>
          <p:nvPr/>
        </p:nvSpPr>
        <p:spPr bwMode="auto">
          <a:xfrm>
            <a:off x="3995936" y="2852936"/>
            <a:ext cx="576064" cy="648072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G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4067944" y="2924944"/>
            <a:ext cx="432048" cy="504056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3995936" y="3573016"/>
            <a:ext cx="576064" cy="504056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G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8" name="Rectangle 15"/>
          <p:cNvSpPr>
            <a:spLocks noChangeArrowheads="1"/>
          </p:cNvSpPr>
          <p:nvPr/>
        </p:nvSpPr>
        <p:spPr bwMode="auto">
          <a:xfrm>
            <a:off x="4067944" y="3645024"/>
            <a:ext cx="432048" cy="360040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825672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...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1257720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1" name="Rectangle 15"/>
          <p:cNvSpPr>
            <a:spLocks noChangeArrowheads="1"/>
          </p:cNvSpPr>
          <p:nvPr/>
        </p:nvSpPr>
        <p:spPr bwMode="auto">
          <a:xfrm>
            <a:off x="1689768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2121816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3" name="Rectangle 15"/>
          <p:cNvSpPr>
            <a:spLocks noChangeArrowheads="1"/>
          </p:cNvSpPr>
          <p:nvPr/>
        </p:nvSpPr>
        <p:spPr bwMode="auto">
          <a:xfrm>
            <a:off x="2553864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4" name="Rectangle 15"/>
          <p:cNvSpPr>
            <a:spLocks noChangeArrowheads="1"/>
          </p:cNvSpPr>
          <p:nvPr/>
        </p:nvSpPr>
        <p:spPr bwMode="auto">
          <a:xfrm>
            <a:off x="2985912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3417960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6" name="Rectangle 15"/>
          <p:cNvSpPr>
            <a:spLocks noChangeArrowheads="1"/>
          </p:cNvSpPr>
          <p:nvPr/>
        </p:nvSpPr>
        <p:spPr bwMode="auto">
          <a:xfrm>
            <a:off x="3850008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7" name="Rectangle 15"/>
          <p:cNvSpPr>
            <a:spLocks noChangeArrowheads="1"/>
          </p:cNvSpPr>
          <p:nvPr/>
        </p:nvSpPr>
        <p:spPr bwMode="auto">
          <a:xfrm>
            <a:off x="4282056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8" name="Rectangle 15"/>
          <p:cNvSpPr>
            <a:spLocks noChangeArrowheads="1"/>
          </p:cNvSpPr>
          <p:nvPr/>
        </p:nvSpPr>
        <p:spPr bwMode="auto">
          <a:xfrm>
            <a:off x="4714104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9" name="Rectangle 15"/>
          <p:cNvSpPr>
            <a:spLocks noChangeArrowheads="1"/>
          </p:cNvSpPr>
          <p:nvPr/>
        </p:nvSpPr>
        <p:spPr bwMode="auto">
          <a:xfrm>
            <a:off x="5146152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50" name="Rectangle 15"/>
          <p:cNvSpPr>
            <a:spLocks noChangeArrowheads="1"/>
          </p:cNvSpPr>
          <p:nvPr/>
        </p:nvSpPr>
        <p:spPr bwMode="auto">
          <a:xfrm>
            <a:off x="5578200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zh-CN" altLang="en-US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.</a:t>
            </a:r>
            <a:r>
              <a:rPr lang="en-US" altLang="zh-CN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..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54" name="Rectangle 15"/>
          <p:cNvSpPr>
            <a:spLocks noChangeArrowheads="1"/>
          </p:cNvSpPr>
          <p:nvPr/>
        </p:nvSpPr>
        <p:spPr bwMode="auto">
          <a:xfrm>
            <a:off x="321616" y="6165304"/>
            <a:ext cx="43204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y =</a:t>
            </a:r>
            <a:endParaRPr lang="da-DK" altLang="zh-CN" sz="16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cxnSp>
        <p:nvCxnSpPr>
          <p:cNvPr id="55" name="曲线连接符 54"/>
          <p:cNvCxnSpPr>
            <a:stCxn id="10" idx="1"/>
            <a:endCxn id="40" idx="0"/>
          </p:cNvCxnSpPr>
          <p:nvPr/>
        </p:nvCxnSpPr>
        <p:spPr>
          <a:xfrm rot="10800000" flipH="1" flipV="1">
            <a:off x="1403648" y="2600908"/>
            <a:ext cx="71052" cy="3492388"/>
          </a:xfrm>
          <a:prstGeom prst="curvedConnector4">
            <a:avLst>
              <a:gd name="adj1" fmla="val -1408246"/>
              <a:gd name="adj2" fmla="val 93147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曲线连接符 59"/>
          <p:cNvCxnSpPr>
            <a:stCxn id="14" idx="1"/>
            <a:endCxn id="41" idx="0"/>
          </p:cNvCxnSpPr>
          <p:nvPr/>
        </p:nvCxnSpPr>
        <p:spPr>
          <a:xfrm rot="10800000" flipH="1" flipV="1">
            <a:off x="1403648" y="3248980"/>
            <a:ext cx="503100" cy="2844316"/>
          </a:xfrm>
          <a:prstGeom prst="curvedConnector4">
            <a:avLst>
              <a:gd name="adj1" fmla="val -166710"/>
              <a:gd name="adj2" fmla="val 89454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曲线连接符 63"/>
          <p:cNvCxnSpPr>
            <a:stCxn id="15" idx="1"/>
            <a:endCxn id="42" idx="0"/>
          </p:cNvCxnSpPr>
          <p:nvPr/>
        </p:nvCxnSpPr>
        <p:spPr>
          <a:xfrm rot="10800000" flipH="1" flipV="1">
            <a:off x="1403648" y="4041068"/>
            <a:ext cx="935148" cy="2052228"/>
          </a:xfrm>
          <a:prstGeom prst="curvedConnector4">
            <a:avLst>
              <a:gd name="adj1" fmla="val -67053"/>
              <a:gd name="adj2" fmla="val 82034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曲线连接符 75"/>
          <p:cNvCxnSpPr>
            <a:stCxn id="27" idx="3"/>
            <a:endCxn id="44" idx="0"/>
          </p:cNvCxnSpPr>
          <p:nvPr/>
        </p:nvCxnSpPr>
        <p:spPr>
          <a:xfrm>
            <a:off x="2843808" y="3248980"/>
            <a:ext cx="359084" cy="2844316"/>
          </a:xfrm>
          <a:prstGeom prst="curvedConnector2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曲线连接符 78"/>
          <p:cNvCxnSpPr>
            <a:stCxn id="29" idx="3"/>
            <a:endCxn id="45" idx="0"/>
          </p:cNvCxnSpPr>
          <p:nvPr/>
        </p:nvCxnSpPr>
        <p:spPr>
          <a:xfrm>
            <a:off x="2843808" y="4257092"/>
            <a:ext cx="791132" cy="1836204"/>
          </a:xfrm>
          <a:prstGeom prst="curvedConnector2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曲线连接符 81"/>
          <p:cNvCxnSpPr>
            <a:stCxn id="35" idx="3"/>
            <a:endCxn id="47" idx="0"/>
          </p:cNvCxnSpPr>
          <p:nvPr/>
        </p:nvCxnSpPr>
        <p:spPr>
          <a:xfrm flipH="1">
            <a:off x="4499036" y="3176972"/>
            <a:ext cx="72964" cy="2916324"/>
          </a:xfrm>
          <a:prstGeom prst="curvedConnector4">
            <a:avLst>
              <a:gd name="adj1" fmla="val -313305"/>
              <a:gd name="adj2" fmla="val 55556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曲线连接符 84"/>
          <p:cNvCxnSpPr>
            <a:stCxn id="37" idx="3"/>
            <a:endCxn id="48" idx="0"/>
          </p:cNvCxnSpPr>
          <p:nvPr/>
        </p:nvCxnSpPr>
        <p:spPr>
          <a:xfrm>
            <a:off x="4572000" y="3825044"/>
            <a:ext cx="359084" cy="2268252"/>
          </a:xfrm>
          <a:prstGeom prst="curvedConnector2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15"/>
          <p:cNvSpPr>
            <a:spLocks noChangeArrowheads="1"/>
          </p:cNvSpPr>
          <p:nvPr/>
        </p:nvSpPr>
        <p:spPr bwMode="auto">
          <a:xfrm>
            <a:off x="6228184" y="2276872"/>
            <a:ext cx="936104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rPr>
              <a:t>R</a:t>
            </a:r>
            <a:r>
              <a:rPr lang="en-US" altLang="zh-CN" sz="2000" b="1" baseline="-25000" dirty="0" smtClean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rPr>
              <a:t>2</a:t>
            </a:r>
            <a:endParaRPr lang="da-DK" altLang="zh-CN" sz="2000" b="1" baseline="-25000" dirty="0">
              <a:solidFill>
                <a:srgbClr val="FF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89" name="Rectangle 15"/>
          <p:cNvSpPr>
            <a:spLocks noChangeArrowheads="1"/>
          </p:cNvSpPr>
          <p:nvPr/>
        </p:nvSpPr>
        <p:spPr bwMode="auto">
          <a:xfrm>
            <a:off x="7164288" y="2276872"/>
            <a:ext cx="936104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rPr>
              <a:t>R</a:t>
            </a:r>
            <a:r>
              <a:rPr lang="en-US" altLang="zh-CN" sz="2000" b="1" baseline="-25000" dirty="0" smtClean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rPr>
              <a:t>3</a:t>
            </a:r>
            <a:endParaRPr lang="da-DK" altLang="zh-CN" sz="2000" b="1" baseline="-25000" dirty="0">
              <a:solidFill>
                <a:srgbClr val="FF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90" name="Rectangle 15"/>
          <p:cNvSpPr>
            <a:spLocks noChangeArrowheads="1"/>
          </p:cNvSpPr>
          <p:nvPr/>
        </p:nvSpPr>
        <p:spPr bwMode="auto">
          <a:xfrm>
            <a:off x="8100392" y="2276872"/>
            <a:ext cx="936104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zh-CN" altLang="zh-CN" sz="2000" b="1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0</a:t>
            </a:r>
            <a:endParaRPr lang="da-DK" altLang="zh-CN" sz="2000" b="1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grpSp>
        <p:nvGrpSpPr>
          <p:cNvPr id="10247" name="组 10246"/>
          <p:cNvGrpSpPr/>
          <p:nvPr/>
        </p:nvGrpSpPr>
        <p:grpSpPr>
          <a:xfrm>
            <a:off x="5292080" y="3284984"/>
            <a:ext cx="3744416" cy="432048"/>
            <a:chOff x="5292080" y="3284984"/>
            <a:chExt cx="3744416" cy="432048"/>
          </a:xfrm>
        </p:grpSpPr>
        <p:sp>
          <p:nvSpPr>
            <p:cNvPr id="91" name="Rectangle 15"/>
            <p:cNvSpPr>
              <a:spLocks noChangeArrowheads="1"/>
            </p:cNvSpPr>
            <p:nvPr/>
          </p:nvSpPr>
          <p:spPr bwMode="auto">
            <a:xfrm>
              <a:off x="5292080" y="3284984"/>
              <a:ext cx="936104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b="1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R</a:t>
              </a:r>
              <a:r>
                <a:rPr lang="da-DK" altLang="zh-CN" sz="2000" b="1" baseline="-25000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1</a:t>
              </a:r>
              <a:endParaRPr lang="da-DK" altLang="zh-CN" sz="2000" b="1" baseline="-25000" dirty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endParaRPr>
            </a:p>
          </p:txBody>
        </p:sp>
        <p:sp>
          <p:nvSpPr>
            <p:cNvPr id="92" name="Rectangle 15"/>
            <p:cNvSpPr>
              <a:spLocks noChangeArrowheads="1"/>
            </p:cNvSpPr>
            <p:nvPr/>
          </p:nvSpPr>
          <p:spPr bwMode="auto">
            <a:xfrm>
              <a:off x="6228184" y="3284984"/>
              <a:ext cx="936104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b="1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R</a:t>
              </a:r>
              <a:r>
                <a:rPr lang="en-US" altLang="zh-CN" sz="2000" b="1" baseline="-25000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2</a:t>
              </a:r>
              <a:r>
                <a:rPr lang="en-US" altLang="zh-CN" sz="2000" b="1" dirty="0" smtClean="0">
                  <a:solidFill>
                    <a:srgbClr val="000000"/>
                  </a:solidFill>
                  <a:latin typeface="Arial"/>
                  <a:cs typeface="Arial"/>
                  <a:sym typeface="Verdana" pitchFamily="34" charset="0"/>
                </a:rPr>
                <a:t>+</a:t>
              </a:r>
              <a:r>
                <a:rPr lang="da-DK" altLang="zh-CN" sz="2000" b="1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R</a:t>
              </a:r>
              <a:r>
                <a:rPr lang="en-US" altLang="zh-CN" sz="2000" b="1" baseline="-25000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3</a:t>
              </a:r>
              <a:endParaRPr lang="da-DK" altLang="zh-CN" sz="2000" b="1" baseline="-25000" dirty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endParaRPr>
            </a:p>
          </p:txBody>
        </p:sp>
        <p:sp>
          <p:nvSpPr>
            <p:cNvPr id="93" name="Rectangle 15"/>
            <p:cNvSpPr>
              <a:spLocks noChangeArrowheads="1"/>
            </p:cNvSpPr>
            <p:nvPr/>
          </p:nvSpPr>
          <p:spPr bwMode="auto">
            <a:xfrm>
              <a:off x="7164288" y="3284984"/>
              <a:ext cx="936104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b="1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R</a:t>
              </a:r>
              <a:r>
                <a:rPr lang="en-US" altLang="zh-CN" sz="2000" b="1" baseline="-25000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3</a:t>
              </a:r>
              <a:endParaRPr lang="da-DK" altLang="zh-CN" sz="2000" b="1" baseline="-25000" dirty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endParaRPr>
            </a:p>
          </p:txBody>
        </p:sp>
        <p:sp>
          <p:nvSpPr>
            <p:cNvPr id="94" name="Rectangle 15"/>
            <p:cNvSpPr>
              <a:spLocks noChangeArrowheads="1"/>
            </p:cNvSpPr>
            <p:nvPr/>
          </p:nvSpPr>
          <p:spPr bwMode="auto">
            <a:xfrm>
              <a:off x="8100392" y="3284984"/>
              <a:ext cx="936104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zh-CN" altLang="zh-CN" sz="2000" b="1" dirty="0">
                  <a:solidFill>
                    <a:srgbClr val="000000"/>
                  </a:solidFill>
                  <a:latin typeface="Arial"/>
                  <a:cs typeface="Arial"/>
                  <a:sym typeface="Verdana" pitchFamily="34" charset="0"/>
                </a:rPr>
                <a:t>0</a:t>
              </a:r>
              <a:endParaRPr lang="da-DK" altLang="zh-CN" sz="2000" b="1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endParaRPr>
            </a:p>
          </p:txBody>
        </p:sp>
      </p:grpSp>
      <p:sp>
        <p:nvSpPr>
          <p:cNvPr id="95" name="Rectangle 15"/>
          <p:cNvSpPr>
            <a:spLocks noChangeArrowheads="1"/>
          </p:cNvSpPr>
          <p:nvPr/>
        </p:nvSpPr>
        <p:spPr bwMode="auto">
          <a:xfrm>
            <a:off x="5292080" y="5085184"/>
            <a:ext cx="936104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rgbClr val="3366FF"/>
                </a:solidFill>
                <a:latin typeface="Arial"/>
                <a:cs typeface="Arial"/>
                <a:sym typeface="Verdana" pitchFamily="34" charset="0"/>
              </a:rPr>
              <a:t>B</a:t>
            </a:r>
            <a:r>
              <a:rPr lang="da-DK" altLang="zh-CN" sz="2000" b="1" baseline="-25000" dirty="0" smtClean="0">
                <a:solidFill>
                  <a:srgbClr val="3366FF"/>
                </a:solidFill>
                <a:latin typeface="Arial"/>
                <a:cs typeface="Arial"/>
                <a:sym typeface="Verdana" pitchFamily="34" charset="0"/>
              </a:rPr>
              <a:t>1</a:t>
            </a:r>
            <a:endParaRPr lang="da-DK" altLang="zh-CN" sz="2000" b="1" baseline="-25000" dirty="0">
              <a:solidFill>
                <a:srgbClr val="3366FF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96" name="Rectangle 15"/>
          <p:cNvSpPr>
            <a:spLocks noChangeArrowheads="1"/>
          </p:cNvSpPr>
          <p:nvPr/>
        </p:nvSpPr>
        <p:spPr bwMode="auto">
          <a:xfrm>
            <a:off x="6228184" y="5085184"/>
            <a:ext cx="936104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rgbClr val="3366FF"/>
                </a:solidFill>
                <a:latin typeface="Arial"/>
                <a:cs typeface="Arial"/>
                <a:sym typeface="Verdana" pitchFamily="34" charset="0"/>
              </a:rPr>
              <a:t>B</a:t>
            </a:r>
            <a:r>
              <a:rPr lang="en-US" altLang="zh-CN" sz="2000" b="1" baseline="-25000" dirty="0" smtClean="0">
                <a:solidFill>
                  <a:srgbClr val="3366FF"/>
                </a:solidFill>
                <a:latin typeface="Arial"/>
                <a:cs typeface="Arial"/>
                <a:sym typeface="Verdana" pitchFamily="34" charset="0"/>
              </a:rPr>
              <a:t>2</a:t>
            </a:r>
            <a:endParaRPr lang="da-DK" altLang="zh-CN" sz="2000" b="1" baseline="-25000" dirty="0">
              <a:solidFill>
                <a:srgbClr val="3366FF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97" name="Rectangle 15"/>
          <p:cNvSpPr>
            <a:spLocks noChangeArrowheads="1"/>
          </p:cNvSpPr>
          <p:nvPr/>
        </p:nvSpPr>
        <p:spPr bwMode="auto">
          <a:xfrm>
            <a:off x="8100392" y="5085184"/>
            <a:ext cx="936104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rgbClr val="3366FF"/>
                </a:solidFill>
                <a:latin typeface="Arial"/>
                <a:cs typeface="Arial"/>
                <a:sym typeface="Verdana" pitchFamily="34" charset="0"/>
              </a:rPr>
              <a:t>B</a:t>
            </a:r>
            <a:r>
              <a:rPr lang="en-US" altLang="zh-CN" sz="2000" b="1" baseline="-25000" dirty="0" smtClean="0">
                <a:solidFill>
                  <a:srgbClr val="3366FF"/>
                </a:solidFill>
                <a:latin typeface="Arial"/>
                <a:cs typeface="Arial"/>
                <a:sym typeface="Verdana" pitchFamily="34" charset="0"/>
              </a:rPr>
              <a:t>3</a:t>
            </a:r>
            <a:endParaRPr lang="da-DK" altLang="zh-CN" sz="2000" b="1" baseline="-25000" dirty="0">
              <a:solidFill>
                <a:srgbClr val="3366FF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98" name="Rectangle 15"/>
          <p:cNvSpPr>
            <a:spLocks noChangeArrowheads="1"/>
          </p:cNvSpPr>
          <p:nvPr/>
        </p:nvSpPr>
        <p:spPr bwMode="auto">
          <a:xfrm>
            <a:off x="7164288" y="5085184"/>
            <a:ext cx="936104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zh-CN" altLang="zh-CN" sz="2000" b="1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0</a:t>
            </a:r>
            <a:endParaRPr lang="da-DK" altLang="zh-CN" sz="2000" b="1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grpSp>
        <p:nvGrpSpPr>
          <p:cNvPr id="10250" name="组 10249"/>
          <p:cNvGrpSpPr/>
          <p:nvPr/>
        </p:nvGrpSpPr>
        <p:grpSpPr>
          <a:xfrm>
            <a:off x="5292080" y="4221088"/>
            <a:ext cx="3744416" cy="432048"/>
            <a:chOff x="5292080" y="4221088"/>
            <a:chExt cx="3744416" cy="432048"/>
          </a:xfrm>
        </p:grpSpPr>
        <p:sp>
          <p:nvSpPr>
            <p:cNvPr id="99" name="Rectangle 15"/>
            <p:cNvSpPr>
              <a:spLocks noChangeArrowheads="1"/>
            </p:cNvSpPr>
            <p:nvPr/>
          </p:nvSpPr>
          <p:spPr bwMode="auto">
            <a:xfrm>
              <a:off x="5292080" y="4221088"/>
              <a:ext cx="936104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b="1" dirty="0" smtClean="0">
                  <a:solidFill>
                    <a:srgbClr val="3366FF"/>
                  </a:solidFill>
                  <a:latin typeface="Arial"/>
                  <a:cs typeface="Arial"/>
                  <a:sym typeface="Verdana" pitchFamily="34" charset="0"/>
                </a:rPr>
                <a:t>B</a:t>
              </a:r>
              <a:r>
                <a:rPr lang="da-DK" altLang="zh-CN" sz="2000" b="1" baseline="-25000" dirty="0" smtClean="0">
                  <a:solidFill>
                    <a:srgbClr val="3366FF"/>
                  </a:solidFill>
                  <a:latin typeface="Arial"/>
                  <a:cs typeface="Arial"/>
                  <a:sym typeface="Verdana" pitchFamily="34" charset="0"/>
                </a:rPr>
                <a:t>1</a:t>
              </a:r>
              <a:r>
                <a:rPr lang="en-US" altLang="zh-CN" sz="2000" b="1" dirty="0">
                  <a:solidFill>
                    <a:srgbClr val="000000"/>
                  </a:solidFill>
                  <a:latin typeface="Arial"/>
                  <a:cs typeface="Arial"/>
                  <a:sym typeface="Verdana" pitchFamily="34" charset="0"/>
                </a:rPr>
                <a:t>+</a:t>
              </a:r>
              <a:r>
                <a:rPr lang="da-DK" altLang="zh-CN" sz="2000" b="1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R</a:t>
              </a:r>
              <a:r>
                <a:rPr lang="da-DK" altLang="zh-CN" sz="2000" b="1" baseline="-25000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1</a:t>
              </a:r>
              <a:endParaRPr lang="da-DK" altLang="zh-CN" sz="2000" b="1" baseline="-25000" dirty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endParaRPr>
            </a:p>
          </p:txBody>
        </p:sp>
        <p:sp>
          <p:nvSpPr>
            <p:cNvPr id="100" name="Rectangle 15"/>
            <p:cNvSpPr>
              <a:spLocks noChangeArrowheads="1"/>
            </p:cNvSpPr>
            <p:nvPr/>
          </p:nvSpPr>
          <p:spPr bwMode="auto">
            <a:xfrm>
              <a:off x="6228184" y="4221088"/>
              <a:ext cx="936104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b="1" dirty="0">
                  <a:solidFill>
                    <a:srgbClr val="3366FF"/>
                  </a:solidFill>
                  <a:latin typeface="Arial"/>
                  <a:cs typeface="Arial"/>
                  <a:sym typeface="Verdana" pitchFamily="34" charset="0"/>
                </a:rPr>
                <a:t>B</a:t>
              </a:r>
              <a:r>
                <a:rPr lang="en-US" altLang="zh-CN" sz="1600" b="1" baseline="-25000" dirty="0">
                  <a:solidFill>
                    <a:srgbClr val="3366FF"/>
                  </a:solidFill>
                  <a:latin typeface="Arial"/>
                  <a:cs typeface="Arial"/>
                  <a:sym typeface="Verdana" pitchFamily="34" charset="0"/>
                </a:rPr>
                <a:t>2</a:t>
              </a:r>
              <a:r>
                <a:rPr lang="en-US" altLang="zh-CN" sz="1600" b="1" dirty="0" smtClean="0">
                  <a:solidFill>
                    <a:srgbClr val="000000"/>
                  </a:solidFill>
                  <a:latin typeface="Arial"/>
                  <a:cs typeface="Arial"/>
                  <a:sym typeface="Verdana" pitchFamily="34" charset="0"/>
                </a:rPr>
                <a:t>+</a:t>
              </a:r>
              <a:r>
                <a:rPr lang="da-DK" altLang="zh-CN" sz="1600" b="1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R</a:t>
              </a:r>
              <a:r>
                <a:rPr lang="en-US" altLang="zh-CN" sz="1600" b="1" baseline="-25000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2</a:t>
              </a:r>
              <a:r>
                <a:rPr lang="en-US" altLang="zh-CN" sz="1600" b="1" dirty="0" smtClean="0">
                  <a:solidFill>
                    <a:srgbClr val="000000"/>
                  </a:solidFill>
                  <a:latin typeface="Arial"/>
                  <a:cs typeface="Arial"/>
                  <a:sym typeface="Verdana" pitchFamily="34" charset="0"/>
                </a:rPr>
                <a:t>+</a:t>
              </a:r>
              <a:r>
                <a:rPr lang="da-DK" altLang="zh-CN" sz="1600" b="1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R</a:t>
              </a:r>
              <a:r>
                <a:rPr lang="en-US" altLang="zh-CN" sz="1600" b="1" baseline="-25000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3</a:t>
              </a:r>
              <a:endParaRPr lang="da-DK" altLang="zh-CN" sz="1600" b="1" baseline="-25000" dirty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endParaRPr>
            </a:p>
          </p:txBody>
        </p:sp>
        <p:sp>
          <p:nvSpPr>
            <p:cNvPr id="101" name="Rectangle 15"/>
            <p:cNvSpPr>
              <a:spLocks noChangeArrowheads="1"/>
            </p:cNvSpPr>
            <p:nvPr/>
          </p:nvSpPr>
          <p:spPr bwMode="auto">
            <a:xfrm>
              <a:off x="7164288" y="4221088"/>
              <a:ext cx="936104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b="1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R</a:t>
              </a:r>
              <a:r>
                <a:rPr lang="en-US" altLang="zh-CN" sz="2000" b="1" baseline="-25000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3</a:t>
              </a:r>
              <a:endParaRPr lang="da-DK" altLang="zh-CN" sz="2000" b="1" baseline="-25000" dirty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endParaRPr>
            </a:p>
          </p:txBody>
        </p:sp>
        <p:sp>
          <p:nvSpPr>
            <p:cNvPr id="102" name="Rectangle 15"/>
            <p:cNvSpPr>
              <a:spLocks noChangeArrowheads="1"/>
            </p:cNvSpPr>
            <p:nvPr/>
          </p:nvSpPr>
          <p:spPr bwMode="auto">
            <a:xfrm>
              <a:off x="8100392" y="4221088"/>
              <a:ext cx="936104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b="1" dirty="0">
                  <a:solidFill>
                    <a:srgbClr val="3366FF"/>
                  </a:solidFill>
                  <a:latin typeface="Arial"/>
                  <a:cs typeface="Arial"/>
                  <a:sym typeface="Verdana" pitchFamily="34" charset="0"/>
                </a:rPr>
                <a:t>B</a:t>
              </a:r>
              <a:r>
                <a:rPr lang="en-US" altLang="zh-CN" sz="2000" b="1" baseline="-25000" dirty="0">
                  <a:solidFill>
                    <a:srgbClr val="3366FF"/>
                  </a:solidFill>
                  <a:latin typeface="Arial"/>
                  <a:cs typeface="Arial"/>
                  <a:sym typeface="Verdana" pitchFamily="34" charset="0"/>
                </a:rPr>
                <a:t>3</a:t>
              </a:r>
              <a:endParaRPr lang="da-DK" altLang="zh-CN" sz="2000" b="1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endParaRPr>
            </a:p>
          </p:txBody>
        </p:sp>
      </p:grpSp>
      <p:cxnSp>
        <p:nvCxnSpPr>
          <p:cNvPr id="103" name="曲线连接符 102"/>
          <p:cNvCxnSpPr>
            <a:stCxn id="20" idx="0"/>
            <a:endCxn id="12" idx="0"/>
          </p:cNvCxnSpPr>
          <p:nvPr/>
        </p:nvCxnSpPr>
        <p:spPr>
          <a:xfrm rot="5400000" flipH="1" flipV="1">
            <a:off x="4157954" y="674694"/>
            <a:ext cx="12700" cy="3204356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曲线连接符 105"/>
          <p:cNvCxnSpPr>
            <a:stCxn id="23" idx="0"/>
            <a:endCxn id="88" idx="0"/>
          </p:cNvCxnSpPr>
          <p:nvPr/>
        </p:nvCxnSpPr>
        <p:spPr>
          <a:xfrm rot="5400000" flipH="1" flipV="1">
            <a:off x="5058054" y="638690"/>
            <a:ext cx="12700" cy="3276364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曲线连接符 108"/>
          <p:cNvCxnSpPr>
            <a:stCxn id="25" idx="0"/>
            <a:endCxn id="89" idx="0"/>
          </p:cNvCxnSpPr>
          <p:nvPr/>
        </p:nvCxnSpPr>
        <p:spPr>
          <a:xfrm rot="5400000" flipH="1" flipV="1">
            <a:off x="5958154" y="602686"/>
            <a:ext cx="12700" cy="3348372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曲线连接符 111"/>
          <p:cNvCxnSpPr>
            <a:stCxn id="33" idx="2"/>
            <a:endCxn id="97" idx="2"/>
          </p:cNvCxnSpPr>
          <p:nvPr/>
        </p:nvCxnSpPr>
        <p:spPr>
          <a:xfrm rot="16200000" flipH="1">
            <a:off x="6426206" y="3374994"/>
            <a:ext cx="12700" cy="4284476"/>
          </a:xfrm>
          <a:prstGeom prst="curvedConnector3">
            <a:avLst>
              <a:gd name="adj1" fmla="val 1800000"/>
            </a:avLst>
          </a:prstGeom>
          <a:ln>
            <a:solidFill>
              <a:srgbClr val="3366FF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曲线连接符 114"/>
          <p:cNvCxnSpPr>
            <a:stCxn id="31" idx="2"/>
            <a:endCxn id="96" idx="2"/>
          </p:cNvCxnSpPr>
          <p:nvPr/>
        </p:nvCxnSpPr>
        <p:spPr>
          <a:xfrm rot="16200000" flipH="1">
            <a:off x="4626006" y="3447002"/>
            <a:ext cx="12700" cy="4140460"/>
          </a:xfrm>
          <a:prstGeom prst="curvedConnector3">
            <a:avLst>
              <a:gd name="adj1" fmla="val 1800000"/>
            </a:avLst>
          </a:prstGeom>
          <a:ln>
            <a:solidFill>
              <a:srgbClr val="3366FF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曲线连接符 117"/>
          <p:cNvCxnSpPr>
            <a:stCxn id="16" idx="2"/>
            <a:endCxn id="95" idx="2"/>
          </p:cNvCxnSpPr>
          <p:nvPr/>
        </p:nvCxnSpPr>
        <p:spPr>
          <a:xfrm rot="16200000" flipH="1">
            <a:off x="3725906" y="3483006"/>
            <a:ext cx="12700" cy="4068452"/>
          </a:xfrm>
          <a:prstGeom prst="curvedConnector3">
            <a:avLst>
              <a:gd name="adj1" fmla="val 1800000"/>
            </a:avLst>
          </a:prstGeom>
          <a:ln>
            <a:solidFill>
              <a:srgbClr val="3366FF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246" name="组 10245"/>
          <p:cNvGrpSpPr/>
          <p:nvPr/>
        </p:nvGrpSpPr>
        <p:grpSpPr>
          <a:xfrm>
            <a:off x="5753782" y="2708920"/>
            <a:ext cx="2821012" cy="582414"/>
            <a:chOff x="5753782" y="2708920"/>
            <a:chExt cx="2821012" cy="582414"/>
          </a:xfrm>
        </p:grpSpPr>
        <p:cxnSp>
          <p:nvCxnSpPr>
            <p:cNvPr id="121" name="曲线连接符 120"/>
            <p:cNvCxnSpPr>
              <a:stCxn id="12" idx="2"/>
              <a:endCxn id="91" idx="0"/>
            </p:cNvCxnSpPr>
            <p:nvPr/>
          </p:nvCxnSpPr>
          <p:spPr>
            <a:xfrm rot="5400000">
              <a:off x="5472100" y="2996952"/>
              <a:ext cx="576064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曲线连接符 125"/>
            <p:cNvCxnSpPr>
              <a:stCxn id="88" idx="2"/>
              <a:endCxn id="92" idx="0"/>
            </p:cNvCxnSpPr>
            <p:nvPr/>
          </p:nvCxnSpPr>
          <p:spPr>
            <a:xfrm rot="5400000">
              <a:off x="6408204" y="2996952"/>
              <a:ext cx="576064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曲线连接符 128"/>
            <p:cNvCxnSpPr>
              <a:stCxn id="89" idx="2"/>
              <a:endCxn id="92" idx="0"/>
            </p:cNvCxnSpPr>
            <p:nvPr/>
          </p:nvCxnSpPr>
          <p:spPr>
            <a:xfrm rot="5400000">
              <a:off x="6876256" y="2528900"/>
              <a:ext cx="576064" cy="936104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曲线连接符 131"/>
            <p:cNvCxnSpPr>
              <a:stCxn id="90" idx="2"/>
              <a:endCxn id="94" idx="0"/>
            </p:cNvCxnSpPr>
            <p:nvPr/>
          </p:nvCxnSpPr>
          <p:spPr>
            <a:xfrm rot="5400000">
              <a:off x="8280412" y="2996952"/>
              <a:ext cx="576064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48" name="组 10247"/>
          <p:cNvGrpSpPr/>
          <p:nvPr/>
        </p:nvGrpSpPr>
        <p:grpSpPr>
          <a:xfrm>
            <a:off x="5927452" y="3723382"/>
            <a:ext cx="2821012" cy="504056"/>
            <a:chOff x="5927452" y="3723382"/>
            <a:chExt cx="2821012" cy="504056"/>
          </a:xfrm>
        </p:grpSpPr>
        <p:cxnSp>
          <p:nvCxnSpPr>
            <p:cNvPr id="136" name="曲线连接符 135"/>
            <p:cNvCxnSpPr/>
            <p:nvPr/>
          </p:nvCxnSpPr>
          <p:spPr>
            <a:xfrm rot="5400000">
              <a:off x="5681774" y="3969060"/>
              <a:ext cx="504056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曲线连接符 138"/>
            <p:cNvCxnSpPr/>
            <p:nvPr/>
          </p:nvCxnSpPr>
          <p:spPr>
            <a:xfrm rot="5400000">
              <a:off x="6617878" y="3969060"/>
              <a:ext cx="504056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曲线连接符 141"/>
            <p:cNvCxnSpPr/>
            <p:nvPr/>
          </p:nvCxnSpPr>
          <p:spPr>
            <a:xfrm rot="5400000">
              <a:off x="7553982" y="3969060"/>
              <a:ext cx="504056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曲线连接符 144"/>
            <p:cNvCxnSpPr/>
            <p:nvPr/>
          </p:nvCxnSpPr>
          <p:spPr>
            <a:xfrm rot="5400000">
              <a:off x="8490086" y="3969060"/>
              <a:ext cx="504056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49" name="组 10248"/>
          <p:cNvGrpSpPr/>
          <p:nvPr/>
        </p:nvGrpSpPr>
        <p:grpSpPr>
          <a:xfrm>
            <a:off x="5927452" y="4659486"/>
            <a:ext cx="2821012" cy="432048"/>
            <a:chOff x="5927452" y="4659486"/>
            <a:chExt cx="2821012" cy="432048"/>
          </a:xfrm>
        </p:grpSpPr>
        <p:cxnSp>
          <p:nvCxnSpPr>
            <p:cNvPr id="148" name="曲线连接符 147"/>
            <p:cNvCxnSpPr/>
            <p:nvPr/>
          </p:nvCxnSpPr>
          <p:spPr>
            <a:xfrm rot="5400000" flipH="1" flipV="1">
              <a:off x="5717778" y="4869160"/>
              <a:ext cx="432048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曲线连接符 150"/>
            <p:cNvCxnSpPr/>
            <p:nvPr/>
          </p:nvCxnSpPr>
          <p:spPr>
            <a:xfrm rot="5400000" flipH="1" flipV="1">
              <a:off x="6653882" y="4869160"/>
              <a:ext cx="432048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曲线连接符 153"/>
            <p:cNvCxnSpPr/>
            <p:nvPr/>
          </p:nvCxnSpPr>
          <p:spPr>
            <a:xfrm rot="5400000" flipH="1" flipV="1">
              <a:off x="7589986" y="4869160"/>
              <a:ext cx="432048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曲线连接符 156"/>
            <p:cNvCxnSpPr/>
            <p:nvPr/>
          </p:nvCxnSpPr>
          <p:spPr>
            <a:xfrm rot="5400000" flipH="1" flipV="1">
              <a:off x="8526090" y="4869160"/>
              <a:ext cx="432048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51" name="组 10250"/>
          <p:cNvGrpSpPr/>
          <p:nvPr/>
        </p:nvGrpSpPr>
        <p:grpSpPr>
          <a:xfrm>
            <a:off x="2770844" y="4653136"/>
            <a:ext cx="5797600" cy="1440160"/>
            <a:chOff x="2770844" y="4653136"/>
            <a:chExt cx="5797600" cy="1440160"/>
          </a:xfrm>
        </p:grpSpPr>
        <p:cxnSp>
          <p:nvCxnSpPr>
            <p:cNvPr id="160" name="曲线连接符 159"/>
            <p:cNvCxnSpPr>
              <a:stCxn id="99" idx="2"/>
              <a:endCxn id="43" idx="0"/>
            </p:cNvCxnSpPr>
            <p:nvPr/>
          </p:nvCxnSpPr>
          <p:spPr>
            <a:xfrm rot="5400000">
              <a:off x="3545408" y="3878572"/>
              <a:ext cx="1440160" cy="2989288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曲线连接符 162"/>
            <p:cNvCxnSpPr>
              <a:stCxn id="100" idx="2"/>
              <a:endCxn id="46" idx="0"/>
            </p:cNvCxnSpPr>
            <p:nvPr/>
          </p:nvCxnSpPr>
          <p:spPr>
            <a:xfrm rot="5400000">
              <a:off x="4661532" y="4058592"/>
              <a:ext cx="1440160" cy="2629248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曲线连接符 165"/>
            <p:cNvCxnSpPr>
              <a:stCxn id="102" idx="2"/>
              <a:endCxn id="49" idx="0"/>
            </p:cNvCxnSpPr>
            <p:nvPr/>
          </p:nvCxnSpPr>
          <p:spPr>
            <a:xfrm rot="5400000">
              <a:off x="6245708" y="3770560"/>
              <a:ext cx="1440160" cy="320531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9" name="矩形 168"/>
          <p:cNvSpPr/>
          <p:nvPr/>
        </p:nvSpPr>
        <p:spPr>
          <a:xfrm rot="16200000">
            <a:off x="-504564" y="3032956"/>
            <a:ext cx="4392488" cy="720080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b="1" dirty="0" smtClean="0">
                <a:solidFill>
                  <a:srgbClr val="FF0000"/>
                </a:solidFill>
              </a:rPr>
              <a:t>Thread 0, or</a:t>
            </a:r>
          </a:p>
          <a:p>
            <a:pPr algn="r"/>
            <a:r>
              <a:rPr lang="en-US" sz="1100" b="1" dirty="0" smtClean="0">
                <a:solidFill>
                  <a:srgbClr val="FF0000"/>
                </a:solidFill>
              </a:rPr>
              <a:t>SIMD lane 0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70" name="矩形 169"/>
          <p:cNvSpPr/>
          <p:nvPr/>
        </p:nvSpPr>
        <p:spPr>
          <a:xfrm rot="16200000">
            <a:off x="359532" y="3032956"/>
            <a:ext cx="4392488" cy="720080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b="1" dirty="0" smtClean="0">
                <a:solidFill>
                  <a:srgbClr val="FF0000"/>
                </a:solidFill>
              </a:rPr>
              <a:t>Thread 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1</a:t>
            </a:r>
            <a:r>
              <a:rPr lang="en-US" sz="1100" b="1" dirty="0" smtClean="0">
                <a:solidFill>
                  <a:srgbClr val="FF0000"/>
                </a:solidFill>
              </a:rPr>
              <a:t>, or</a:t>
            </a:r>
          </a:p>
          <a:p>
            <a:pPr algn="r"/>
            <a:r>
              <a:rPr lang="en-US" sz="1100" b="1" dirty="0" smtClean="0">
                <a:solidFill>
                  <a:srgbClr val="FF0000"/>
                </a:solidFill>
              </a:rPr>
              <a:t>SIMD lane 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1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71" name="矩形 170"/>
          <p:cNvSpPr/>
          <p:nvPr/>
        </p:nvSpPr>
        <p:spPr>
          <a:xfrm rot="16200000">
            <a:off x="1223628" y="3032956"/>
            <a:ext cx="4392488" cy="720080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b="1" dirty="0" smtClean="0">
                <a:solidFill>
                  <a:srgbClr val="FF0000"/>
                </a:solidFill>
              </a:rPr>
              <a:t>Thread 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2</a:t>
            </a:r>
            <a:r>
              <a:rPr lang="en-US" sz="1100" b="1" dirty="0" smtClean="0">
                <a:solidFill>
                  <a:srgbClr val="FF0000"/>
                </a:solidFill>
              </a:rPr>
              <a:t>, or</a:t>
            </a:r>
          </a:p>
          <a:p>
            <a:pPr algn="r"/>
            <a:r>
              <a:rPr lang="en-US" sz="1100" b="1" dirty="0" smtClean="0">
                <a:solidFill>
                  <a:srgbClr val="FF0000"/>
                </a:solidFill>
              </a:rPr>
              <a:t>SIMD lane</a:t>
            </a:r>
            <a:r>
              <a:rPr lang="zh-CN" altLang="en-US" sz="11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2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72" name="矩形 171"/>
          <p:cNvSpPr/>
          <p:nvPr/>
        </p:nvSpPr>
        <p:spPr>
          <a:xfrm rot="16200000">
            <a:off x="2087724" y="3032956"/>
            <a:ext cx="4392488" cy="720080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b="1" dirty="0" smtClean="0">
                <a:solidFill>
                  <a:srgbClr val="FF0000"/>
                </a:solidFill>
              </a:rPr>
              <a:t>Thread 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3</a:t>
            </a:r>
            <a:r>
              <a:rPr lang="en-US" sz="1100" b="1" dirty="0" smtClean="0">
                <a:solidFill>
                  <a:srgbClr val="FF0000"/>
                </a:solidFill>
              </a:rPr>
              <a:t>, or</a:t>
            </a:r>
          </a:p>
          <a:p>
            <a:pPr algn="r"/>
            <a:r>
              <a:rPr lang="en-US" sz="1100" b="1" dirty="0" smtClean="0">
                <a:solidFill>
                  <a:srgbClr val="FF0000"/>
                </a:solidFill>
              </a:rPr>
              <a:t>SIMD lane 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3</a:t>
            </a:r>
            <a:endParaRPr lang="en-US" sz="1100" b="1" dirty="0">
              <a:solidFill>
                <a:srgbClr val="FF0000"/>
              </a:solidFill>
            </a:endParaRPr>
          </a:p>
        </p:txBody>
      </p:sp>
      <p:grpSp>
        <p:nvGrpSpPr>
          <p:cNvPr id="2" name="组 1"/>
          <p:cNvGrpSpPr/>
          <p:nvPr/>
        </p:nvGrpSpPr>
        <p:grpSpPr>
          <a:xfrm>
            <a:off x="5220072" y="1484784"/>
            <a:ext cx="2448272" cy="3168352"/>
            <a:chOff x="9684568" y="2348880"/>
            <a:chExt cx="2448272" cy="3168352"/>
          </a:xfrm>
        </p:grpSpPr>
        <p:sp>
          <p:nvSpPr>
            <p:cNvPr id="104" name="Rectangle 15"/>
            <p:cNvSpPr>
              <a:spLocks noChangeArrowheads="1"/>
            </p:cNvSpPr>
            <p:nvPr/>
          </p:nvSpPr>
          <p:spPr bwMode="auto">
            <a:xfrm>
              <a:off x="9684568" y="3068960"/>
              <a:ext cx="576064" cy="648072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b="1" dirty="0" smtClean="0">
                  <a:solidFill>
                    <a:schemeClr val="bg1"/>
                  </a:solidFill>
                  <a:latin typeface="Arial"/>
                  <a:cs typeface="Arial"/>
                  <a:sym typeface="Verdana" pitchFamily="34" charset="0"/>
                </a:rPr>
                <a:t>G</a:t>
              </a:r>
              <a:endParaRPr lang="da-DK" altLang="zh-CN" sz="2000" b="1" baseline="-25000" dirty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endParaRPr>
            </a:p>
          </p:txBody>
        </p:sp>
        <p:sp>
          <p:nvSpPr>
            <p:cNvPr id="105" name="Rectangle 15"/>
            <p:cNvSpPr>
              <a:spLocks noChangeArrowheads="1"/>
            </p:cNvSpPr>
            <p:nvPr/>
          </p:nvSpPr>
          <p:spPr bwMode="auto">
            <a:xfrm>
              <a:off x="9756576" y="3140968"/>
              <a:ext cx="432048" cy="504056"/>
            </a:xfrm>
            <a:prstGeom prst="rect">
              <a:avLst/>
            </a:prstGeom>
            <a:noFill/>
            <a:ln w="28575" cmpd="sng">
              <a:solidFill>
                <a:schemeClr val="bg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endParaRPr>
            </a:p>
          </p:txBody>
        </p:sp>
        <p:sp>
          <p:nvSpPr>
            <p:cNvPr id="107" name="Rectangle 15"/>
            <p:cNvSpPr>
              <a:spLocks noChangeArrowheads="1"/>
            </p:cNvSpPr>
            <p:nvPr/>
          </p:nvSpPr>
          <p:spPr bwMode="auto">
            <a:xfrm>
              <a:off x="9684568" y="3933056"/>
              <a:ext cx="576064" cy="648072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b="1" dirty="0" smtClean="0">
                  <a:solidFill>
                    <a:schemeClr val="bg1"/>
                  </a:solidFill>
                  <a:latin typeface="Arial"/>
                  <a:cs typeface="Arial"/>
                  <a:sym typeface="Verdana" pitchFamily="34" charset="0"/>
                </a:rPr>
                <a:t>B</a:t>
              </a:r>
              <a:endParaRPr lang="da-DK" altLang="zh-CN" sz="2000" b="1" baseline="-25000" dirty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endParaRPr>
            </a:p>
          </p:txBody>
        </p:sp>
        <p:sp>
          <p:nvSpPr>
            <p:cNvPr id="108" name="Rectangle 15"/>
            <p:cNvSpPr>
              <a:spLocks noChangeArrowheads="1"/>
            </p:cNvSpPr>
            <p:nvPr/>
          </p:nvSpPr>
          <p:spPr bwMode="auto">
            <a:xfrm>
              <a:off x="9756576" y="4005064"/>
              <a:ext cx="432048" cy="648072"/>
            </a:xfrm>
            <a:prstGeom prst="rect">
              <a:avLst/>
            </a:prstGeom>
            <a:noFill/>
            <a:ln w="28575" cmpd="sng">
              <a:solidFill>
                <a:schemeClr val="bg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endParaRPr>
            </a:p>
          </p:txBody>
        </p:sp>
        <p:sp>
          <p:nvSpPr>
            <p:cNvPr id="110" name="Rectangle 15"/>
            <p:cNvSpPr>
              <a:spLocks noChangeArrowheads="1"/>
            </p:cNvSpPr>
            <p:nvPr/>
          </p:nvSpPr>
          <p:spPr bwMode="auto">
            <a:xfrm>
              <a:off x="9684568" y="4869160"/>
              <a:ext cx="576064" cy="64807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b="1" dirty="0" smtClean="0">
                  <a:solidFill>
                    <a:schemeClr val="bg1"/>
                  </a:solidFill>
                  <a:latin typeface="Arial"/>
                  <a:cs typeface="Arial"/>
                  <a:sym typeface="Verdana" pitchFamily="34" charset="0"/>
                </a:rPr>
                <a:t>R</a:t>
              </a:r>
              <a:endParaRPr lang="da-DK" altLang="zh-CN" sz="2000" b="1" baseline="-25000" dirty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endParaRPr>
            </a:p>
          </p:txBody>
        </p:sp>
        <p:sp>
          <p:nvSpPr>
            <p:cNvPr id="111" name="Rectangle 15"/>
            <p:cNvSpPr>
              <a:spLocks noChangeArrowheads="1"/>
            </p:cNvSpPr>
            <p:nvPr/>
          </p:nvSpPr>
          <p:spPr bwMode="auto">
            <a:xfrm>
              <a:off x="9756576" y="4797152"/>
              <a:ext cx="432048" cy="648072"/>
            </a:xfrm>
            <a:prstGeom prst="rect">
              <a:avLst/>
            </a:prstGeom>
            <a:noFill/>
            <a:ln w="28575" cmpd="sng">
              <a:solidFill>
                <a:schemeClr val="bg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endParaRPr>
            </a:p>
          </p:txBody>
        </p:sp>
        <p:sp>
          <p:nvSpPr>
            <p:cNvPr id="113" name="Rectangle 15"/>
            <p:cNvSpPr>
              <a:spLocks noChangeArrowheads="1"/>
            </p:cNvSpPr>
            <p:nvPr/>
          </p:nvSpPr>
          <p:spPr bwMode="auto">
            <a:xfrm>
              <a:off x="10404648" y="3212976"/>
              <a:ext cx="1728192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da-DK" altLang="zh-CN" sz="28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self-sealed</a:t>
              </a:r>
              <a:endParaRPr lang="da-DK" altLang="zh-CN" sz="28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14" name="Rectangle 15"/>
            <p:cNvSpPr>
              <a:spLocks noChangeArrowheads="1"/>
            </p:cNvSpPr>
            <p:nvPr/>
          </p:nvSpPr>
          <p:spPr bwMode="auto">
            <a:xfrm>
              <a:off x="10404648" y="4077072"/>
              <a:ext cx="1728192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da-DK" altLang="zh-CN" sz="28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sealed</a:t>
              </a:r>
              <a:r>
                <a:rPr lang="da-DK" altLang="zh-CN" sz="28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from top</a:t>
              </a:r>
              <a:endParaRPr lang="da-DK" altLang="zh-CN" sz="28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16" name="Rectangle 15"/>
            <p:cNvSpPr>
              <a:spLocks noChangeArrowheads="1"/>
            </p:cNvSpPr>
            <p:nvPr/>
          </p:nvSpPr>
          <p:spPr bwMode="auto">
            <a:xfrm>
              <a:off x="10404648" y="4941168"/>
              <a:ext cx="1728192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da-DK" altLang="zh-CN" sz="28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sealed</a:t>
              </a:r>
              <a:r>
                <a:rPr lang="da-DK" altLang="zh-CN" sz="28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from </a:t>
              </a:r>
              <a:r>
                <a:rPr lang="da-DK" altLang="zh-CN" sz="28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bottom</a:t>
              </a:r>
              <a:endParaRPr lang="da-DK" altLang="zh-CN" sz="28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17" name="Rectangle 15"/>
            <p:cNvSpPr>
              <a:spLocks noChangeArrowheads="1"/>
            </p:cNvSpPr>
            <p:nvPr/>
          </p:nvSpPr>
          <p:spPr bwMode="auto">
            <a:xfrm>
              <a:off x="9756576" y="2348880"/>
              <a:ext cx="1728192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da-DK" altLang="zh-CN" sz="28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coloring</a:t>
              </a:r>
              <a:r>
                <a:rPr lang="da-DK" altLang="zh-CN" sz="28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by bit-flag info</a:t>
              </a:r>
              <a:endParaRPr lang="da-DK" altLang="zh-CN" sz="28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1444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8" grpId="0" animBg="1"/>
      <p:bldP spid="89" grpId="0" animBg="1"/>
      <p:bldP spid="90" grpId="0" animBg="1"/>
      <p:bldP spid="95" grpId="0" animBg="1"/>
      <p:bldP spid="96" grpId="0" animBg="1"/>
      <p:bldP spid="97" grpId="0" animBg="1"/>
      <p:bldP spid="98" grpId="0" animBg="1"/>
      <p:bldP spid="169" grpId="0" animBg="1"/>
      <p:bldP spid="170" grpId="0" animBg="1"/>
      <p:bldP spid="171" grpId="0" animBg="1"/>
      <p:bldP spid="17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8101012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CSR5-based</a:t>
            </a:r>
            <a:r>
              <a:rPr lang="zh-CN" altLang="en-US" sz="3200" noProof="1" smtClean="0">
                <a:sym typeface="Verdana" pitchFamily="34" charset="0"/>
              </a:rPr>
              <a:t> </a:t>
            </a:r>
            <a:r>
              <a:rPr lang="en-US" altLang="zh-CN" sz="3200" noProof="1" smtClean="0">
                <a:sym typeface="Verdana" pitchFamily="34" charset="0"/>
              </a:rPr>
              <a:t>SpMV (cross-platform)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15</a:t>
            </a:fld>
            <a:endParaRPr lang="en-US" altLang="zh-CN" noProof="1" smtClean="0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403648" y="2276872"/>
            <a:ext cx="576064" cy="648072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G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475656" y="2348880"/>
            <a:ext cx="432048" cy="504056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5292080" y="2276872"/>
            <a:ext cx="936104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rPr>
              <a:t>R</a:t>
            </a:r>
            <a:r>
              <a:rPr lang="da-DK" altLang="zh-CN" sz="2000" b="1" baseline="-25000" dirty="0" smtClean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rPr>
              <a:t>1</a:t>
            </a:r>
            <a:endParaRPr lang="da-DK" altLang="zh-CN" sz="2000" b="1" baseline="-25000" dirty="0">
              <a:solidFill>
                <a:srgbClr val="FF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403648" y="2996952"/>
            <a:ext cx="576064" cy="504056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G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403648" y="3573016"/>
            <a:ext cx="576064" cy="936104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G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403648" y="4581128"/>
            <a:ext cx="576064" cy="936104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B</a:t>
            </a:r>
            <a:r>
              <a:rPr lang="da-DK" altLang="zh-CN" sz="2000" b="1" baseline="-25000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1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475656" y="3068960"/>
            <a:ext cx="432048" cy="360040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475656" y="3645024"/>
            <a:ext cx="432048" cy="792088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1475656" y="4653136"/>
            <a:ext cx="432048" cy="1008112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2267744" y="2276872"/>
            <a:ext cx="576064" cy="64807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R</a:t>
            </a:r>
            <a:r>
              <a:rPr lang="da-DK" altLang="zh-CN" sz="2000" b="1" baseline="-25000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1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2339752" y="2204864"/>
            <a:ext cx="432048" cy="648072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131840" y="2276872"/>
            <a:ext cx="576064" cy="324036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R</a:t>
            </a:r>
            <a:r>
              <a:rPr lang="da-DK" altLang="zh-CN" sz="2000" b="1" baseline="-25000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2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3203848" y="2132856"/>
            <a:ext cx="432048" cy="3528392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3995936" y="2276872"/>
            <a:ext cx="576064" cy="50405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R</a:t>
            </a:r>
            <a:r>
              <a:rPr lang="da-DK" altLang="zh-CN" sz="2000" b="1" baseline="-25000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3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4067944" y="2060848"/>
            <a:ext cx="432048" cy="648072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2267744" y="2996952"/>
            <a:ext cx="576064" cy="504056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G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2339752" y="3068960"/>
            <a:ext cx="432048" cy="360040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2267744" y="3573016"/>
            <a:ext cx="576064" cy="1368152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G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2339752" y="3645024"/>
            <a:ext cx="432048" cy="1224136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2267744" y="5013176"/>
            <a:ext cx="576064" cy="504056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B</a:t>
            </a:r>
            <a:r>
              <a:rPr lang="da-DK" altLang="zh-CN" sz="2000" b="1" baseline="-25000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2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2339752" y="5085184"/>
            <a:ext cx="432048" cy="1008112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3995936" y="4149080"/>
            <a:ext cx="576064" cy="1368152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B</a:t>
            </a:r>
            <a:r>
              <a:rPr lang="da-DK" altLang="zh-CN" sz="2000" b="1" baseline="-25000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3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4067944" y="4221088"/>
            <a:ext cx="432048" cy="1440160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5" name="Rectangle 15"/>
          <p:cNvSpPr>
            <a:spLocks noChangeArrowheads="1"/>
          </p:cNvSpPr>
          <p:nvPr/>
        </p:nvSpPr>
        <p:spPr bwMode="auto">
          <a:xfrm>
            <a:off x="3995936" y="2852936"/>
            <a:ext cx="576064" cy="648072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G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4067944" y="2924944"/>
            <a:ext cx="432048" cy="504056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3995936" y="3573016"/>
            <a:ext cx="576064" cy="504056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G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8" name="Rectangle 15"/>
          <p:cNvSpPr>
            <a:spLocks noChangeArrowheads="1"/>
          </p:cNvSpPr>
          <p:nvPr/>
        </p:nvSpPr>
        <p:spPr bwMode="auto">
          <a:xfrm>
            <a:off x="4067944" y="3645024"/>
            <a:ext cx="432048" cy="360040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825672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...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1257720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1" name="Rectangle 15"/>
          <p:cNvSpPr>
            <a:spLocks noChangeArrowheads="1"/>
          </p:cNvSpPr>
          <p:nvPr/>
        </p:nvSpPr>
        <p:spPr bwMode="auto">
          <a:xfrm>
            <a:off x="1689768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2121816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3" name="Rectangle 15"/>
          <p:cNvSpPr>
            <a:spLocks noChangeArrowheads="1"/>
          </p:cNvSpPr>
          <p:nvPr/>
        </p:nvSpPr>
        <p:spPr bwMode="auto">
          <a:xfrm>
            <a:off x="2553864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4" name="Rectangle 15"/>
          <p:cNvSpPr>
            <a:spLocks noChangeArrowheads="1"/>
          </p:cNvSpPr>
          <p:nvPr/>
        </p:nvSpPr>
        <p:spPr bwMode="auto">
          <a:xfrm>
            <a:off x="2985912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3417960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6" name="Rectangle 15"/>
          <p:cNvSpPr>
            <a:spLocks noChangeArrowheads="1"/>
          </p:cNvSpPr>
          <p:nvPr/>
        </p:nvSpPr>
        <p:spPr bwMode="auto">
          <a:xfrm>
            <a:off x="3850008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7" name="Rectangle 15"/>
          <p:cNvSpPr>
            <a:spLocks noChangeArrowheads="1"/>
          </p:cNvSpPr>
          <p:nvPr/>
        </p:nvSpPr>
        <p:spPr bwMode="auto">
          <a:xfrm>
            <a:off x="4282056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8" name="Rectangle 15"/>
          <p:cNvSpPr>
            <a:spLocks noChangeArrowheads="1"/>
          </p:cNvSpPr>
          <p:nvPr/>
        </p:nvSpPr>
        <p:spPr bwMode="auto">
          <a:xfrm>
            <a:off x="4714104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9" name="Rectangle 15"/>
          <p:cNvSpPr>
            <a:spLocks noChangeArrowheads="1"/>
          </p:cNvSpPr>
          <p:nvPr/>
        </p:nvSpPr>
        <p:spPr bwMode="auto">
          <a:xfrm>
            <a:off x="5146152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50" name="Rectangle 15"/>
          <p:cNvSpPr>
            <a:spLocks noChangeArrowheads="1"/>
          </p:cNvSpPr>
          <p:nvPr/>
        </p:nvSpPr>
        <p:spPr bwMode="auto">
          <a:xfrm>
            <a:off x="5578200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zh-CN" altLang="en-US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.</a:t>
            </a:r>
            <a:r>
              <a:rPr lang="en-US" altLang="zh-CN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..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54" name="Rectangle 15"/>
          <p:cNvSpPr>
            <a:spLocks noChangeArrowheads="1"/>
          </p:cNvSpPr>
          <p:nvPr/>
        </p:nvSpPr>
        <p:spPr bwMode="auto">
          <a:xfrm>
            <a:off x="321616" y="6165304"/>
            <a:ext cx="43204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y =</a:t>
            </a:r>
            <a:endParaRPr lang="da-DK" altLang="zh-CN" sz="16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cxnSp>
        <p:nvCxnSpPr>
          <p:cNvPr id="55" name="曲线连接符 54"/>
          <p:cNvCxnSpPr>
            <a:stCxn id="10" idx="1"/>
            <a:endCxn id="40" idx="0"/>
          </p:cNvCxnSpPr>
          <p:nvPr/>
        </p:nvCxnSpPr>
        <p:spPr>
          <a:xfrm rot="10800000" flipH="1" flipV="1">
            <a:off x="1403648" y="2600908"/>
            <a:ext cx="71052" cy="3492388"/>
          </a:xfrm>
          <a:prstGeom prst="curvedConnector4">
            <a:avLst>
              <a:gd name="adj1" fmla="val -1408246"/>
              <a:gd name="adj2" fmla="val 93147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曲线连接符 59"/>
          <p:cNvCxnSpPr>
            <a:stCxn id="14" idx="1"/>
            <a:endCxn id="41" idx="0"/>
          </p:cNvCxnSpPr>
          <p:nvPr/>
        </p:nvCxnSpPr>
        <p:spPr>
          <a:xfrm rot="10800000" flipH="1" flipV="1">
            <a:off x="1403648" y="3248980"/>
            <a:ext cx="503100" cy="2844316"/>
          </a:xfrm>
          <a:prstGeom prst="curvedConnector4">
            <a:avLst>
              <a:gd name="adj1" fmla="val -166710"/>
              <a:gd name="adj2" fmla="val 89454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曲线连接符 63"/>
          <p:cNvCxnSpPr>
            <a:stCxn id="15" idx="1"/>
            <a:endCxn id="42" idx="0"/>
          </p:cNvCxnSpPr>
          <p:nvPr/>
        </p:nvCxnSpPr>
        <p:spPr>
          <a:xfrm rot="10800000" flipH="1" flipV="1">
            <a:off x="1403648" y="4041068"/>
            <a:ext cx="935148" cy="2052228"/>
          </a:xfrm>
          <a:prstGeom prst="curvedConnector4">
            <a:avLst>
              <a:gd name="adj1" fmla="val -67053"/>
              <a:gd name="adj2" fmla="val 82034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曲线连接符 75"/>
          <p:cNvCxnSpPr>
            <a:stCxn id="27" idx="3"/>
            <a:endCxn id="44" idx="0"/>
          </p:cNvCxnSpPr>
          <p:nvPr/>
        </p:nvCxnSpPr>
        <p:spPr>
          <a:xfrm>
            <a:off x="2843808" y="3248980"/>
            <a:ext cx="359084" cy="2844316"/>
          </a:xfrm>
          <a:prstGeom prst="curvedConnector2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曲线连接符 78"/>
          <p:cNvCxnSpPr>
            <a:stCxn id="29" idx="3"/>
            <a:endCxn id="45" idx="0"/>
          </p:cNvCxnSpPr>
          <p:nvPr/>
        </p:nvCxnSpPr>
        <p:spPr>
          <a:xfrm>
            <a:off x="2843808" y="4257092"/>
            <a:ext cx="791132" cy="1836204"/>
          </a:xfrm>
          <a:prstGeom prst="curvedConnector2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曲线连接符 81"/>
          <p:cNvCxnSpPr>
            <a:stCxn id="35" idx="3"/>
            <a:endCxn id="47" idx="0"/>
          </p:cNvCxnSpPr>
          <p:nvPr/>
        </p:nvCxnSpPr>
        <p:spPr>
          <a:xfrm flipH="1">
            <a:off x="4499036" y="3176972"/>
            <a:ext cx="72964" cy="2916324"/>
          </a:xfrm>
          <a:prstGeom prst="curvedConnector4">
            <a:avLst>
              <a:gd name="adj1" fmla="val -313305"/>
              <a:gd name="adj2" fmla="val 55556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曲线连接符 84"/>
          <p:cNvCxnSpPr>
            <a:stCxn id="37" idx="3"/>
            <a:endCxn id="48" idx="0"/>
          </p:cNvCxnSpPr>
          <p:nvPr/>
        </p:nvCxnSpPr>
        <p:spPr>
          <a:xfrm>
            <a:off x="4572000" y="3825044"/>
            <a:ext cx="359084" cy="2268252"/>
          </a:xfrm>
          <a:prstGeom prst="curvedConnector2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15"/>
          <p:cNvSpPr>
            <a:spLocks noChangeArrowheads="1"/>
          </p:cNvSpPr>
          <p:nvPr/>
        </p:nvSpPr>
        <p:spPr bwMode="auto">
          <a:xfrm>
            <a:off x="6228184" y="2276872"/>
            <a:ext cx="936104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rPr>
              <a:t>R</a:t>
            </a:r>
            <a:r>
              <a:rPr lang="en-US" altLang="zh-CN" sz="2000" b="1" baseline="-25000" dirty="0" smtClean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rPr>
              <a:t>2</a:t>
            </a:r>
            <a:endParaRPr lang="da-DK" altLang="zh-CN" sz="2000" b="1" baseline="-25000" dirty="0">
              <a:solidFill>
                <a:srgbClr val="FF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89" name="Rectangle 15"/>
          <p:cNvSpPr>
            <a:spLocks noChangeArrowheads="1"/>
          </p:cNvSpPr>
          <p:nvPr/>
        </p:nvSpPr>
        <p:spPr bwMode="auto">
          <a:xfrm>
            <a:off x="7164288" y="2276872"/>
            <a:ext cx="936104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rPr>
              <a:t>R</a:t>
            </a:r>
            <a:r>
              <a:rPr lang="en-US" altLang="zh-CN" sz="2000" b="1" baseline="-25000" dirty="0" smtClean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rPr>
              <a:t>3</a:t>
            </a:r>
            <a:endParaRPr lang="da-DK" altLang="zh-CN" sz="2000" b="1" baseline="-25000" dirty="0">
              <a:solidFill>
                <a:srgbClr val="FF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90" name="Rectangle 15"/>
          <p:cNvSpPr>
            <a:spLocks noChangeArrowheads="1"/>
          </p:cNvSpPr>
          <p:nvPr/>
        </p:nvSpPr>
        <p:spPr bwMode="auto">
          <a:xfrm>
            <a:off x="8100392" y="2276872"/>
            <a:ext cx="936104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zh-CN" altLang="zh-CN" sz="2000" b="1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0</a:t>
            </a:r>
            <a:endParaRPr lang="da-DK" altLang="zh-CN" sz="2000" b="1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grpSp>
        <p:nvGrpSpPr>
          <p:cNvPr id="10247" name="组 10246"/>
          <p:cNvGrpSpPr/>
          <p:nvPr/>
        </p:nvGrpSpPr>
        <p:grpSpPr>
          <a:xfrm>
            <a:off x="5292080" y="3284984"/>
            <a:ext cx="3744416" cy="432048"/>
            <a:chOff x="5292080" y="3284984"/>
            <a:chExt cx="3744416" cy="432048"/>
          </a:xfrm>
        </p:grpSpPr>
        <p:sp>
          <p:nvSpPr>
            <p:cNvPr id="91" name="Rectangle 15"/>
            <p:cNvSpPr>
              <a:spLocks noChangeArrowheads="1"/>
            </p:cNvSpPr>
            <p:nvPr/>
          </p:nvSpPr>
          <p:spPr bwMode="auto">
            <a:xfrm>
              <a:off x="5292080" y="3284984"/>
              <a:ext cx="936104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b="1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R</a:t>
              </a:r>
              <a:r>
                <a:rPr lang="da-DK" altLang="zh-CN" sz="2000" b="1" baseline="-25000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1</a:t>
              </a:r>
              <a:endParaRPr lang="da-DK" altLang="zh-CN" sz="2000" b="1" baseline="-25000" dirty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endParaRPr>
            </a:p>
          </p:txBody>
        </p:sp>
        <p:sp>
          <p:nvSpPr>
            <p:cNvPr id="92" name="Rectangle 15"/>
            <p:cNvSpPr>
              <a:spLocks noChangeArrowheads="1"/>
            </p:cNvSpPr>
            <p:nvPr/>
          </p:nvSpPr>
          <p:spPr bwMode="auto">
            <a:xfrm>
              <a:off x="6228184" y="3284984"/>
              <a:ext cx="936104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b="1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R</a:t>
              </a:r>
              <a:r>
                <a:rPr lang="en-US" altLang="zh-CN" sz="2000" b="1" baseline="-25000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2</a:t>
              </a:r>
              <a:r>
                <a:rPr lang="en-US" altLang="zh-CN" sz="2000" b="1" dirty="0" smtClean="0">
                  <a:solidFill>
                    <a:srgbClr val="000000"/>
                  </a:solidFill>
                  <a:latin typeface="Arial"/>
                  <a:cs typeface="Arial"/>
                  <a:sym typeface="Verdana" pitchFamily="34" charset="0"/>
                </a:rPr>
                <a:t>+</a:t>
              </a:r>
              <a:r>
                <a:rPr lang="da-DK" altLang="zh-CN" sz="2000" b="1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R</a:t>
              </a:r>
              <a:r>
                <a:rPr lang="en-US" altLang="zh-CN" sz="2000" b="1" baseline="-25000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3</a:t>
              </a:r>
              <a:endParaRPr lang="da-DK" altLang="zh-CN" sz="2000" b="1" baseline="-25000" dirty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endParaRPr>
            </a:p>
          </p:txBody>
        </p:sp>
        <p:sp>
          <p:nvSpPr>
            <p:cNvPr id="93" name="Rectangle 15"/>
            <p:cNvSpPr>
              <a:spLocks noChangeArrowheads="1"/>
            </p:cNvSpPr>
            <p:nvPr/>
          </p:nvSpPr>
          <p:spPr bwMode="auto">
            <a:xfrm>
              <a:off x="7164288" y="3284984"/>
              <a:ext cx="936104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b="1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R</a:t>
              </a:r>
              <a:r>
                <a:rPr lang="en-US" altLang="zh-CN" sz="2000" b="1" baseline="-25000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3</a:t>
              </a:r>
              <a:endParaRPr lang="da-DK" altLang="zh-CN" sz="2000" b="1" baseline="-25000" dirty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endParaRPr>
            </a:p>
          </p:txBody>
        </p:sp>
        <p:sp>
          <p:nvSpPr>
            <p:cNvPr id="94" name="Rectangle 15"/>
            <p:cNvSpPr>
              <a:spLocks noChangeArrowheads="1"/>
            </p:cNvSpPr>
            <p:nvPr/>
          </p:nvSpPr>
          <p:spPr bwMode="auto">
            <a:xfrm>
              <a:off x="8100392" y="3284984"/>
              <a:ext cx="936104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zh-CN" altLang="zh-CN" sz="2000" b="1" dirty="0">
                  <a:solidFill>
                    <a:srgbClr val="000000"/>
                  </a:solidFill>
                  <a:latin typeface="Arial"/>
                  <a:cs typeface="Arial"/>
                  <a:sym typeface="Verdana" pitchFamily="34" charset="0"/>
                </a:rPr>
                <a:t>0</a:t>
              </a:r>
              <a:endParaRPr lang="da-DK" altLang="zh-CN" sz="2000" b="1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endParaRPr>
            </a:p>
          </p:txBody>
        </p:sp>
      </p:grpSp>
      <p:sp>
        <p:nvSpPr>
          <p:cNvPr id="95" name="Rectangle 15"/>
          <p:cNvSpPr>
            <a:spLocks noChangeArrowheads="1"/>
          </p:cNvSpPr>
          <p:nvPr/>
        </p:nvSpPr>
        <p:spPr bwMode="auto">
          <a:xfrm>
            <a:off x="5292080" y="5085184"/>
            <a:ext cx="936104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rgbClr val="3366FF"/>
                </a:solidFill>
                <a:latin typeface="Arial"/>
                <a:cs typeface="Arial"/>
                <a:sym typeface="Verdana" pitchFamily="34" charset="0"/>
              </a:rPr>
              <a:t>B</a:t>
            </a:r>
            <a:r>
              <a:rPr lang="da-DK" altLang="zh-CN" sz="2000" b="1" baseline="-25000" dirty="0" smtClean="0">
                <a:solidFill>
                  <a:srgbClr val="3366FF"/>
                </a:solidFill>
                <a:latin typeface="Arial"/>
                <a:cs typeface="Arial"/>
                <a:sym typeface="Verdana" pitchFamily="34" charset="0"/>
              </a:rPr>
              <a:t>1</a:t>
            </a:r>
            <a:endParaRPr lang="da-DK" altLang="zh-CN" sz="2000" b="1" baseline="-25000" dirty="0">
              <a:solidFill>
                <a:srgbClr val="3366FF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96" name="Rectangle 15"/>
          <p:cNvSpPr>
            <a:spLocks noChangeArrowheads="1"/>
          </p:cNvSpPr>
          <p:nvPr/>
        </p:nvSpPr>
        <p:spPr bwMode="auto">
          <a:xfrm>
            <a:off x="6228184" y="5085184"/>
            <a:ext cx="936104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rgbClr val="3366FF"/>
                </a:solidFill>
                <a:latin typeface="Arial"/>
                <a:cs typeface="Arial"/>
                <a:sym typeface="Verdana" pitchFamily="34" charset="0"/>
              </a:rPr>
              <a:t>B</a:t>
            </a:r>
            <a:r>
              <a:rPr lang="en-US" altLang="zh-CN" sz="2000" b="1" baseline="-25000" dirty="0" smtClean="0">
                <a:solidFill>
                  <a:srgbClr val="3366FF"/>
                </a:solidFill>
                <a:latin typeface="Arial"/>
                <a:cs typeface="Arial"/>
                <a:sym typeface="Verdana" pitchFamily="34" charset="0"/>
              </a:rPr>
              <a:t>2</a:t>
            </a:r>
            <a:endParaRPr lang="da-DK" altLang="zh-CN" sz="2000" b="1" baseline="-25000" dirty="0">
              <a:solidFill>
                <a:srgbClr val="3366FF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97" name="Rectangle 15"/>
          <p:cNvSpPr>
            <a:spLocks noChangeArrowheads="1"/>
          </p:cNvSpPr>
          <p:nvPr/>
        </p:nvSpPr>
        <p:spPr bwMode="auto">
          <a:xfrm>
            <a:off x="8100392" y="5085184"/>
            <a:ext cx="936104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rgbClr val="3366FF"/>
                </a:solidFill>
                <a:latin typeface="Arial"/>
                <a:cs typeface="Arial"/>
                <a:sym typeface="Verdana" pitchFamily="34" charset="0"/>
              </a:rPr>
              <a:t>B</a:t>
            </a:r>
            <a:r>
              <a:rPr lang="en-US" altLang="zh-CN" sz="2000" b="1" baseline="-25000" dirty="0" smtClean="0">
                <a:solidFill>
                  <a:srgbClr val="3366FF"/>
                </a:solidFill>
                <a:latin typeface="Arial"/>
                <a:cs typeface="Arial"/>
                <a:sym typeface="Verdana" pitchFamily="34" charset="0"/>
              </a:rPr>
              <a:t>3</a:t>
            </a:r>
            <a:endParaRPr lang="da-DK" altLang="zh-CN" sz="2000" b="1" baseline="-25000" dirty="0">
              <a:solidFill>
                <a:srgbClr val="3366FF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98" name="Rectangle 15"/>
          <p:cNvSpPr>
            <a:spLocks noChangeArrowheads="1"/>
          </p:cNvSpPr>
          <p:nvPr/>
        </p:nvSpPr>
        <p:spPr bwMode="auto">
          <a:xfrm>
            <a:off x="7164288" y="5085184"/>
            <a:ext cx="936104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zh-CN" altLang="zh-CN" sz="2000" b="1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0</a:t>
            </a:r>
            <a:endParaRPr lang="da-DK" altLang="zh-CN" sz="2000" b="1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grpSp>
        <p:nvGrpSpPr>
          <p:cNvPr id="10250" name="组 10249"/>
          <p:cNvGrpSpPr/>
          <p:nvPr/>
        </p:nvGrpSpPr>
        <p:grpSpPr>
          <a:xfrm>
            <a:off x="5292080" y="4221088"/>
            <a:ext cx="3744416" cy="432048"/>
            <a:chOff x="5292080" y="4221088"/>
            <a:chExt cx="3744416" cy="432048"/>
          </a:xfrm>
        </p:grpSpPr>
        <p:sp>
          <p:nvSpPr>
            <p:cNvPr id="99" name="Rectangle 15"/>
            <p:cNvSpPr>
              <a:spLocks noChangeArrowheads="1"/>
            </p:cNvSpPr>
            <p:nvPr/>
          </p:nvSpPr>
          <p:spPr bwMode="auto">
            <a:xfrm>
              <a:off x="5292080" y="4221088"/>
              <a:ext cx="936104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b="1" dirty="0" smtClean="0">
                  <a:solidFill>
                    <a:srgbClr val="3366FF"/>
                  </a:solidFill>
                  <a:latin typeface="Arial"/>
                  <a:cs typeface="Arial"/>
                  <a:sym typeface="Verdana" pitchFamily="34" charset="0"/>
                </a:rPr>
                <a:t>B</a:t>
              </a:r>
              <a:r>
                <a:rPr lang="da-DK" altLang="zh-CN" sz="2000" b="1" baseline="-25000" dirty="0" smtClean="0">
                  <a:solidFill>
                    <a:srgbClr val="3366FF"/>
                  </a:solidFill>
                  <a:latin typeface="Arial"/>
                  <a:cs typeface="Arial"/>
                  <a:sym typeface="Verdana" pitchFamily="34" charset="0"/>
                </a:rPr>
                <a:t>1</a:t>
              </a:r>
              <a:r>
                <a:rPr lang="en-US" altLang="zh-CN" sz="2000" b="1" dirty="0">
                  <a:solidFill>
                    <a:srgbClr val="000000"/>
                  </a:solidFill>
                  <a:latin typeface="Arial"/>
                  <a:cs typeface="Arial"/>
                  <a:sym typeface="Verdana" pitchFamily="34" charset="0"/>
                </a:rPr>
                <a:t>+</a:t>
              </a:r>
              <a:r>
                <a:rPr lang="da-DK" altLang="zh-CN" sz="2000" b="1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R</a:t>
              </a:r>
              <a:r>
                <a:rPr lang="da-DK" altLang="zh-CN" sz="2000" b="1" baseline="-25000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1</a:t>
              </a:r>
              <a:endParaRPr lang="da-DK" altLang="zh-CN" sz="2000" b="1" baseline="-25000" dirty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endParaRPr>
            </a:p>
          </p:txBody>
        </p:sp>
        <p:sp>
          <p:nvSpPr>
            <p:cNvPr id="100" name="Rectangle 15"/>
            <p:cNvSpPr>
              <a:spLocks noChangeArrowheads="1"/>
            </p:cNvSpPr>
            <p:nvPr/>
          </p:nvSpPr>
          <p:spPr bwMode="auto">
            <a:xfrm>
              <a:off x="6228184" y="4221088"/>
              <a:ext cx="936104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b="1" dirty="0">
                  <a:solidFill>
                    <a:srgbClr val="3366FF"/>
                  </a:solidFill>
                  <a:latin typeface="Arial"/>
                  <a:cs typeface="Arial"/>
                  <a:sym typeface="Verdana" pitchFamily="34" charset="0"/>
                </a:rPr>
                <a:t>B</a:t>
              </a:r>
              <a:r>
                <a:rPr lang="en-US" altLang="zh-CN" sz="1600" b="1" baseline="-25000" dirty="0">
                  <a:solidFill>
                    <a:srgbClr val="3366FF"/>
                  </a:solidFill>
                  <a:latin typeface="Arial"/>
                  <a:cs typeface="Arial"/>
                  <a:sym typeface="Verdana" pitchFamily="34" charset="0"/>
                </a:rPr>
                <a:t>2</a:t>
              </a:r>
              <a:r>
                <a:rPr lang="en-US" altLang="zh-CN" sz="1600" b="1" dirty="0" smtClean="0">
                  <a:solidFill>
                    <a:srgbClr val="000000"/>
                  </a:solidFill>
                  <a:latin typeface="Arial"/>
                  <a:cs typeface="Arial"/>
                  <a:sym typeface="Verdana" pitchFamily="34" charset="0"/>
                </a:rPr>
                <a:t>+</a:t>
              </a:r>
              <a:r>
                <a:rPr lang="da-DK" altLang="zh-CN" sz="1600" b="1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R</a:t>
              </a:r>
              <a:r>
                <a:rPr lang="en-US" altLang="zh-CN" sz="1600" b="1" baseline="-25000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2</a:t>
              </a:r>
              <a:r>
                <a:rPr lang="en-US" altLang="zh-CN" sz="1600" b="1" dirty="0" smtClean="0">
                  <a:solidFill>
                    <a:srgbClr val="000000"/>
                  </a:solidFill>
                  <a:latin typeface="Arial"/>
                  <a:cs typeface="Arial"/>
                  <a:sym typeface="Verdana" pitchFamily="34" charset="0"/>
                </a:rPr>
                <a:t>+</a:t>
              </a:r>
              <a:r>
                <a:rPr lang="da-DK" altLang="zh-CN" sz="1600" b="1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R</a:t>
              </a:r>
              <a:r>
                <a:rPr lang="en-US" altLang="zh-CN" sz="1600" b="1" baseline="-25000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3</a:t>
              </a:r>
              <a:endParaRPr lang="da-DK" altLang="zh-CN" sz="1600" b="1" baseline="-25000" dirty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endParaRPr>
            </a:p>
          </p:txBody>
        </p:sp>
        <p:sp>
          <p:nvSpPr>
            <p:cNvPr id="101" name="Rectangle 15"/>
            <p:cNvSpPr>
              <a:spLocks noChangeArrowheads="1"/>
            </p:cNvSpPr>
            <p:nvPr/>
          </p:nvSpPr>
          <p:spPr bwMode="auto">
            <a:xfrm>
              <a:off x="7164288" y="4221088"/>
              <a:ext cx="936104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b="1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R</a:t>
              </a:r>
              <a:r>
                <a:rPr lang="en-US" altLang="zh-CN" sz="2000" b="1" baseline="-25000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3</a:t>
              </a:r>
              <a:endParaRPr lang="da-DK" altLang="zh-CN" sz="2000" b="1" baseline="-25000" dirty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endParaRPr>
            </a:p>
          </p:txBody>
        </p:sp>
        <p:sp>
          <p:nvSpPr>
            <p:cNvPr id="102" name="Rectangle 15"/>
            <p:cNvSpPr>
              <a:spLocks noChangeArrowheads="1"/>
            </p:cNvSpPr>
            <p:nvPr/>
          </p:nvSpPr>
          <p:spPr bwMode="auto">
            <a:xfrm>
              <a:off x="8100392" y="4221088"/>
              <a:ext cx="936104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b="1" dirty="0">
                  <a:solidFill>
                    <a:srgbClr val="3366FF"/>
                  </a:solidFill>
                  <a:latin typeface="Arial"/>
                  <a:cs typeface="Arial"/>
                  <a:sym typeface="Verdana" pitchFamily="34" charset="0"/>
                </a:rPr>
                <a:t>B</a:t>
              </a:r>
              <a:r>
                <a:rPr lang="en-US" altLang="zh-CN" sz="2000" b="1" baseline="-25000" dirty="0">
                  <a:solidFill>
                    <a:srgbClr val="3366FF"/>
                  </a:solidFill>
                  <a:latin typeface="Arial"/>
                  <a:cs typeface="Arial"/>
                  <a:sym typeface="Verdana" pitchFamily="34" charset="0"/>
                </a:rPr>
                <a:t>3</a:t>
              </a:r>
              <a:endParaRPr lang="da-DK" altLang="zh-CN" sz="2000" b="1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endParaRPr>
            </a:p>
          </p:txBody>
        </p:sp>
      </p:grpSp>
      <p:cxnSp>
        <p:nvCxnSpPr>
          <p:cNvPr id="103" name="曲线连接符 102"/>
          <p:cNvCxnSpPr>
            <a:stCxn id="20" idx="0"/>
            <a:endCxn id="12" idx="0"/>
          </p:cNvCxnSpPr>
          <p:nvPr/>
        </p:nvCxnSpPr>
        <p:spPr>
          <a:xfrm rot="5400000" flipH="1" flipV="1">
            <a:off x="4157954" y="674694"/>
            <a:ext cx="12700" cy="3204356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曲线连接符 105"/>
          <p:cNvCxnSpPr>
            <a:stCxn id="23" idx="0"/>
            <a:endCxn id="88" idx="0"/>
          </p:cNvCxnSpPr>
          <p:nvPr/>
        </p:nvCxnSpPr>
        <p:spPr>
          <a:xfrm rot="5400000" flipH="1" flipV="1">
            <a:off x="5058054" y="638690"/>
            <a:ext cx="12700" cy="3276364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曲线连接符 108"/>
          <p:cNvCxnSpPr>
            <a:stCxn id="25" idx="0"/>
            <a:endCxn id="89" idx="0"/>
          </p:cNvCxnSpPr>
          <p:nvPr/>
        </p:nvCxnSpPr>
        <p:spPr>
          <a:xfrm rot="5400000" flipH="1" flipV="1">
            <a:off x="5958154" y="602686"/>
            <a:ext cx="12700" cy="3348372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曲线连接符 111"/>
          <p:cNvCxnSpPr>
            <a:stCxn id="33" idx="2"/>
            <a:endCxn id="97" idx="2"/>
          </p:cNvCxnSpPr>
          <p:nvPr/>
        </p:nvCxnSpPr>
        <p:spPr>
          <a:xfrm rot="16200000" flipH="1">
            <a:off x="6426206" y="3374994"/>
            <a:ext cx="12700" cy="4284476"/>
          </a:xfrm>
          <a:prstGeom prst="curvedConnector3">
            <a:avLst>
              <a:gd name="adj1" fmla="val 1800000"/>
            </a:avLst>
          </a:prstGeom>
          <a:ln>
            <a:solidFill>
              <a:srgbClr val="3366FF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曲线连接符 114"/>
          <p:cNvCxnSpPr>
            <a:stCxn id="31" idx="2"/>
            <a:endCxn id="96" idx="2"/>
          </p:cNvCxnSpPr>
          <p:nvPr/>
        </p:nvCxnSpPr>
        <p:spPr>
          <a:xfrm rot="16200000" flipH="1">
            <a:off x="4626006" y="3447002"/>
            <a:ext cx="12700" cy="4140460"/>
          </a:xfrm>
          <a:prstGeom prst="curvedConnector3">
            <a:avLst>
              <a:gd name="adj1" fmla="val 1800000"/>
            </a:avLst>
          </a:prstGeom>
          <a:ln>
            <a:solidFill>
              <a:srgbClr val="3366FF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曲线连接符 117"/>
          <p:cNvCxnSpPr>
            <a:stCxn id="16" idx="2"/>
            <a:endCxn id="95" idx="2"/>
          </p:cNvCxnSpPr>
          <p:nvPr/>
        </p:nvCxnSpPr>
        <p:spPr>
          <a:xfrm rot="16200000" flipH="1">
            <a:off x="3725906" y="3483006"/>
            <a:ext cx="12700" cy="4068452"/>
          </a:xfrm>
          <a:prstGeom prst="curvedConnector3">
            <a:avLst>
              <a:gd name="adj1" fmla="val 1800000"/>
            </a:avLst>
          </a:prstGeom>
          <a:ln>
            <a:solidFill>
              <a:srgbClr val="3366FF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246" name="组 10245"/>
          <p:cNvGrpSpPr/>
          <p:nvPr/>
        </p:nvGrpSpPr>
        <p:grpSpPr>
          <a:xfrm>
            <a:off x="5753782" y="2708920"/>
            <a:ext cx="2821012" cy="582414"/>
            <a:chOff x="5753782" y="2708920"/>
            <a:chExt cx="2821012" cy="582414"/>
          </a:xfrm>
        </p:grpSpPr>
        <p:cxnSp>
          <p:nvCxnSpPr>
            <p:cNvPr id="121" name="曲线连接符 120"/>
            <p:cNvCxnSpPr>
              <a:stCxn id="12" idx="2"/>
              <a:endCxn id="91" idx="0"/>
            </p:cNvCxnSpPr>
            <p:nvPr/>
          </p:nvCxnSpPr>
          <p:spPr>
            <a:xfrm rot="5400000">
              <a:off x="5472100" y="2996952"/>
              <a:ext cx="576064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曲线连接符 125"/>
            <p:cNvCxnSpPr>
              <a:stCxn id="88" idx="2"/>
              <a:endCxn id="92" idx="0"/>
            </p:cNvCxnSpPr>
            <p:nvPr/>
          </p:nvCxnSpPr>
          <p:spPr>
            <a:xfrm rot="5400000">
              <a:off x="6408204" y="2996952"/>
              <a:ext cx="576064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曲线连接符 128"/>
            <p:cNvCxnSpPr>
              <a:stCxn id="89" idx="2"/>
              <a:endCxn id="92" idx="0"/>
            </p:cNvCxnSpPr>
            <p:nvPr/>
          </p:nvCxnSpPr>
          <p:spPr>
            <a:xfrm rot="5400000">
              <a:off x="6876256" y="2528900"/>
              <a:ext cx="576064" cy="936104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曲线连接符 131"/>
            <p:cNvCxnSpPr>
              <a:stCxn id="90" idx="2"/>
              <a:endCxn id="94" idx="0"/>
            </p:cNvCxnSpPr>
            <p:nvPr/>
          </p:nvCxnSpPr>
          <p:spPr>
            <a:xfrm rot="5400000">
              <a:off x="8280412" y="2996952"/>
              <a:ext cx="576064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48" name="组 10247"/>
          <p:cNvGrpSpPr/>
          <p:nvPr/>
        </p:nvGrpSpPr>
        <p:grpSpPr>
          <a:xfrm>
            <a:off x="5927452" y="3723382"/>
            <a:ext cx="2821012" cy="504056"/>
            <a:chOff x="5927452" y="3723382"/>
            <a:chExt cx="2821012" cy="504056"/>
          </a:xfrm>
        </p:grpSpPr>
        <p:cxnSp>
          <p:nvCxnSpPr>
            <p:cNvPr id="136" name="曲线连接符 135"/>
            <p:cNvCxnSpPr/>
            <p:nvPr/>
          </p:nvCxnSpPr>
          <p:spPr>
            <a:xfrm rot="5400000">
              <a:off x="5681774" y="3969060"/>
              <a:ext cx="504056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曲线连接符 138"/>
            <p:cNvCxnSpPr/>
            <p:nvPr/>
          </p:nvCxnSpPr>
          <p:spPr>
            <a:xfrm rot="5400000">
              <a:off x="6617878" y="3969060"/>
              <a:ext cx="504056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曲线连接符 141"/>
            <p:cNvCxnSpPr/>
            <p:nvPr/>
          </p:nvCxnSpPr>
          <p:spPr>
            <a:xfrm rot="5400000">
              <a:off x="7553982" y="3969060"/>
              <a:ext cx="504056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曲线连接符 144"/>
            <p:cNvCxnSpPr/>
            <p:nvPr/>
          </p:nvCxnSpPr>
          <p:spPr>
            <a:xfrm rot="5400000">
              <a:off x="8490086" y="3969060"/>
              <a:ext cx="504056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49" name="组 10248"/>
          <p:cNvGrpSpPr/>
          <p:nvPr/>
        </p:nvGrpSpPr>
        <p:grpSpPr>
          <a:xfrm>
            <a:off x="5927452" y="4659486"/>
            <a:ext cx="2821012" cy="432048"/>
            <a:chOff x="5927452" y="4659486"/>
            <a:chExt cx="2821012" cy="432048"/>
          </a:xfrm>
        </p:grpSpPr>
        <p:cxnSp>
          <p:nvCxnSpPr>
            <p:cNvPr id="148" name="曲线连接符 147"/>
            <p:cNvCxnSpPr/>
            <p:nvPr/>
          </p:nvCxnSpPr>
          <p:spPr>
            <a:xfrm rot="5400000" flipH="1" flipV="1">
              <a:off x="5717778" y="4869160"/>
              <a:ext cx="432048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曲线连接符 150"/>
            <p:cNvCxnSpPr/>
            <p:nvPr/>
          </p:nvCxnSpPr>
          <p:spPr>
            <a:xfrm rot="5400000" flipH="1" flipV="1">
              <a:off x="6653882" y="4869160"/>
              <a:ext cx="432048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曲线连接符 153"/>
            <p:cNvCxnSpPr/>
            <p:nvPr/>
          </p:nvCxnSpPr>
          <p:spPr>
            <a:xfrm rot="5400000" flipH="1" flipV="1">
              <a:off x="7589986" y="4869160"/>
              <a:ext cx="432048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曲线连接符 156"/>
            <p:cNvCxnSpPr/>
            <p:nvPr/>
          </p:nvCxnSpPr>
          <p:spPr>
            <a:xfrm rot="5400000" flipH="1" flipV="1">
              <a:off x="8526090" y="4869160"/>
              <a:ext cx="432048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51" name="组 10250"/>
          <p:cNvGrpSpPr/>
          <p:nvPr/>
        </p:nvGrpSpPr>
        <p:grpSpPr>
          <a:xfrm>
            <a:off x="2770844" y="4653136"/>
            <a:ext cx="5797600" cy="1440160"/>
            <a:chOff x="2770844" y="4653136"/>
            <a:chExt cx="5797600" cy="1440160"/>
          </a:xfrm>
        </p:grpSpPr>
        <p:cxnSp>
          <p:nvCxnSpPr>
            <p:cNvPr id="160" name="曲线连接符 159"/>
            <p:cNvCxnSpPr>
              <a:stCxn id="99" idx="2"/>
              <a:endCxn id="43" idx="0"/>
            </p:cNvCxnSpPr>
            <p:nvPr/>
          </p:nvCxnSpPr>
          <p:spPr>
            <a:xfrm rot="5400000">
              <a:off x="3545408" y="3878572"/>
              <a:ext cx="1440160" cy="2989288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曲线连接符 162"/>
            <p:cNvCxnSpPr>
              <a:stCxn id="100" idx="2"/>
              <a:endCxn id="46" idx="0"/>
            </p:cNvCxnSpPr>
            <p:nvPr/>
          </p:nvCxnSpPr>
          <p:spPr>
            <a:xfrm rot="5400000">
              <a:off x="4661532" y="4058592"/>
              <a:ext cx="1440160" cy="2629248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曲线连接符 165"/>
            <p:cNvCxnSpPr>
              <a:stCxn id="102" idx="2"/>
              <a:endCxn id="49" idx="0"/>
            </p:cNvCxnSpPr>
            <p:nvPr/>
          </p:nvCxnSpPr>
          <p:spPr>
            <a:xfrm rot="5400000">
              <a:off x="6245708" y="3770560"/>
              <a:ext cx="1440160" cy="320531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9" name="矩形 168"/>
          <p:cNvSpPr/>
          <p:nvPr/>
        </p:nvSpPr>
        <p:spPr>
          <a:xfrm rot="16200000">
            <a:off x="-504564" y="3032956"/>
            <a:ext cx="4392488" cy="720080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b="1" dirty="0" smtClean="0">
                <a:solidFill>
                  <a:srgbClr val="FF0000"/>
                </a:solidFill>
              </a:rPr>
              <a:t>Thread 0, or</a:t>
            </a:r>
          </a:p>
          <a:p>
            <a:pPr algn="r"/>
            <a:r>
              <a:rPr lang="en-US" sz="1100" b="1" dirty="0" smtClean="0">
                <a:solidFill>
                  <a:srgbClr val="FF0000"/>
                </a:solidFill>
              </a:rPr>
              <a:t>SIMD lane 0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70" name="矩形 169"/>
          <p:cNvSpPr/>
          <p:nvPr/>
        </p:nvSpPr>
        <p:spPr>
          <a:xfrm rot="16200000">
            <a:off x="359532" y="3032956"/>
            <a:ext cx="4392488" cy="720080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b="1" dirty="0" smtClean="0">
                <a:solidFill>
                  <a:srgbClr val="FF0000"/>
                </a:solidFill>
              </a:rPr>
              <a:t>Thread 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1</a:t>
            </a:r>
            <a:r>
              <a:rPr lang="en-US" sz="1100" b="1" dirty="0" smtClean="0">
                <a:solidFill>
                  <a:srgbClr val="FF0000"/>
                </a:solidFill>
              </a:rPr>
              <a:t>, or</a:t>
            </a:r>
          </a:p>
          <a:p>
            <a:pPr algn="r"/>
            <a:r>
              <a:rPr lang="en-US" sz="1100" b="1" dirty="0" smtClean="0">
                <a:solidFill>
                  <a:srgbClr val="FF0000"/>
                </a:solidFill>
              </a:rPr>
              <a:t>SIMD lane 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1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71" name="矩形 170"/>
          <p:cNvSpPr/>
          <p:nvPr/>
        </p:nvSpPr>
        <p:spPr>
          <a:xfrm rot="16200000">
            <a:off x="1223628" y="3032956"/>
            <a:ext cx="4392488" cy="720080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b="1" dirty="0" smtClean="0">
                <a:solidFill>
                  <a:srgbClr val="FF0000"/>
                </a:solidFill>
              </a:rPr>
              <a:t>Thread 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2</a:t>
            </a:r>
            <a:r>
              <a:rPr lang="en-US" sz="1100" b="1" dirty="0" smtClean="0">
                <a:solidFill>
                  <a:srgbClr val="FF0000"/>
                </a:solidFill>
              </a:rPr>
              <a:t>, or</a:t>
            </a:r>
          </a:p>
          <a:p>
            <a:pPr algn="r"/>
            <a:r>
              <a:rPr lang="en-US" sz="1100" b="1" dirty="0" smtClean="0">
                <a:solidFill>
                  <a:srgbClr val="FF0000"/>
                </a:solidFill>
              </a:rPr>
              <a:t>SIMD lane</a:t>
            </a:r>
            <a:r>
              <a:rPr lang="zh-CN" altLang="en-US" sz="11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2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72" name="矩形 171"/>
          <p:cNvSpPr/>
          <p:nvPr/>
        </p:nvSpPr>
        <p:spPr>
          <a:xfrm rot="16200000">
            <a:off x="2087724" y="3032956"/>
            <a:ext cx="4392488" cy="720080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b="1" dirty="0" smtClean="0">
                <a:solidFill>
                  <a:srgbClr val="FF0000"/>
                </a:solidFill>
              </a:rPr>
              <a:t>Thread 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3</a:t>
            </a:r>
            <a:r>
              <a:rPr lang="en-US" sz="1100" b="1" dirty="0" smtClean="0">
                <a:solidFill>
                  <a:srgbClr val="FF0000"/>
                </a:solidFill>
              </a:rPr>
              <a:t>, or</a:t>
            </a:r>
          </a:p>
          <a:p>
            <a:pPr algn="r"/>
            <a:r>
              <a:rPr lang="en-US" sz="1100" b="1" dirty="0" smtClean="0">
                <a:solidFill>
                  <a:srgbClr val="FF0000"/>
                </a:solidFill>
              </a:rPr>
              <a:t>SIMD lane 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3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251520" y="1196752"/>
            <a:ext cx="8892480" cy="532859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5"/>
          <p:cNvSpPr>
            <a:spLocks noChangeArrowheads="1"/>
          </p:cNvSpPr>
          <p:nvPr/>
        </p:nvSpPr>
        <p:spPr bwMode="auto">
          <a:xfrm>
            <a:off x="1115616" y="2204864"/>
            <a:ext cx="3816424" cy="504056"/>
          </a:xfrm>
          <a:prstGeom prst="rect">
            <a:avLst/>
          </a:prstGeom>
          <a:solidFill>
            <a:srgbClr val="FFFF00">
              <a:alpha val="25000"/>
            </a:srgbClr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b="1" dirty="0" smtClean="0">
                <a:solidFill>
                  <a:srgbClr val="000090"/>
                </a:solidFill>
                <a:latin typeface="Arial" charset="0"/>
                <a:sym typeface="Verdana" pitchFamily="34" charset="0"/>
              </a:rPr>
              <a:t>lock-step SIMD + scatter</a:t>
            </a:r>
            <a:endParaRPr lang="da-DK" altLang="zh-CN" b="1" dirty="0">
              <a:solidFill>
                <a:srgbClr val="00009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7" name="Rectangle 15"/>
          <p:cNvSpPr>
            <a:spLocks noChangeArrowheads="1"/>
          </p:cNvSpPr>
          <p:nvPr/>
        </p:nvSpPr>
        <p:spPr bwMode="auto">
          <a:xfrm>
            <a:off x="5220072" y="2204864"/>
            <a:ext cx="3906544" cy="1584176"/>
          </a:xfrm>
          <a:prstGeom prst="rect">
            <a:avLst/>
          </a:prstGeom>
          <a:solidFill>
            <a:srgbClr val="FFFF00">
              <a:alpha val="25000"/>
            </a:srgbClr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b="1" dirty="0" smtClean="0">
                <a:solidFill>
                  <a:srgbClr val="000090"/>
                </a:solidFill>
                <a:latin typeface="Arial" charset="0"/>
                <a:sym typeface="Verdana" pitchFamily="34" charset="0"/>
              </a:rPr>
              <a:t>fast </a:t>
            </a:r>
            <a:r>
              <a:rPr lang="en-US" altLang="zh-CN" b="1" dirty="0">
                <a:solidFill>
                  <a:srgbClr val="000090"/>
                </a:solidFill>
                <a:latin typeface="Arial" charset="0"/>
                <a:sym typeface="Verdana" pitchFamily="34" charset="0"/>
              </a:rPr>
              <a:t>segmented sum </a:t>
            </a:r>
            <a:endParaRPr lang="en-US" altLang="zh-CN" b="1" dirty="0" smtClean="0">
              <a:solidFill>
                <a:srgbClr val="000090"/>
              </a:solidFill>
              <a:latin typeface="Arial" charset="0"/>
              <a:sym typeface="Verdana" pitchFamily="34" charset="0"/>
            </a:endParaRPr>
          </a:p>
          <a:p>
            <a:pPr algn="ctr" eaLnBrk="0" hangingPunct="0">
              <a:buSzPct val="100000"/>
            </a:pPr>
            <a:r>
              <a:rPr lang="en-US" altLang="zh-CN" b="1" dirty="0" smtClean="0">
                <a:solidFill>
                  <a:srgbClr val="000090"/>
                </a:solidFill>
                <a:latin typeface="Arial" charset="0"/>
                <a:sym typeface="Verdana" pitchFamily="34" charset="0"/>
              </a:rPr>
              <a:t>through</a:t>
            </a:r>
            <a:endParaRPr lang="da-DK" altLang="zh-CN" b="1" dirty="0">
              <a:solidFill>
                <a:srgbClr val="000090"/>
              </a:solidFill>
              <a:latin typeface="Arial" charset="0"/>
              <a:sym typeface="Verdana" pitchFamily="34" charset="0"/>
            </a:endParaRPr>
          </a:p>
          <a:p>
            <a:pPr algn="ctr" eaLnBrk="0" hangingPunct="0">
              <a:buSzPct val="100000"/>
            </a:pPr>
            <a:r>
              <a:rPr lang="en-US" altLang="zh-CN" b="1" dirty="0" smtClean="0">
                <a:solidFill>
                  <a:srgbClr val="000090"/>
                </a:solidFill>
                <a:latin typeface="Arial" charset="0"/>
                <a:sym typeface="Verdana" pitchFamily="34" charset="0"/>
              </a:rPr>
              <a:t>prefix-sum scan primitive</a:t>
            </a:r>
            <a:endParaRPr lang="da-DK" altLang="zh-CN" b="1" dirty="0">
              <a:solidFill>
                <a:srgbClr val="000090"/>
              </a:solidFill>
              <a:latin typeface="Arial" charset="0"/>
              <a:sym typeface="Verdana" pitchFamily="34" charset="0"/>
            </a:endParaRPr>
          </a:p>
          <a:p>
            <a:pPr algn="ctr" eaLnBrk="0" hangingPunct="0">
              <a:buSzPct val="100000"/>
            </a:pPr>
            <a:r>
              <a:rPr lang="da-DK" altLang="zh-CN" b="1" dirty="0" smtClean="0">
                <a:solidFill>
                  <a:srgbClr val="000090"/>
                </a:solidFill>
                <a:latin typeface="Arial" charset="0"/>
                <a:sym typeface="Verdana" pitchFamily="34" charset="0"/>
              </a:rPr>
              <a:t>(</a:t>
            </a:r>
            <a:r>
              <a:rPr lang="da-DK" altLang="zh-CN" b="1" dirty="0" err="1" smtClean="0">
                <a:solidFill>
                  <a:srgbClr val="000090"/>
                </a:solidFill>
                <a:latin typeface="Arial" charset="0"/>
                <a:sym typeface="Verdana" pitchFamily="34" charset="0"/>
              </a:rPr>
              <a:t>see</a:t>
            </a:r>
            <a:r>
              <a:rPr lang="da-DK" altLang="zh-CN" b="1" dirty="0" smtClean="0">
                <a:solidFill>
                  <a:srgbClr val="00009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b="1" dirty="0" err="1" smtClean="0">
                <a:solidFill>
                  <a:srgbClr val="000090"/>
                </a:solidFill>
                <a:latin typeface="Arial" charset="0"/>
                <a:sym typeface="Verdana" pitchFamily="34" charset="0"/>
              </a:rPr>
              <a:t>paper</a:t>
            </a:r>
            <a:r>
              <a:rPr lang="da-DK" altLang="zh-CN" b="1" dirty="0" smtClean="0">
                <a:solidFill>
                  <a:srgbClr val="000090"/>
                </a:solidFill>
                <a:latin typeface="Arial" charset="0"/>
                <a:sym typeface="Verdana" pitchFamily="34" charset="0"/>
              </a:rPr>
              <a:t> for </a:t>
            </a:r>
            <a:r>
              <a:rPr lang="da-DK" altLang="zh-CN" b="1" dirty="0" err="1" smtClean="0">
                <a:solidFill>
                  <a:srgbClr val="000090"/>
                </a:solidFill>
                <a:latin typeface="Arial" charset="0"/>
                <a:sym typeface="Verdana" pitchFamily="34" charset="0"/>
              </a:rPr>
              <a:t>details</a:t>
            </a:r>
            <a:r>
              <a:rPr lang="da-DK" altLang="zh-CN" b="1" dirty="0" smtClean="0">
                <a:solidFill>
                  <a:srgbClr val="000090"/>
                </a:solidFill>
                <a:latin typeface="Arial" charset="0"/>
                <a:sym typeface="Verdana" pitchFamily="34" charset="0"/>
              </a:rPr>
              <a:t>)</a:t>
            </a:r>
            <a:endParaRPr lang="en-US" altLang="zh-CN" b="1" dirty="0" smtClean="0">
              <a:solidFill>
                <a:srgbClr val="00009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8" name="Rectangle 15"/>
          <p:cNvSpPr>
            <a:spLocks noChangeArrowheads="1"/>
          </p:cNvSpPr>
          <p:nvPr/>
        </p:nvSpPr>
        <p:spPr bwMode="auto">
          <a:xfrm>
            <a:off x="5076056" y="4797152"/>
            <a:ext cx="4032448" cy="172819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b="1" dirty="0" smtClean="0">
                <a:solidFill>
                  <a:srgbClr val="FFFF00"/>
                </a:solidFill>
                <a:latin typeface="Arial" charset="0"/>
                <a:sym typeface="Verdana" pitchFamily="34" charset="0"/>
              </a:rPr>
              <a:t>Easy to implement on </a:t>
            </a:r>
          </a:p>
          <a:p>
            <a:pPr algn="ctr" eaLnBrk="0" hangingPunct="0">
              <a:buSzPct val="100000"/>
            </a:pPr>
            <a:r>
              <a:rPr lang="en-US" altLang="zh-CN" b="1" dirty="0" smtClean="0">
                <a:solidFill>
                  <a:srgbClr val="FFFF00"/>
                </a:solidFill>
                <a:latin typeface="Arial" charset="0"/>
                <a:sym typeface="Verdana" pitchFamily="34" charset="0"/>
              </a:rPr>
              <a:t>CPUs, GPUs and Xeon Phi, </a:t>
            </a:r>
          </a:p>
          <a:p>
            <a:pPr algn="ctr" eaLnBrk="0" hangingPunct="0">
              <a:buSzPct val="100000"/>
            </a:pPr>
            <a:r>
              <a:rPr lang="en-US" altLang="zh-CN" b="1" dirty="0" smtClean="0">
                <a:solidFill>
                  <a:srgbClr val="FFFF00"/>
                </a:solidFill>
                <a:latin typeface="Arial" charset="0"/>
                <a:sym typeface="Verdana" pitchFamily="34" charset="0"/>
              </a:rPr>
              <a:t>thus cross-platform</a:t>
            </a:r>
            <a:endParaRPr lang="da-DK" altLang="zh-CN" b="1" dirty="0">
              <a:solidFill>
                <a:srgbClr val="FFFF00"/>
              </a:solidFill>
              <a:latin typeface="Arial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910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001E-6 -5.82794E-7 L -4.37001E-6 0.4250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4" grpId="0" animBg="1"/>
      <p:bldP spid="104" grpId="1" animBg="1"/>
      <p:bldP spid="107" grpId="0" animBg="1"/>
      <p:bldP spid="10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da-DK" altLang="zh-CN" smtClean="0"/>
              <a:t>Faculty of Science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90E484-8C28-4131-ACD0-A34A7F634A7A}" type="slidenum">
              <a:rPr lang="da-DK" altLang="zh-CN" smtClean="0"/>
              <a:pPr/>
              <a:t>16</a:t>
            </a:fld>
            <a:endParaRPr lang="da-DK" altLang="zh-CN" smtClean="0"/>
          </a:p>
        </p:txBody>
      </p:sp>
      <p:sp>
        <p:nvSpPr>
          <p:cNvPr id="8196" name="Footer Placeholder 3"/>
          <p:cNvSpPr txBox="1">
            <a:spLocks noGrp="1"/>
          </p:cNvSpPr>
          <p:nvPr/>
        </p:nvSpPr>
        <p:spPr bwMode="auto">
          <a:xfrm>
            <a:off x="2859088" y="-3175"/>
            <a:ext cx="6253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buSzPct val="100000"/>
            </a:pPr>
            <a:r>
              <a:rPr lang="da-DK" altLang="zh-CN" sz="1000">
                <a:solidFill>
                  <a:srgbClr val="F8F8F8"/>
                </a:solidFill>
                <a:sym typeface="Verdana" pitchFamily="34" charset="0"/>
              </a:rPr>
              <a:t>Faculty of Science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460374"/>
            <a:ext cx="8928992" cy="5992962"/>
          </a:xfrm>
        </p:spPr>
        <p:txBody>
          <a:bodyPr anchor="ctr"/>
          <a:lstStyle/>
          <a:p>
            <a:pPr algn="ctr"/>
            <a:r>
              <a:rPr lang="da-DK" altLang="zh-CN" sz="3200" dirty="0" err="1" smtClean="0">
                <a:solidFill>
                  <a:srgbClr val="933027"/>
                </a:solidFill>
                <a:sym typeface="Verdana" pitchFamily="34" charset="0"/>
              </a:rPr>
              <a:t>Experimental</a:t>
            </a:r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 </a:t>
            </a:r>
            <a:r>
              <a:rPr lang="da-DK" altLang="zh-CN" sz="3200" dirty="0" err="1" smtClean="0">
                <a:solidFill>
                  <a:srgbClr val="933027"/>
                </a:solidFill>
                <a:sym typeface="Verdana" pitchFamily="34" charset="0"/>
              </a:rPr>
              <a:t>Results</a:t>
            </a:r>
            <a:endParaRPr lang="da-DK" altLang="zh-CN" sz="3200" dirty="0" smtClean="0">
              <a:solidFill>
                <a:srgbClr val="933027"/>
              </a:solidFill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053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500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Experiment platforms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17</a:t>
            </a:fld>
            <a:endParaRPr lang="en-US" altLang="zh-CN" noProof="1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42988" y="1700808"/>
            <a:ext cx="79215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b="1" u="sng" kern="0" noProof="1" smtClean="0">
                <a:solidFill>
                  <a:srgbClr val="3366FF"/>
                </a:solidFill>
                <a:latin typeface="+mn-lt"/>
                <a:sym typeface="Verdana" pitchFamily="34" charset="0"/>
              </a:rPr>
              <a:t>Intel Xeon E5-2667 v3 (dual-socket)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, 2x 8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Haswell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cores @ 3.2 GHz, 2x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68.3 GB/s Bandwidth. </a:t>
            </a:r>
            <a:r>
              <a:rPr lang="en-US" altLang="zh-CN" sz="2000" kern="0" noProof="1" smtClean="0">
                <a:solidFill>
                  <a:srgbClr val="660066"/>
                </a:solidFill>
                <a:latin typeface="+mn-lt"/>
                <a:sym typeface="Verdana" pitchFamily="34" charset="0"/>
              </a:rPr>
              <a:t>(1)</a:t>
            </a:r>
            <a:r>
              <a:rPr lang="zh-CN" altLang="en-US" sz="2000" kern="0" noProof="1" smtClean="0">
                <a:solidFill>
                  <a:srgbClr val="660066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660066"/>
                </a:solidFill>
                <a:latin typeface="+mn-lt"/>
                <a:sym typeface="Verdana" pitchFamily="34" charset="0"/>
              </a:rPr>
              <a:t>MKL-CSR [‘15],</a:t>
            </a:r>
            <a:r>
              <a:rPr lang="zh-CN" altLang="en-US" sz="2000" kern="0" noProof="1" smtClean="0">
                <a:solidFill>
                  <a:srgbClr val="660066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660066"/>
                </a:solidFill>
                <a:latin typeface="+mn-lt"/>
                <a:sym typeface="Verdana" pitchFamily="34" charset="0"/>
              </a:rPr>
              <a:t>(2)</a:t>
            </a:r>
            <a:r>
              <a:rPr lang="zh-CN" altLang="en-US" sz="2000" kern="0" noProof="1" smtClean="0">
                <a:solidFill>
                  <a:srgbClr val="660066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660066"/>
                </a:solidFill>
                <a:latin typeface="+mn-lt"/>
                <a:sym typeface="Verdana" pitchFamily="34" charset="0"/>
              </a:rPr>
              <a:t>BiCSB [‘11],</a:t>
            </a:r>
            <a:r>
              <a:rPr lang="zh-CN" altLang="en-US" sz="2000" kern="0" noProof="1" smtClean="0">
                <a:solidFill>
                  <a:srgbClr val="660066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660066"/>
                </a:solidFill>
                <a:latin typeface="+mn-lt"/>
                <a:sym typeface="Verdana" pitchFamily="34" charset="0"/>
              </a:rPr>
              <a:t>(3)</a:t>
            </a:r>
            <a:r>
              <a:rPr lang="zh-CN" altLang="en-US" sz="2000" kern="0" noProof="1" smtClean="0">
                <a:solidFill>
                  <a:srgbClr val="660066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660066"/>
                </a:solidFill>
                <a:latin typeface="+mn-lt"/>
                <a:sym typeface="Verdana" pitchFamily="34" charset="0"/>
              </a:rPr>
              <a:t>pOSKI [‘12],</a:t>
            </a:r>
            <a:r>
              <a:rPr lang="zh-CN" altLang="en-US" sz="2000" kern="0" noProof="1" smtClean="0">
                <a:solidFill>
                  <a:srgbClr val="660066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660066"/>
                </a:solidFill>
                <a:latin typeface="+mn-lt"/>
                <a:sym typeface="Verdana" pitchFamily="34" charset="0"/>
              </a:rPr>
              <a:t>(4)</a:t>
            </a:r>
            <a:r>
              <a:rPr lang="zh-CN" altLang="en-US" sz="2000" kern="0" noProof="1" smtClean="0">
                <a:solidFill>
                  <a:srgbClr val="660066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b="1" u="sng" kern="0" noProof="1" smtClean="0">
                <a:solidFill>
                  <a:srgbClr val="660066"/>
                </a:solidFill>
                <a:latin typeface="+mn-lt"/>
                <a:sym typeface="Verdana" pitchFamily="34" charset="0"/>
              </a:rPr>
              <a:t>CSR5</a:t>
            </a:r>
            <a:r>
              <a:rPr lang="en-US" altLang="zh-CN" sz="2000" kern="0" noProof="1" smtClean="0">
                <a:solidFill>
                  <a:srgbClr val="660066"/>
                </a:solidFill>
                <a:latin typeface="+mn-lt"/>
                <a:sym typeface="Verdana" pitchFamily="34" charset="0"/>
              </a:rPr>
              <a:t>.</a:t>
            </a:r>
            <a:endParaRPr lang="en-US" altLang="zh-CN" sz="20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b="1" u="sng" kern="0" noProof="1" smtClean="0">
                <a:solidFill>
                  <a:srgbClr val="008000"/>
                </a:solidFill>
                <a:latin typeface="+mn-lt"/>
                <a:sym typeface="Verdana" pitchFamily="34" charset="0"/>
              </a:rPr>
              <a:t>nVidia GeForce GTX 980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, 2048 CUDA cores @ 1.13 </a:t>
            </a:r>
            <a:r>
              <a:rPr lang="en-US" altLang="zh-CN" sz="2000" kern="0" noProof="1">
                <a:solidFill>
                  <a:srgbClr val="212121"/>
                </a:solidFill>
                <a:latin typeface="+mn-lt"/>
                <a:sym typeface="Verdana" pitchFamily="34" charset="0"/>
              </a:rPr>
              <a:t>G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Hz, 224 GB/s bandwidth. </a:t>
            </a:r>
            <a:r>
              <a:rPr lang="en-US" altLang="zh-CN" sz="2000" kern="0" noProof="1" smtClean="0">
                <a:solidFill>
                  <a:srgbClr val="660066"/>
                </a:solidFill>
                <a:latin typeface="+mn-lt"/>
                <a:sym typeface="Verdana" pitchFamily="34" charset="0"/>
              </a:rPr>
              <a:t>(1)cuSPARSE/CUSP-CSR [‘15],</a:t>
            </a:r>
            <a:r>
              <a:rPr lang="zh-CN" altLang="en-US" sz="2000" kern="0" noProof="1" smtClean="0">
                <a:solidFill>
                  <a:srgbClr val="660066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660066"/>
                </a:solidFill>
                <a:sym typeface="Verdana" pitchFamily="34" charset="0"/>
              </a:rPr>
              <a:t>(2)</a:t>
            </a:r>
            <a:r>
              <a:rPr lang="en-US" altLang="zh-CN" sz="2000" kern="0" noProof="1">
                <a:solidFill>
                  <a:srgbClr val="660066"/>
                </a:solidFill>
                <a:sym typeface="Verdana" pitchFamily="34" charset="0"/>
              </a:rPr>
              <a:t>cuSPARSE/CUSP</a:t>
            </a:r>
            <a:r>
              <a:rPr lang="en-US" altLang="zh-CN" sz="2000" kern="0" noProof="1" smtClean="0">
                <a:solidFill>
                  <a:srgbClr val="660066"/>
                </a:solidFill>
                <a:sym typeface="Verdana" pitchFamily="34" charset="0"/>
              </a:rPr>
              <a:t>-HYB [‘15],</a:t>
            </a:r>
            <a:r>
              <a:rPr lang="zh-CN" altLang="en-US" sz="2000" kern="0" noProof="1" smtClean="0">
                <a:solidFill>
                  <a:srgbClr val="660066"/>
                </a:solidFill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660066"/>
                </a:solidFill>
                <a:sym typeface="Verdana" pitchFamily="34" charset="0"/>
              </a:rPr>
              <a:t>(3)</a:t>
            </a:r>
            <a:r>
              <a:rPr lang="zh-CN" altLang="en-US" sz="2000" kern="0" noProof="1" smtClean="0">
                <a:solidFill>
                  <a:srgbClr val="660066"/>
                </a:solidFill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660066"/>
                </a:solidFill>
                <a:sym typeface="Verdana" pitchFamily="34" charset="0"/>
              </a:rPr>
              <a:t>BRC [ICS ‘14],</a:t>
            </a:r>
            <a:r>
              <a:rPr lang="zh-CN" altLang="en-US" sz="2000" kern="0" noProof="1" smtClean="0">
                <a:solidFill>
                  <a:srgbClr val="660066"/>
                </a:solidFill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660066"/>
                </a:solidFill>
                <a:sym typeface="Verdana" pitchFamily="34" charset="0"/>
              </a:rPr>
              <a:t>(4)</a:t>
            </a:r>
            <a:r>
              <a:rPr lang="zh-CN" altLang="en-US" sz="2000" kern="0" noProof="1" smtClean="0">
                <a:solidFill>
                  <a:srgbClr val="660066"/>
                </a:solidFill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660066"/>
                </a:solidFill>
                <a:sym typeface="Verdana" pitchFamily="34" charset="0"/>
              </a:rPr>
              <a:t>ACSR [SC ‘14],</a:t>
            </a:r>
            <a:r>
              <a:rPr lang="zh-CN" altLang="en-US" sz="2000" kern="0" noProof="1" smtClean="0">
                <a:solidFill>
                  <a:srgbClr val="660066"/>
                </a:solidFill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660066"/>
                </a:solidFill>
                <a:sym typeface="Verdana" pitchFamily="34" charset="0"/>
              </a:rPr>
              <a:t>(5)</a:t>
            </a:r>
            <a:r>
              <a:rPr lang="zh-CN" altLang="en-US" sz="2000" kern="0" noProof="1" smtClean="0">
                <a:solidFill>
                  <a:srgbClr val="660066"/>
                </a:solidFill>
                <a:sym typeface="Verdana" pitchFamily="34" charset="0"/>
              </a:rPr>
              <a:t> </a:t>
            </a:r>
            <a:r>
              <a:rPr lang="en-US" altLang="zh-CN" sz="2000" b="1" u="sng" kern="0" noProof="1" smtClean="0">
                <a:solidFill>
                  <a:srgbClr val="660066"/>
                </a:solidFill>
                <a:sym typeface="Verdana" pitchFamily="34" charset="0"/>
              </a:rPr>
              <a:t>CSR5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.</a:t>
            </a: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b="1" u="sng" kern="0" noProof="1" smtClean="0">
                <a:solidFill>
                  <a:srgbClr val="FF0000"/>
                </a:solidFill>
                <a:latin typeface="+mn-lt"/>
                <a:sym typeface="Verdana" pitchFamily="34" charset="0"/>
              </a:rPr>
              <a:t>AMD Radeon R9</a:t>
            </a:r>
            <a:r>
              <a:rPr lang="zh-CN" altLang="en-US" sz="2000" b="1" u="sng" kern="0" noProof="1" smtClean="0">
                <a:solidFill>
                  <a:srgbClr val="FF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b="1" u="sng" kern="0" noProof="1" smtClean="0">
                <a:solidFill>
                  <a:srgbClr val="FF0000"/>
                </a:solidFill>
                <a:latin typeface="+mn-lt"/>
                <a:sym typeface="Verdana" pitchFamily="34" charset="0"/>
              </a:rPr>
              <a:t>290X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, 2816 Radeon cores @ 1.05 GHz, 345.6 GB/s bandwidth.</a:t>
            </a:r>
            <a:r>
              <a:rPr lang="en-US" altLang="zh-CN" sz="2000" kern="0" noProof="1" smtClean="0">
                <a:solidFill>
                  <a:srgbClr val="660066"/>
                </a:solidFill>
                <a:sym typeface="Verdana" pitchFamily="34" charset="0"/>
              </a:rPr>
              <a:t> (1)</a:t>
            </a:r>
            <a:r>
              <a:rPr lang="zh-CN" altLang="en-US" sz="2000" kern="0" noProof="1" smtClean="0">
                <a:solidFill>
                  <a:srgbClr val="660066"/>
                </a:solidFill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660066"/>
                </a:solidFill>
                <a:sym typeface="Verdana" pitchFamily="34" charset="0"/>
              </a:rPr>
              <a:t>CUSP-CSR [‘15],</a:t>
            </a:r>
            <a:r>
              <a:rPr lang="zh-CN" altLang="en-US" sz="2000" kern="0" noProof="1" smtClean="0">
                <a:solidFill>
                  <a:srgbClr val="660066"/>
                </a:solidFill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660066"/>
                </a:solidFill>
                <a:sym typeface="Verdana" pitchFamily="34" charset="0"/>
              </a:rPr>
              <a:t>(2)</a:t>
            </a:r>
            <a:r>
              <a:rPr lang="zh-CN" altLang="en-US" sz="2000" kern="0" noProof="1" smtClean="0">
                <a:solidFill>
                  <a:srgbClr val="660066"/>
                </a:solidFill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660066"/>
                </a:solidFill>
                <a:sym typeface="Verdana" pitchFamily="34" charset="0"/>
              </a:rPr>
              <a:t>CSR-Adaptive [SC ‘14],</a:t>
            </a:r>
            <a:r>
              <a:rPr lang="zh-CN" altLang="en-US" sz="2000" kern="0" noProof="1" smtClean="0">
                <a:solidFill>
                  <a:srgbClr val="660066"/>
                </a:solidFill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660066"/>
                </a:solidFill>
                <a:sym typeface="Verdana" pitchFamily="34" charset="0"/>
              </a:rPr>
              <a:t>(3)</a:t>
            </a:r>
            <a:r>
              <a:rPr lang="zh-CN" altLang="en-US" sz="2000" kern="0" noProof="1" smtClean="0">
                <a:solidFill>
                  <a:srgbClr val="660066"/>
                </a:solidFill>
                <a:sym typeface="Verdana" pitchFamily="34" charset="0"/>
              </a:rPr>
              <a:t> </a:t>
            </a:r>
            <a:r>
              <a:rPr lang="en-US" altLang="zh-CN" sz="2000" b="1" u="sng" kern="0" noProof="1" smtClean="0">
                <a:solidFill>
                  <a:srgbClr val="660066"/>
                </a:solidFill>
                <a:sym typeface="Verdana" pitchFamily="34" charset="0"/>
              </a:rPr>
              <a:t>CSR5</a:t>
            </a:r>
            <a:r>
              <a:rPr lang="en-US" altLang="zh-CN" sz="2000" kern="0" noProof="1" smtClean="0">
                <a:solidFill>
                  <a:srgbClr val="660066"/>
                </a:solidFill>
                <a:sym typeface="Verdana" pitchFamily="34" charset="0"/>
              </a:rPr>
              <a:t>.</a:t>
            </a: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b="1" u="sng" kern="0" noProof="1" smtClean="0">
                <a:solidFill>
                  <a:srgbClr val="3366FF"/>
                </a:solidFill>
                <a:sym typeface="Verdana" pitchFamily="34" charset="0"/>
              </a:rPr>
              <a:t>Intel</a:t>
            </a:r>
            <a:r>
              <a:rPr lang="zh-CN" altLang="en-US" sz="2000" b="1" u="sng" kern="0" noProof="1" smtClean="0">
                <a:solidFill>
                  <a:srgbClr val="3366FF"/>
                </a:solidFill>
                <a:sym typeface="Verdana" pitchFamily="34" charset="0"/>
              </a:rPr>
              <a:t> </a:t>
            </a:r>
            <a:r>
              <a:rPr lang="en-US" altLang="zh-CN" sz="2000" b="1" u="sng" kern="0" noProof="1" smtClean="0">
                <a:solidFill>
                  <a:srgbClr val="3366FF"/>
                </a:solidFill>
                <a:sym typeface="Verdana" pitchFamily="34" charset="0"/>
              </a:rPr>
              <a:t>Xeon</a:t>
            </a:r>
            <a:r>
              <a:rPr lang="zh-CN" altLang="en-US" sz="2000" b="1" u="sng" kern="0" noProof="1" smtClean="0">
                <a:solidFill>
                  <a:srgbClr val="3366FF"/>
                </a:solidFill>
                <a:sym typeface="Verdana" pitchFamily="34" charset="0"/>
              </a:rPr>
              <a:t> </a:t>
            </a:r>
            <a:r>
              <a:rPr lang="en-US" altLang="zh-CN" sz="2000" b="1" u="sng" kern="0" noProof="1" smtClean="0">
                <a:solidFill>
                  <a:srgbClr val="3366FF"/>
                </a:solidFill>
                <a:sym typeface="Verdana" pitchFamily="34" charset="0"/>
              </a:rPr>
              <a:t>Phi</a:t>
            </a:r>
            <a:r>
              <a:rPr lang="zh-CN" altLang="en-US" sz="2000" b="1" u="sng" kern="0" noProof="1" smtClean="0">
                <a:solidFill>
                  <a:srgbClr val="3366FF"/>
                </a:solidFill>
                <a:sym typeface="Verdana" pitchFamily="34" charset="0"/>
              </a:rPr>
              <a:t> </a:t>
            </a:r>
            <a:r>
              <a:rPr lang="en-US" altLang="zh-CN" sz="2000" b="1" u="sng" kern="0" noProof="1" smtClean="0">
                <a:solidFill>
                  <a:srgbClr val="3366FF"/>
                </a:solidFill>
                <a:sym typeface="Verdana" pitchFamily="34" charset="0"/>
              </a:rPr>
              <a:t>5110p</a:t>
            </a:r>
            <a:r>
              <a:rPr lang="en-US" altLang="zh-CN" sz="2000" kern="0" noProof="1" smtClean="0">
                <a:solidFill>
                  <a:srgbClr val="212121"/>
                </a:solidFill>
                <a:sym typeface="Verdana" pitchFamily="34" charset="0"/>
              </a:rPr>
              <a:t>, 60 x86 </a:t>
            </a:r>
            <a:r>
              <a:rPr lang="en-US" altLang="zh-CN" sz="2000" kern="0" noProof="1">
                <a:solidFill>
                  <a:srgbClr val="212121"/>
                </a:solidFill>
                <a:sym typeface="Verdana" pitchFamily="34" charset="0"/>
              </a:rPr>
              <a:t>cores @ </a:t>
            </a:r>
            <a:r>
              <a:rPr lang="en-US" altLang="zh-CN" sz="2000" kern="0" noProof="1" smtClean="0">
                <a:solidFill>
                  <a:srgbClr val="212121"/>
                </a:solidFill>
                <a:sym typeface="Verdana" pitchFamily="34" charset="0"/>
              </a:rPr>
              <a:t>1.05 </a:t>
            </a:r>
            <a:r>
              <a:rPr lang="en-US" altLang="zh-CN" sz="2000" kern="0" noProof="1">
                <a:solidFill>
                  <a:srgbClr val="212121"/>
                </a:solidFill>
                <a:sym typeface="Verdana" pitchFamily="34" charset="0"/>
              </a:rPr>
              <a:t>GHz, </a:t>
            </a:r>
            <a:r>
              <a:rPr lang="en-US" altLang="zh-CN" sz="2000" kern="0" noProof="1" smtClean="0">
                <a:solidFill>
                  <a:srgbClr val="212121"/>
                </a:solidFill>
                <a:sym typeface="Verdana" pitchFamily="34" charset="0"/>
              </a:rPr>
              <a:t>320 </a:t>
            </a:r>
            <a:r>
              <a:rPr lang="en-US" altLang="zh-CN" sz="2000" kern="0" noProof="1">
                <a:solidFill>
                  <a:srgbClr val="212121"/>
                </a:solidFill>
                <a:sym typeface="Verdana" pitchFamily="34" charset="0"/>
              </a:rPr>
              <a:t>GB/s bandwidth.</a:t>
            </a:r>
            <a:r>
              <a:rPr lang="en-US" altLang="zh-CN" sz="2000" kern="0" noProof="1">
                <a:solidFill>
                  <a:srgbClr val="660066"/>
                </a:solidFill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660066"/>
                </a:solidFill>
                <a:sym typeface="Verdana" pitchFamily="34" charset="0"/>
              </a:rPr>
              <a:t>(1)</a:t>
            </a:r>
            <a:r>
              <a:rPr lang="zh-CN" altLang="en-US" sz="2000" kern="0" noProof="1" smtClean="0">
                <a:solidFill>
                  <a:srgbClr val="660066"/>
                </a:solidFill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660066"/>
                </a:solidFill>
                <a:sym typeface="Verdana" pitchFamily="34" charset="0"/>
              </a:rPr>
              <a:t>MKL-CSR [‘15],</a:t>
            </a:r>
            <a:r>
              <a:rPr lang="zh-CN" altLang="en-US" sz="2000" kern="0" noProof="1" smtClean="0">
                <a:solidFill>
                  <a:srgbClr val="660066"/>
                </a:solidFill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660066"/>
                </a:solidFill>
                <a:sym typeface="Verdana" pitchFamily="34" charset="0"/>
              </a:rPr>
              <a:t>(2)</a:t>
            </a:r>
            <a:r>
              <a:rPr lang="zh-CN" altLang="en-US" sz="2000" kern="0" noProof="1" smtClean="0">
                <a:solidFill>
                  <a:srgbClr val="660066"/>
                </a:solidFill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660066"/>
                </a:solidFill>
                <a:sym typeface="Verdana" pitchFamily="34" charset="0"/>
              </a:rPr>
              <a:t>ESB [ICS ‘13],</a:t>
            </a:r>
            <a:r>
              <a:rPr lang="zh-CN" altLang="en-US" sz="2000" kern="0" noProof="1" smtClean="0">
                <a:solidFill>
                  <a:srgbClr val="660066"/>
                </a:solidFill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660066"/>
                </a:solidFill>
                <a:sym typeface="Verdana" pitchFamily="34" charset="0"/>
              </a:rPr>
              <a:t>(3)</a:t>
            </a:r>
            <a:r>
              <a:rPr lang="zh-CN" altLang="en-US" sz="2000" kern="0" noProof="1" smtClean="0">
                <a:solidFill>
                  <a:srgbClr val="660066"/>
                </a:solidFill>
                <a:sym typeface="Verdana" pitchFamily="34" charset="0"/>
              </a:rPr>
              <a:t> </a:t>
            </a:r>
            <a:r>
              <a:rPr lang="en-US" altLang="zh-CN" sz="2000" b="1" u="sng" kern="0" noProof="1" smtClean="0">
                <a:solidFill>
                  <a:srgbClr val="660066"/>
                </a:solidFill>
                <a:sym typeface="Verdana" pitchFamily="34" charset="0"/>
              </a:rPr>
              <a:t>CSR5</a:t>
            </a:r>
            <a:r>
              <a:rPr lang="en-US" altLang="zh-CN" sz="2000" kern="0" noProof="1" smtClean="0">
                <a:solidFill>
                  <a:srgbClr val="660066"/>
                </a:solidFill>
                <a:sym typeface="Verdana" pitchFamily="34" charset="0"/>
              </a:rPr>
              <a:t>.</a:t>
            </a:r>
            <a:endParaRPr lang="en-US" altLang="zh-CN" sz="20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1600" b="1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562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500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Benchmark suite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18</a:t>
            </a:fld>
            <a:endParaRPr lang="en-US" altLang="zh-CN" noProof="1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42989" y="1700809"/>
            <a:ext cx="71294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24 matrices downloadable from the University of Florida sparse matrix collection.</a:t>
            </a:r>
            <a:endParaRPr lang="en-US" altLang="zh-CN" sz="1600" b="1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  <p:sp>
        <p:nvSpPr>
          <p:cNvPr id="75" name="圆角矩形 74"/>
          <p:cNvSpPr/>
          <p:nvPr/>
        </p:nvSpPr>
        <p:spPr>
          <a:xfrm>
            <a:off x="72008" y="2348880"/>
            <a:ext cx="4860032" cy="4032448"/>
          </a:xfrm>
          <a:prstGeom prst="roundRect">
            <a:avLst>
              <a:gd name="adj" fmla="val 3509"/>
            </a:avLst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10250" name="组 10249"/>
          <p:cNvGrpSpPr/>
          <p:nvPr/>
        </p:nvGrpSpPr>
        <p:grpSpPr>
          <a:xfrm>
            <a:off x="2987824" y="2420888"/>
            <a:ext cx="882968" cy="1080120"/>
            <a:chOff x="2483768" y="2420888"/>
            <a:chExt cx="882968" cy="1080120"/>
          </a:xfrm>
        </p:grpSpPr>
        <p:pic>
          <p:nvPicPr>
            <p:cNvPr id="6" name="图片 5" descr="ca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8" y="2420888"/>
              <a:ext cx="882968" cy="882968"/>
            </a:xfrm>
            <a:prstGeom prst="rect">
              <a:avLst/>
            </a:prstGeom>
          </p:spPr>
        </p:pic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2483768" y="3284984"/>
              <a:ext cx="864096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1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FEM/Cantilever</a:t>
              </a:r>
              <a:endParaRPr lang="en-US" altLang="zh-CN" sz="11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0248" name="组 10247"/>
          <p:cNvGrpSpPr/>
          <p:nvPr/>
        </p:nvGrpSpPr>
        <p:grpSpPr>
          <a:xfrm>
            <a:off x="2051720" y="2420888"/>
            <a:ext cx="880110" cy="1080120"/>
            <a:chOff x="4860032" y="2420888"/>
            <a:chExt cx="880110" cy="1080120"/>
          </a:xfrm>
        </p:grpSpPr>
        <p:pic>
          <p:nvPicPr>
            <p:cNvPr id="9" name="图片 8" descr="consph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2420888"/>
              <a:ext cx="880110" cy="880110"/>
            </a:xfrm>
            <a:prstGeom prst="rect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</p:spPr>
        </p:pic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4860032" y="3284984"/>
              <a:ext cx="864096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1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FEM/</a:t>
              </a:r>
              <a:r>
                <a:rPr lang="en-US" altLang="zh-CN" sz="11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S</a:t>
              </a:r>
              <a:r>
                <a:rPr lang="en-US" altLang="zh-CN" sz="11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pheres</a:t>
              </a:r>
              <a:endParaRPr lang="en-US" altLang="zh-CN" sz="11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0253" name="组 10252"/>
          <p:cNvGrpSpPr/>
          <p:nvPr/>
        </p:nvGrpSpPr>
        <p:grpSpPr>
          <a:xfrm>
            <a:off x="3923928" y="3573016"/>
            <a:ext cx="882968" cy="1080120"/>
            <a:chOff x="2483768" y="3861048"/>
            <a:chExt cx="882968" cy="1080120"/>
          </a:xfrm>
        </p:grpSpPr>
        <p:pic>
          <p:nvPicPr>
            <p:cNvPr id="23" name="图片 22" descr="mac_econ_fwd500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8" y="3861048"/>
              <a:ext cx="882968" cy="882968"/>
            </a:xfrm>
            <a:prstGeom prst="rect">
              <a:avLst/>
            </a:prstGeom>
          </p:spPr>
        </p:pic>
        <p:sp>
          <p:nvSpPr>
            <p:cNvPr id="33" name="Rectangle 15"/>
            <p:cNvSpPr>
              <a:spLocks noChangeArrowheads="1"/>
            </p:cNvSpPr>
            <p:nvPr/>
          </p:nvSpPr>
          <p:spPr bwMode="auto">
            <a:xfrm>
              <a:off x="2483768" y="4725144"/>
              <a:ext cx="864096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E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conomics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0256" name="组 10255"/>
          <p:cNvGrpSpPr/>
          <p:nvPr/>
        </p:nvGrpSpPr>
        <p:grpSpPr>
          <a:xfrm>
            <a:off x="1115616" y="3573016"/>
            <a:ext cx="882968" cy="1080120"/>
            <a:chOff x="6084168" y="3861048"/>
            <a:chExt cx="882968" cy="1080120"/>
          </a:xfrm>
        </p:grpSpPr>
        <p:pic>
          <p:nvPicPr>
            <p:cNvPr id="26" name="图片 25" descr="mc2depi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68" y="3861048"/>
              <a:ext cx="882968" cy="882968"/>
            </a:xfrm>
            <a:prstGeom prst="rect">
              <a:avLst/>
            </a:prstGeom>
          </p:spPr>
        </p:pic>
        <p:sp>
          <p:nvSpPr>
            <p:cNvPr id="36" name="Rectangle 15"/>
            <p:cNvSpPr>
              <a:spLocks noChangeArrowheads="1"/>
            </p:cNvSpPr>
            <p:nvPr/>
          </p:nvSpPr>
          <p:spPr bwMode="auto">
            <a:xfrm>
              <a:off x="6084168" y="4725144"/>
              <a:ext cx="864096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E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pidemiology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0240" name="组 10239"/>
          <p:cNvGrpSpPr/>
          <p:nvPr/>
        </p:nvGrpSpPr>
        <p:grpSpPr>
          <a:xfrm>
            <a:off x="1115616" y="2420888"/>
            <a:ext cx="882968" cy="1080120"/>
            <a:chOff x="2483768" y="5229200"/>
            <a:chExt cx="882968" cy="1080120"/>
          </a:xfrm>
        </p:grpSpPr>
        <p:pic>
          <p:nvPicPr>
            <p:cNvPr id="38" name="图片 37" descr="pdb1HYS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8" y="5229200"/>
              <a:ext cx="882968" cy="882968"/>
            </a:xfrm>
            <a:prstGeom prst="rect">
              <a:avLst/>
            </a:prstGeom>
          </p:spPr>
        </p:pic>
        <p:sp>
          <p:nvSpPr>
            <p:cNvPr id="49" name="Rectangle 15"/>
            <p:cNvSpPr>
              <a:spLocks noChangeArrowheads="1"/>
            </p:cNvSpPr>
            <p:nvPr/>
          </p:nvSpPr>
          <p:spPr bwMode="auto">
            <a:xfrm>
              <a:off x="2483768" y="6093296"/>
              <a:ext cx="864096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P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rotein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62" name="组 61"/>
          <p:cNvGrpSpPr/>
          <p:nvPr/>
        </p:nvGrpSpPr>
        <p:grpSpPr>
          <a:xfrm>
            <a:off x="3923928" y="2420888"/>
            <a:ext cx="882968" cy="1080120"/>
            <a:chOff x="4860032" y="5229200"/>
            <a:chExt cx="882968" cy="1080120"/>
          </a:xfrm>
        </p:grpSpPr>
        <p:pic>
          <p:nvPicPr>
            <p:cNvPr id="40" name="图片 39" descr="pwtk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5229200"/>
              <a:ext cx="882968" cy="882968"/>
            </a:xfrm>
            <a:prstGeom prst="rect">
              <a:avLst/>
            </a:prstGeom>
          </p:spPr>
        </p:pic>
        <p:sp>
          <p:nvSpPr>
            <p:cNvPr id="51" name="Rectangle 15"/>
            <p:cNvSpPr>
              <a:spLocks noChangeArrowheads="1"/>
            </p:cNvSpPr>
            <p:nvPr/>
          </p:nvSpPr>
          <p:spPr bwMode="auto">
            <a:xfrm>
              <a:off x="4860032" y="6093296"/>
              <a:ext cx="864096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Wind</a:t>
              </a:r>
              <a:r>
                <a:rPr lang="zh-CN" altLang="en-US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Tunnel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61" name="组 60"/>
          <p:cNvGrpSpPr/>
          <p:nvPr/>
        </p:nvGrpSpPr>
        <p:grpSpPr>
          <a:xfrm>
            <a:off x="2051720" y="3573016"/>
            <a:ext cx="882968" cy="1080120"/>
            <a:chOff x="6084168" y="5229200"/>
            <a:chExt cx="882968" cy="1080120"/>
          </a:xfrm>
        </p:grpSpPr>
        <p:pic>
          <p:nvPicPr>
            <p:cNvPr id="41" name="图片 40" descr="rma10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68" y="5229200"/>
              <a:ext cx="882968" cy="882968"/>
            </a:xfrm>
            <a:prstGeom prst="rect">
              <a:avLst/>
            </a:prstGeom>
          </p:spPr>
        </p:pic>
        <p:sp>
          <p:nvSpPr>
            <p:cNvPr id="52" name="Rectangle 15"/>
            <p:cNvSpPr>
              <a:spLocks noChangeArrowheads="1"/>
            </p:cNvSpPr>
            <p:nvPr/>
          </p:nvSpPr>
          <p:spPr bwMode="auto">
            <a:xfrm>
              <a:off x="6084168" y="6093296"/>
              <a:ext cx="864096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FEM/</a:t>
              </a:r>
              <a:r>
                <a:rPr lang="en-US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H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arbor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46" name="组 45"/>
          <p:cNvGrpSpPr/>
          <p:nvPr/>
        </p:nvGrpSpPr>
        <p:grpSpPr>
          <a:xfrm>
            <a:off x="2987824" y="3573016"/>
            <a:ext cx="882968" cy="1080120"/>
            <a:chOff x="7956376" y="404664"/>
            <a:chExt cx="882968" cy="1080120"/>
          </a:xfrm>
        </p:grpSpPr>
        <p:pic>
          <p:nvPicPr>
            <p:cNvPr id="44" name="图片 43" descr="shipsec1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6376" y="404664"/>
              <a:ext cx="882968" cy="882968"/>
            </a:xfrm>
            <a:prstGeom prst="rect">
              <a:avLst/>
            </a:prstGeom>
          </p:spPr>
        </p:pic>
        <p:sp>
          <p:nvSpPr>
            <p:cNvPr id="55" name="Rectangle 15"/>
            <p:cNvSpPr>
              <a:spLocks noChangeArrowheads="1"/>
            </p:cNvSpPr>
            <p:nvPr/>
          </p:nvSpPr>
          <p:spPr bwMode="auto">
            <a:xfrm>
              <a:off x="7956376" y="1268760"/>
              <a:ext cx="864096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FEM/Ship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76" name="圆角矩形 75"/>
          <p:cNvSpPr/>
          <p:nvPr/>
        </p:nvSpPr>
        <p:spPr>
          <a:xfrm>
            <a:off x="5076056" y="2348880"/>
            <a:ext cx="3995936" cy="4032448"/>
          </a:xfrm>
          <a:prstGeom prst="roundRect">
            <a:avLst>
              <a:gd name="adj" fmla="val 3509"/>
            </a:avLst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10249" name="组 10248"/>
          <p:cNvGrpSpPr/>
          <p:nvPr/>
        </p:nvGrpSpPr>
        <p:grpSpPr>
          <a:xfrm>
            <a:off x="179512" y="3573016"/>
            <a:ext cx="882968" cy="1080120"/>
            <a:chOff x="3635896" y="2420888"/>
            <a:chExt cx="882968" cy="1080120"/>
          </a:xfrm>
        </p:grpSpPr>
        <p:pic>
          <p:nvPicPr>
            <p:cNvPr id="7" name="图片 6" descr="conf6_0-8x8-8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896" y="2420888"/>
              <a:ext cx="882968" cy="882968"/>
            </a:xfrm>
            <a:prstGeom prst="rect">
              <a:avLst/>
            </a:prstGeom>
          </p:spPr>
        </p:pic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3635896" y="3284984"/>
              <a:ext cx="864096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QCD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58" name="组 57"/>
          <p:cNvGrpSpPr/>
          <p:nvPr/>
        </p:nvGrpSpPr>
        <p:grpSpPr>
          <a:xfrm>
            <a:off x="179512" y="4797152"/>
            <a:ext cx="882968" cy="1080120"/>
            <a:chOff x="6084168" y="2420888"/>
            <a:chExt cx="882968" cy="1080120"/>
          </a:xfrm>
        </p:grpSpPr>
        <p:pic>
          <p:nvPicPr>
            <p:cNvPr id="10" name="图片 9" descr="cop20k_A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68" y="2420888"/>
              <a:ext cx="882968" cy="882968"/>
            </a:xfrm>
            <a:prstGeom prst="rect">
              <a:avLst/>
            </a:prstGeom>
          </p:spPr>
        </p:pic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6084168" y="3284984"/>
              <a:ext cx="864096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FEM/</a:t>
              </a:r>
              <a:r>
                <a:rPr lang="en-US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A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ccelerator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60" name="组 59"/>
          <p:cNvGrpSpPr/>
          <p:nvPr/>
        </p:nvGrpSpPr>
        <p:grpSpPr>
          <a:xfrm>
            <a:off x="1115616" y="4797152"/>
            <a:ext cx="882968" cy="1080120"/>
            <a:chOff x="7308304" y="5229200"/>
            <a:chExt cx="882968" cy="1080120"/>
          </a:xfrm>
        </p:grpSpPr>
        <p:pic>
          <p:nvPicPr>
            <p:cNvPr id="43" name="图片 42" descr="scircuit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304" y="5229200"/>
              <a:ext cx="882968" cy="882968"/>
            </a:xfrm>
            <a:prstGeom prst="rect">
              <a:avLst/>
            </a:prstGeom>
          </p:spPr>
        </p:pic>
        <p:sp>
          <p:nvSpPr>
            <p:cNvPr id="53" name="Rectangle 15"/>
            <p:cNvSpPr>
              <a:spLocks noChangeArrowheads="1"/>
            </p:cNvSpPr>
            <p:nvPr/>
          </p:nvSpPr>
          <p:spPr bwMode="auto">
            <a:xfrm>
              <a:off x="7308304" y="6093296"/>
              <a:ext cx="864096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C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ircuit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54" name="组 53"/>
          <p:cNvGrpSpPr/>
          <p:nvPr/>
        </p:nvGrpSpPr>
        <p:grpSpPr>
          <a:xfrm>
            <a:off x="5220072" y="2420888"/>
            <a:ext cx="882968" cy="1080120"/>
            <a:chOff x="8268052" y="1556792"/>
            <a:chExt cx="882968" cy="1080120"/>
          </a:xfrm>
        </p:grpSpPr>
        <p:pic>
          <p:nvPicPr>
            <p:cNvPr id="45" name="图片 44" descr="webbase-1M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8052" y="1556792"/>
              <a:ext cx="882968" cy="882968"/>
            </a:xfrm>
            <a:prstGeom prst="rect">
              <a:avLst/>
            </a:prstGeom>
          </p:spPr>
        </p:pic>
        <p:sp>
          <p:nvSpPr>
            <p:cNvPr id="57" name="Rectangle 15"/>
            <p:cNvSpPr>
              <a:spLocks noChangeArrowheads="1"/>
            </p:cNvSpPr>
            <p:nvPr/>
          </p:nvSpPr>
          <p:spPr bwMode="auto">
            <a:xfrm>
              <a:off x="8279904" y="2420888"/>
              <a:ext cx="864096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err="1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W</a:t>
              </a:r>
              <a:r>
                <a:rPr lang="en-US" altLang="zh-CN" sz="12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ebbase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81" name="Rectangle 15"/>
          <p:cNvSpPr>
            <a:spLocks noChangeArrowheads="1"/>
          </p:cNvSpPr>
          <p:nvPr/>
        </p:nvSpPr>
        <p:spPr bwMode="auto">
          <a:xfrm>
            <a:off x="107504" y="6021288"/>
            <a:ext cx="48245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14</a:t>
            </a:r>
            <a:r>
              <a:rPr lang="zh-CN" altLang="en-US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r</a:t>
            </a:r>
            <a:r>
              <a:rPr lang="en-US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egular matrices </a:t>
            </a:r>
            <a:endParaRPr lang="en-US" altLang="zh-CN" sz="2000" i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2" name="Rectangle 15"/>
          <p:cNvSpPr>
            <a:spLocks noChangeArrowheads="1"/>
          </p:cNvSpPr>
          <p:nvPr/>
        </p:nvSpPr>
        <p:spPr bwMode="auto">
          <a:xfrm>
            <a:off x="5076056" y="6021288"/>
            <a:ext cx="39604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10</a:t>
            </a:r>
            <a:r>
              <a:rPr lang="zh-CN" altLang="en-US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i</a:t>
            </a:r>
            <a:r>
              <a:rPr lang="en-US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rregular matrices</a:t>
            </a:r>
            <a:endParaRPr lang="en-US" altLang="zh-CN" sz="2000" i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4" name="组 3"/>
          <p:cNvGrpSpPr/>
          <p:nvPr/>
        </p:nvGrpSpPr>
        <p:grpSpPr>
          <a:xfrm>
            <a:off x="7092280" y="2420888"/>
            <a:ext cx="886968" cy="1080120"/>
            <a:chOff x="7092280" y="2420888"/>
            <a:chExt cx="886968" cy="1080120"/>
          </a:xfrm>
        </p:grpSpPr>
        <p:sp>
          <p:nvSpPr>
            <p:cNvPr id="85" name="Rectangle 15"/>
            <p:cNvSpPr>
              <a:spLocks noChangeArrowheads="1"/>
            </p:cNvSpPr>
            <p:nvPr/>
          </p:nvSpPr>
          <p:spPr bwMode="auto">
            <a:xfrm>
              <a:off x="7092280" y="3284984"/>
              <a:ext cx="864096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Circuit5M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pic>
          <p:nvPicPr>
            <p:cNvPr id="2" name="图片 1" descr="circuit5M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2420888"/>
              <a:ext cx="886968" cy="886968"/>
            </a:xfrm>
            <a:prstGeom prst="rect">
              <a:avLst/>
            </a:prstGeom>
          </p:spPr>
        </p:pic>
      </p:grpSp>
      <p:grpSp>
        <p:nvGrpSpPr>
          <p:cNvPr id="68" name="组 67"/>
          <p:cNvGrpSpPr/>
          <p:nvPr/>
        </p:nvGrpSpPr>
        <p:grpSpPr>
          <a:xfrm>
            <a:off x="7092280" y="3573016"/>
            <a:ext cx="882968" cy="1080120"/>
            <a:chOff x="7092280" y="3573016"/>
            <a:chExt cx="882968" cy="1080120"/>
          </a:xfrm>
        </p:grpSpPr>
        <p:sp>
          <p:nvSpPr>
            <p:cNvPr id="91" name="Rectangle 15"/>
            <p:cNvSpPr>
              <a:spLocks noChangeArrowheads="1"/>
            </p:cNvSpPr>
            <p:nvPr/>
          </p:nvSpPr>
          <p:spPr bwMode="auto">
            <a:xfrm>
              <a:off x="7092280" y="4437112"/>
              <a:ext cx="864096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ASIC_680k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pic>
          <p:nvPicPr>
            <p:cNvPr id="42" name="图片 41" descr="ASIC_680k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3573016"/>
              <a:ext cx="882968" cy="882968"/>
            </a:xfrm>
            <a:prstGeom prst="rect">
              <a:avLst/>
            </a:prstGeom>
          </p:spPr>
        </p:pic>
      </p:grpSp>
      <p:grpSp>
        <p:nvGrpSpPr>
          <p:cNvPr id="67" name="组 66"/>
          <p:cNvGrpSpPr/>
          <p:nvPr/>
        </p:nvGrpSpPr>
        <p:grpSpPr>
          <a:xfrm>
            <a:off x="8028384" y="3573016"/>
            <a:ext cx="882968" cy="1080120"/>
            <a:chOff x="8028384" y="3573016"/>
            <a:chExt cx="882968" cy="1080120"/>
          </a:xfrm>
        </p:grpSpPr>
        <p:sp>
          <p:nvSpPr>
            <p:cNvPr id="94" name="Rectangle 15"/>
            <p:cNvSpPr>
              <a:spLocks noChangeArrowheads="1"/>
            </p:cNvSpPr>
            <p:nvPr/>
          </p:nvSpPr>
          <p:spPr bwMode="auto">
            <a:xfrm>
              <a:off x="8028384" y="4437112"/>
              <a:ext cx="864096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dc2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pic>
          <p:nvPicPr>
            <p:cNvPr id="64" name="图片 63" descr="dc2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4" y="3573016"/>
              <a:ext cx="882968" cy="882968"/>
            </a:xfrm>
            <a:prstGeom prst="rect">
              <a:avLst/>
            </a:prstGeom>
          </p:spPr>
        </p:pic>
      </p:grpSp>
      <p:grpSp>
        <p:nvGrpSpPr>
          <p:cNvPr id="70" name="组 69"/>
          <p:cNvGrpSpPr/>
          <p:nvPr/>
        </p:nvGrpSpPr>
        <p:grpSpPr>
          <a:xfrm>
            <a:off x="5220072" y="4797152"/>
            <a:ext cx="882968" cy="1080120"/>
            <a:chOff x="5220072" y="4797152"/>
            <a:chExt cx="882968" cy="1080120"/>
          </a:xfrm>
        </p:grpSpPr>
        <p:sp>
          <p:nvSpPr>
            <p:cNvPr id="97" name="Rectangle 15"/>
            <p:cNvSpPr>
              <a:spLocks noChangeArrowheads="1"/>
            </p:cNvSpPr>
            <p:nvPr/>
          </p:nvSpPr>
          <p:spPr bwMode="auto">
            <a:xfrm>
              <a:off x="5220072" y="5661248"/>
              <a:ext cx="864096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FullChip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pic>
          <p:nvPicPr>
            <p:cNvPr id="65" name="图片 64" descr="FullChip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4797152"/>
              <a:ext cx="882968" cy="882968"/>
            </a:xfrm>
            <a:prstGeom prst="rect">
              <a:avLst/>
            </a:prstGeom>
          </p:spPr>
        </p:pic>
      </p:grpSp>
      <p:grpSp>
        <p:nvGrpSpPr>
          <p:cNvPr id="69" name="组 68"/>
          <p:cNvGrpSpPr/>
          <p:nvPr/>
        </p:nvGrpSpPr>
        <p:grpSpPr>
          <a:xfrm>
            <a:off x="6156176" y="4797152"/>
            <a:ext cx="882968" cy="1080120"/>
            <a:chOff x="6156176" y="4797152"/>
            <a:chExt cx="882968" cy="1080120"/>
          </a:xfrm>
        </p:grpSpPr>
        <p:sp>
          <p:nvSpPr>
            <p:cNvPr id="100" name="Rectangle 15"/>
            <p:cNvSpPr>
              <a:spLocks noChangeArrowheads="1"/>
            </p:cNvSpPr>
            <p:nvPr/>
          </p:nvSpPr>
          <p:spPr bwMode="auto">
            <a:xfrm>
              <a:off x="6156176" y="5661248"/>
              <a:ext cx="864096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ins2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pic>
          <p:nvPicPr>
            <p:cNvPr id="66" name="图片 65" descr="ins2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4797152"/>
              <a:ext cx="882968" cy="882968"/>
            </a:xfrm>
            <a:prstGeom prst="rect">
              <a:avLst/>
            </a:prstGeom>
          </p:spPr>
        </p:pic>
      </p:grpSp>
      <p:grpSp>
        <p:nvGrpSpPr>
          <p:cNvPr id="71" name="组 70"/>
          <p:cNvGrpSpPr/>
          <p:nvPr/>
        </p:nvGrpSpPr>
        <p:grpSpPr>
          <a:xfrm>
            <a:off x="179512" y="2420888"/>
            <a:ext cx="886968" cy="1080120"/>
            <a:chOff x="179512" y="2420888"/>
            <a:chExt cx="886968" cy="1080120"/>
          </a:xfrm>
        </p:grpSpPr>
        <p:sp>
          <p:nvSpPr>
            <p:cNvPr id="112" name="Rectangle 15"/>
            <p:cNvSpPr>
              <a:spLocks noChangeArrowheads="1"/>
            </p:cNvSpPr>
            <p:nvPr/>
          </p:nvSpPr>
          <p:spPr bwMode="auto">
            <a:xfrm>
              <a:off x="191364" y="3284984"/>
              <a:ext cx="864096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Dense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13" name="Rectangle 15"/>
            <p:cNvSpPr>
              <a:spLocks noChangeArrowheads="1"/>
            </p:cNvSpPr>
            <p:nvPr/>
          </p:nvSpPr>
          <p:spPr bwMode="auto">
            <a:xfrm>
              <a:off x="179512" y="2420888"/>
              <a:ext cx="886968" cy="886968"/>
            </a:xfrm>
            <a:prstGeom prst="rect">
              <a:avLst/>
            </a:prstGeom>
            <a:solidFill>
              <a:srgbClr val="373737"/>
            </a:solidFill>
            <a:ln w="9525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114" name="Rectangle 15"/>
          <p:cNvSpPr>
            <a:spLocks noChangeArrowheads="1"/>
          </p:cNvSpPr>
          <p:nvPr/>
        </p:nvSpPr>
        <p:spPr bwMode="auto">
          <a:xfrm>
            <a:off x="6168028" y="3284984"/>
            <a:ext cx="86409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12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LP</a:t>
            </a:r>
            <a:endParaRPr lang="en-US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15" name="Rectangle 15"/>
          <p:cNvSpPr>
            <a:spLocks noChangeArrowheads="1"/>
          </p:cNvSpPr>
          <p:nvPr/>
        </p:nvSpPr>
        <p:spPr bwMode="auto">
          <a:xfrm>
            <a:off x="6156176" y="2780928"/>
            <a:ext cx="886968" cy="144016"/>
          </a:xfrm>
          <a:prstGeom prst="rect">
            <a:avLst/>
          </a:prstGeom>
          <a:solidFill>
            <a:srgbClr val="373737"/>
          </a:solidFill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103" name="组 102"/>
          <p:cNvGrpSpPr/>
          <p:nvPr/>
        </p:nvGrpSpPr>
        <p:grpSpPr>
          <a:xfrm>
            <a:off x="2051720" y="4797152"/>
            <a:ext cx="882968" cy="1080120"/>
            <a:chOff x="2051720" y="4797152"/>
            <a:chExt cx="882968" cy="1080120"/>
          </a:xfrm>
        </p:grpSpPr>
        <p:sp>
          <p:nvSpPr>
            <p:cNvPr id="118" name="Rectangle 15"/>
            <p:cNvSpPr>
              <a:spLocks noChangeArrowheads="1"/>
            </p:cNvSpPr>
            <p:nvPr/>
          </p:nvSpPr>
          <p:spPr bwMode="auto">
            <a:xfrm>
              <a:off x="2051720" y="5661248"/>
              <a:ext cx="864096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1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Ga41As41H72</a:t>
              </a:r>
            </a:p>
          </p:txBody>
        </p:sp>
        <p:pic>
          <p:nvPicPr>
            <p:cNvPr id="72" name="图片 71" descr="Ga41As41H72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720" y="4797152"/>
              <a:ext cx="882968" cy="882968"/>
            </a:xfrm>
            <a:prstGeom prst="rect">
              <a:avLst/>
            </a:prstGeom>
          </p:spPr>
        </p:pic>
      </p:grpSp>
      <p:grpSp>
        <p:nvGrpSpPr>
          <p:cNvPr id="102" name="组 101"/>
          <p:cNvGrpSpPr/>
          <p:nvPr/>
        </p:nvGrpSpPr>
        <p:grpSpPr>
          <a:xfrm>
            <a:off x="2987824" y="4797152"/>
            <a:ext cx="882968" cy="1080120"/>
            <a:chOff x="2987824" y="4797152"/>
            <a:chExt cx="882968" cy="1080120"/>
          </a:xfrm>
        </p:grpSpPr>
        <p:sp>
          <p:nvSpPr>
            <p:cNvPr id="121" name="Rectangle 15"/>
            <p:cNvSpPr>
              <a:spLocks noChangeArrowheads="1"/>
            </p:cNvSpPr>
            <p:nvPr/>
          </p:nvSpPr>
          <p:spPr bwMode="auto">
            <a:xfrm>
              <a:off x="2987824" y="5661248"/>
              <a:ext cx="864096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1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Si41Ge41H72</a:t>
              </a:r>
            </a:p>
          </p:txBody>
        </p:sp>
        <p:pic>
          <p:nvPicPr>
            <p:cNvPr id="73" name="图片 72" descr="Si41Ge41H72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824" y="4797152"/>
              <a:ext cx="882968" cy="882968"/>
            </a:xfrm>
            <a:prstGeom prst="rect">
              <a:avLst/>
            </a:prstGeom>
          </p:spPr>
        </p:pic>
      </p:grpSp>
      <p:grpSp>
        <p:nvGrpSpPr>
          <p:cNvPr id="79" name="组 78"/>
          <p:cNvGrpSpPr/>
          <p:nvPr/>
        </p:nvGrpSpPr>
        <p:grpSpPr>
          <a:xfrm>
            <a:off x="8028384" y="2420888"/>
            <a:ext cx="882968" cy="1080120"/>
            <a:chOff x="8028384" y="2420888"/>
            <a:chExt cx="882968" cy="1080120"/>
          </a:xfrm>
        </p:grpSpPr>
        <p:sp>
          <p:nvSpPr>
            <p:cNvPr id="124" name="Rectangle 15"/>
            <p:cNvSpPr>
              <a:spLocks noChangeArrowheads="1"/>
            </p:cNvSpPr>
            <p:nvPr/>
          </p:nvSpPr>
          <p:spPr bwMode="auto">
            <a:xfrm>
              <a:off x="8028384" y="3284984"/>
              <a:ext cx="864096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eu-2005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pic>
          <p:nvPicPr>
            <p:cNvPr id="74" name="图片 73" descr="eu-2005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4" y="2420888"/>
              <a:ext cx="882968" cy="882968"/>
            </a:xfrm>
            <a:prstGeom prst="rect">
              <a:avLst/>
            </a:prstGeom>
          </p:spPr>
        </p:pic>
      </p:grpSp>
      <p:grpSp>
        <p:nvGrpSpPr>
          <p:cNvPr id="80" name="组 79"/>
          <p:cNvGrpSpPr/>
          <p:nvPr/>
        </p:nvGrpSpPr>
        <p:grpSpPr>
          <a:xfrm>
            <a:off x="5220072" y="3573016"/>
            <a:ext cx="882968" cy="1080120"/>
            <a:chOff x="5220072" y="3573016"/>
            <a:chExt cx="882968" cy="1080120"/>
          </a:xfrm>
        </p:grpSpPr>
        <p:sp>
          <p:nvSpPr>
            <p:cNvPr id="127" name="Rectangle 15"/>
            <p:cNvSpPr>
              <a:spLocks noChangeArrowheads="1"/>
            </p:cNvSpPr>
            <p:nvPr/>
          </p:nvSpPr>
          <p:spPr bwMode="auto">
            <a:xfrm>
              <a:off x="5220072" y="4437112"/>
              <a:ext cx="864096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in-2004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pic>
          <p:nvPicPr>
            <p:cNvPr id="77" name="图片 76" descr="in-2004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3573016"/>
              <a:ext cx="882968" cy="882968"/>
            </a:xfrm>
            <a:prstGeom prst="rect">
              <a:avLst/>
            </a:prstGeom>
          </p:spPr>
        </p:pic>
      </p:grpSp>
      <p:grpSp>
        <p:nvGrpSpPr>
          <p:cNvPr id="101" name="组 100"/>
          <p:cNvGrpSpPr/>
          <p:nvPr/>
        </p:nvGrpSpPr>
        <p:grpSpPr>
          <a:xfrm>
            <a:off x="6156176" y="3573016"/>
            <a:ext cx="882968" cy="1080120"/>
            <a:chOff x="6156176" y="3573016"/>
            <a:chExt cx="882968" cy="1080120"/>
          </a:xfrm>
        </p:grpSpPr>
        <p:sp>
          <p:nvSpPr>
            <p:cNvPr id="130" name="Rectangle 15"/>
            <p:cNvSpPr>
              <a:spLocks noChangeArrowheads="1"/>
            </p:cNvSpPr>
            <p:nvPr/>
          </p:nvSpPr>
          <p:spPr bwMode="auto">
            <a:xfrm>
              <a:off x="6156176" y="4437112"/>
              <a:ext cx="864096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mip1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pic>
          <p:nvPicPr>
            <p:cNvPr id="78" name="图片 77" descr="mip1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3573016"/>
              <a:ext cx="882968" cy="882968"/>
            </a:xfrm>
            <a:prstGeom prst="rect">
              <a:avLst/>
            </a:prstGeom>
          </p:spPr>
        </p:pic>
      </p:grpSp>
      <p:sp>
        <p:nvSpPr>
          <p:cNvPr id="3" name="椭圆 2"/>
          <p:cNvSpPr/>
          <p:nvPr/>
        </p:nvSpPr>
        <p:spPr>
          <a:xfrm rot="18900000">
            <a:off x="2365210" y="4446158"/>
            <a:ext cx="296769" cy="1638091"/>
          </a:xfrm>
          <a:prstGeom prst="ellipse">
            <a:avLst/>
          </a:prstGeom>
          <a:solidFill>
            <a:srgbClr val="FFFF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椭圆 82"/>
          <p:cNvSpPr/>
          <p:nvPr/>
        </p:nvSpPr>
        <p:spPr>
          <a:xfrm rot="16200000">
            <a:off x="7416317" y="3176972"/>
            <a:ext cx="216024" cy="1152128"/>
          </a:xfrm>
          <a:prstGeom prst="ellipse">
            <a:avLst/>
          </a:prstGeom>
          <a:solidFill>
            <a:srgbClr val="FFFF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97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8497564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Throughput (FP64) – regular</a:t>
            </a:r>
            <a:r>
              <a:rPr lang="zh-CN" altLang="en-US" sz="3200" noProof="1" smtClean="0">
                <a:sym typeface="Verdana" pitchFamily="34" charset="0"/>
              </a:rPr>
              <a:t> </a:t>
            </a:r>
            <a:r>
              <a:rPr lang="en-US" altLang="zh-CN" sz="3200" noProof="1">
                <a:sym typeface="Verdana" pitchFamily="34" charset="0"/>
              </a:rPr>
              <a:t>m</a:t>
            </a:r>
            <a:r>
              <a:rPr lang="en-US" altLang="zh-CN" sz="3200" noProof="1" smtClean="0">
                <a:sym typeface="Verdana" pitchFamily="34" charset="0"/>
              </a:rPr>
              <a:t>atrices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19</a:t>
            </a:fld>
            <a:endParaRPr lang="en-US" altLang="zh-CN" noProof="1" smtClean="0"/>
          </a:p>
        </p:txBody>
      </p:sp>
      <p:pic>
        <p:nvPicPr>
          <p:cNvPr id="4" name="图片 3" descr="14 regula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66"/>
          <a:stretch/>
        </p:blipFill>
        <p:spPr>
          <a:xfrm>
            <a:off x="0" y="1275928"/>
            <a:ext cx="9144000" cy="5105400"/>
          </a:xfrm>
          <a:prstGeom prst="rect">
            <a:avLst/>
          </a:prstGeom>
        </p:spPr>
      </p:pic>
      <p:grpSp>
        <p:nvGrpSpPr>
          <p:cNvPr id="2" name="组 1"/>
          <p:cNvGrpSpPr/>
          <p:nvPr/>
        </p:nvGrpSpPr>
        <p:grpSpPr>
          <a:xfrm>
            <a:off x="31924" y="1268760"/>
            <a:ext cx="9078664" cy="5112568"/>
            <a:chOff x="31924" y="1268760"/>
            <a:chExt cx="9078664" cy="5112568"/>
          </a:xfrm>
        </p:grpSpPr>
        <p:sp>
          <p:nvSpPr>
            <p:cNvPr id="8" name="矩形 7"/>
            <p:cNvSpPr/>
            <p:nvPr/>
          </p:nvSpPr>
          <p:spPr>
            <a:xfrm>
              <a:off x="2339752" y="1268760"/>
              <a:ext cx="4536504" cy="511256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876256" y="1268760"/>
              <a:ext cx="2234332" cy="3816424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31924" y="2564904"/>
              <a:ext cx="2307828" cy="3816424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图片 2" descr="zoom in regula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" t="11385" r="23440" b="15583"/>
          <a:stretch/>
        </p:blipFill>
        <p:spPr>
          <a:xfrm>
            <a:off x="2264264" y="2564904"/>
            <a:ext cx="6879736" cy="3754510"/>
          </a:xfrm>
          <a:prstGeom prst="rect">
            <a:avLst/>
          </a:prstGeom>
        </p:spPr>
      </p:pic>
      <p:grpSp>
        <p:nvGrpSpPr>
          <p:cNvPr id="12" name="组 11"/>
          <p:cNvGrpSpPr/>
          <p:nvPr/>
        </p:nvGrpSpPr>
        <p:grpSpPr>
          <a:xfrm>
            <a:off x="7956376" y="2181627"/>
            <a:ext cx="837677" cy="2327493"/>
            <a:chOff x="7956376" y="2181627"/>
            <a:chExt cx="837677" cy="2327493"/>
          </a:xfrm>
        </p:grpSpPr>
        <p:cxnSp>
          <p:nvCxnSpPr>
            <p:cNvPr id="11" name="直接箭头连接符 79"/>
            <p:cNvCxnSpPr/>
            <p:nvPr/>
          </p:nvCxnSpPr>
          <p:spPr>
            <a:xfrm>
              <a:off x="8100392" y="3933056"/>
              <a:ext cx="0" cy="504056"/>
            </a:xfrm>
            <a:prstGeom prst="straightConnector1">
              <a:avLst/>
            </a:prstGeom>
            <a:ln w="28575" cmpd="sng">
              <a:solidFill>
                <a:srgbClr val="33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/>
          </p:nvSpPr>
          <p:spPr>
            <a:xfrm rot="16200000">
              <a:off x="7282983" y="2998053"/>
              <a:ext cx="160839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100" kern="0" noProof="1" smtClean="0">
                  <a:solidFill>
                    <a:srgbClr val="3366FF"/>
                  </a:solidFill>
                  <a:sym typeface="Verdana" pitchFamily="34" charset="0"/>
                </a:rPr>
                <a:t>Intel MKL</a:t>
              </a:r>
              <a:r>
                <a:rPr lang="en-US" altLang="zh-CN" sz="1100" kern="0" noProof="1">
                  <a:solidFill>
                    <a:srgbClr val="3366FF"/>
                  </a:solidFill>
                  <a:sym typeface="Verdana" pitchFamily="34" charset="0"/>
                </a:rPr>
                <a:t>-CSR [‘15]</a:t>
              </a:r>
              <a:endParaRPr lang="en-US" sz="1100" dirty="0">
                <a:solidFill>
                  <a:srgbClr val="3366FF"/>
                </a:solidFill>
              </a:endParaRPr>
            </a:p>
          </p:txBody>
        </p:sp>
        <p:cxnSp>
          <p:nvCxnSpPr>
            <p:cNvPr id="15" name="直接箭头连接符 79"/>
            <p:cNvCxnSpPr/>
            <p:nvPr/>
          </p:nvCxnSpPr>
          <p:spPr>
            <a:xfrm>
              <a:off x="8388424" y="3789040"/>
              <a:ext cx="0" cy="504056"/>
            </a:xfrm>
            <a:prstGeom prst="straightConnector1">
              <a:avLst/>
            </a:prstGeom>
            <a:ln w="28575" cmpd="sng">
              <a:solidFill>
                <a:srgbClr val="33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/>
            <p:cNvSpPr/>
            <p:nvPr/>
          </p:nvSpPr>
          <p:spPr>
            <a:xfrm rot="16200000">
              <a:off x="7755956" y="3063774"/>
              <a:ext cx="123851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100" kern="0" noProof="1" smtClean="0">
                  <a:solidFill>
                    <a:srgbClr val="3366FF"/>
                  </a:solidFill>
                  <a:sym typeface="Verdana" pitchFamily="34" charset="0"/>
                </a:rPr>
                <a:t>Intel ESB [</a:t>
              </a:r>
              <a:r>
                <a:rPr lang="en-US" altLang="zh-CN" sz="1100" kern="0" noProof="1">
                  <a:solidFill>
                    <a:srgbClr val="3366FF"/>
                  </a:solidFill>
                  <a:sym typeface="Verdana" pitchFamily="34" charset="0"/>
                </a:rPr>
                <a:t>‘</a:t>
              </a:r>
              <a:r>
                <a:rPr lang="en-US" altLang="zh-CN" sz="1100" kern="0" noProof="1" smtClean="0">
                  <a:solidFill>
                    <a:srgbClr val="3366FF"/>
                  </a:solidFill>
                  <a:sym typeface="Verdana" pitchFamily="34" charset="0"/>
                </a:rPr>
                <a:t>13]</a:t>
              </a:r>
              <a:endParaRPr lang="en-US" sz="1100" dirty="0">
                <a:solidFill>
                  <a:srgbClr val="3366FF"/>
                </a:solidFill>
              </a:endParaRPr>
            </a:p>
          </p:txBody>
        </p:sp>
        <p:cxnSp>
          <p:nvCxnSpPr>
            <p:cNvPr id="17" name="直接箭头连接符 79"/>
            <p:cNvCxnSpPr/>
            <p:nvPr/>
          </p:nvCxnSpPr>
          <p:spPr>
            <a:xfrm>
              <a:off x="8676456" y="4005064"/>
              <a:ext cx="0" cy="504056"/>
            </a:xfrm>
            <a:prstGeom prst="straightConnector1">
              <a:avLst/>
            </a:prstGeom>
            <a:ln w="28575" cmpd="sng">
              <a:solidFill>
                <a:srgbClr val="33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/>
            <p:cNvSpPr/>
            <p:nvPr/>
          </p:nvSpPr>
          <p:spPr>
            <a:xfrm rot="16200000">
              <a:off x="7735515" y="2978555"/>
              <a:ext cx="185546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100" kern="0" noProof="1" smtClean="0">
                  <a:solidFill>
                    <a:srgbClr val="3366FF"/>
                  </a:solidFill>
                  <a:sym typeface="Verdana" pitchFamily="34" charset="0"/>
                </a:rPr>
                <a:t>CSR5 (this work) </a:t>
              </a:r>
              <a:r>
                <a:rPr lang="en-US" altLang="zh-CN" sz="1100" kern="0" noProof="1">
                  <a:solidFill>
                    <a:srgbClr val="3366FF"/>
                  </a:solidFill>
                  <a:sym typeface="Verdana" pitchFamily="34" charset="0"/>
                </a:rPr>
                <a:t>[‘15]</a:t>
              </a:r>
              <a:endParaRPr lang="en-US" sz="1100" dirty="0">
                <a:solidFill>
                  <a:srgbClr val="3366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004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da-DK" altLang="zh-CN" smtClean="0"/>
              <a:t>Faculty of Science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90E484-8C28-4131-ACD0-A34A7F634A7A}" type="slidenum">
              <a:rPr lang="da-DK" altLang="zh-CN" smtClean="0"/>
              <a:pPr/>
              <a:t>2</a:t>
            </a:fld>
            <a:endParaRPr lang="da-DK" altLang="zh-CN" smtClean="0"/>
          </a:p>
        </p:txBody>
      </p:sp>
      <p:sp>
        <p:nvSpPr>
          <p:cNvPr id="8196" name="Footer Placeholder 3"/>
          <p:cNvSpPr txBox="1">
            <a:spLocks noGrp="1"/>
          </p:cNvSpPr>
          <p:nvPr/>
        </p:nvSpPr>
        <p:spPr bwMode="auto">
          <a:xfrm>
            <a:off x="2859088" y="-3175"/>
            <a:ext cx="6253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buSzPct val="100000"/>
            </a:pPr>
            <a:r>
              <a:rPr lang="da-DK" altLang="zh-CN" sz="1000">
                <a:solidFill>
                  <a:srgbClr val="F8F8F8"/>
                </a:solidFill>
                <a:sym typeface="Verdana" pitchFamily="34" charset="0"/>
              </a:rPr>
              <a:t>Faculty of Science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460374"/>
            <a:ext cx="8928992" cy="5992962"/>
          </a:xfrm>
        </p:spPr>
        <p:txBody>
          <a:bodyPr anchor="ctr"/>
          <a:lstStyle/>
          <a:p>
            <a:pPr algn="ctr"/>
            <a:r>
              <a:rPr lang="da-DK" altLang="zh-CN" sz="3200" dirty="0" err="1" smtClean="0">
                <a:solidFill>
                  <a:srgbClr val="933027"/>
                </a:solidFill>
                <a:sym typeface="Verdana" pitchFamily="34" charset="0"/>
              </a:rPr>
              <a:t>Sparse</a:t>
            </a:r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 Matrix</a:t>
            </a:r>
            <a:b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</a:br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&amp;</a:t>
            </a:r>
            <a:b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</a:br>
            <a:r>
              <a:rPr lang="da-DK" altLang="zh-CN" sz="3200" dirty="0" err="1" smtClean="0">
                <a:solidFill>
                  <a:srgbClr val="933027"/>
                </a:solidFill>
                <a:sym typeface="Verdana" pitchFamily="34" charset="0"/>
              </a:rPr>
              <a:t>Sparse</a:t>
            </a:r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 Matrix-</a:t>
            </a:r>
            <a:r>
              <a:rPr lang="da-DK" altLang="zh-CN" sz="3200" dirty="0" err="1" smtClean="0">
                <a:solidFill>
                  <a:srgbClr val="933027"/>
                </a:solidFill>
                <a:sym typeface="Verdana" pitchFamily="34" charset="0"/>
              </a:rPr>
              <a:t>Vector</a:t>
            </a:r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 </a:t>
            </a:r>
            <a:r>
              <a:rPr lang="da-DK" altLang="zh-CN" sz="3200" dirty="0" err="1" smtClean="0">
                <a:solidFill>
                  <a:srgbClr val="933027"/>
                </a:solidFill>
                <a:sym typeface="Verdana" pitchFamily="34" charset="0"/>
              </a:rPr>
              <a:t>Multiplication</a:t>
            </a:r>
            <a:r>
              <a:rPr lang="da-DK" altLang="zh-CN" sz="3200" dirty="0">
                <a:solidFill>
                  <a:srgbClr val="933027"/>
                </a:solidFill>
                <a:sym typeface="Verdana" pitchFamily="34" charset="0"/>
              </a:rPr>
              <a:t/>
            </a:r>
            <a:br>
              <a:rPr lang="da-DK" altLang="zh-CN" sz="3200" dirty="0">
                <a:solidFill>
                  <a:srgbClr val="933027"/>
                </a:solidFill>
                <a:sym typeface="Verdana" pitchFamily="34" charset="0"/>
              </a:rPr>
            </a:br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(</a:t>
            </a:r>
            <a:r>
              <a:rPr lang="da-DK" altLang="zh-CN" sz="3200" dirty="0" err="1" smtClean="0">
                <a:solidFill>
                  <a:srgbClr val="933027"/>
                </a:solidFill>
                <a:sym typeface="Verdana" pitchFamily="34" charset="0"/>
              </a:rPr>
              <a:t>SpMV</a:t>
            </a:r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97230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8425556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Throughput (FP64) – irregular</a:t>
            </a:r>
            <a:r>
              <a:rPr lang="zh-CN" altLang="en-US" sz="3200" noProof="1" smtClean="0">
                <a:sym typeface="Verdana" pitchFamily="34" charset="0"/>
              </a:rPr>
              <a:t> </a:t>
            </a:r>
            <a:r>
              <a:rPr lang="en-US" altLang="zh-CN" sz="3200" noProof="1">
                <a:sym typeface="Verdana" pitchFamily="34" charset="0"/>
              </a:rPr>
              <a:t>m</a:t>
            </a:r>
            <a:r>
              <a:rPr lang="en-US" altLang="zh-CN" sz="3200" noProof="1" smtClean="0">
                <a:sym typeface="Verdana" pitchFamily="34" charset="0"/>
              </a:rPr>
              <a:t>atrices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20</a:t>
            </a:fld>
            <a:endParaRPr lang="en-US" altLang="zh-CN" noProof="1" smtClean="0"/>
          </a:p>
        </p:txBody>
      </p:sp>
      <p:pic>
        <p:nvPicPr>
          <p:cNvPr id="5" name="图片 4" descr="10 irregula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" b="28000"/>
          <a:stretch/>
        </p:blipFill>
        <p:spPr>
          <a:xfrm>
            <a:off x="0" y="1749648"/>
            <a:ext cx="9144000" cy="3911600"/>
          </a:xfrm>
          <a:prstGeom prst="rect">
            <a:avLst/>
          </a:prstGeom>
        </p:spPr>
      </p:pic>
      <p:grpSp>
        <p:nvGrpSpPr>
          <p:cNvPr id="2" name="组 1"/>
          <p:cNvGrpSpPr/>
          <p:nvPr/>
        </p:nvGrpSpPr>
        <p:grpSpPr>
          <a:xfrm>
            <a:off x="31924" y="1628800"/>
            <a:ext cx="9078664" cy="4248472"/>
            <a:chOff x="31924" y="1628800"/>
            <a:chExt cx="9078664" cy="4248472"/>
          </a:xfrm>
        </p:grpSpPr>
        <p:sp>
          <p:nvSpPr>
            <p:cNvPr id="6" name="矩形 5"/>
            <p:cNvSpPr/>
            <p:nvPr/>
          </p:nvSpPr>
          <p:spPr>
            <a:xfrm>
              <a:off x="2339752" y="1628800"/>
              <a:ext cx="4536504" cy="424847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6876256" y="1628800"/>
              <a:ext cx="2234332" cy="2736304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1924" y="3068960"/>
              <a:ext cx="2307828" cy="280831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图片 2" descr="zoom in irregula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" t="11385" r="23770" b="13920"/>
          <a:stretch/>
        </p:blipFill>
        <p:spPr>
          <a:xfrm>
            <a:off x="2309625" y="2492896"/>
            <a:ext cx="6834375" cy="3840027"/>
          </a:xfrm>
          <a:prstGeom prst="rect">
            <a:avLst/>
          </a:prstGeom>
        </p:spPr>
      </p:pic>
      <p:grpSp>
        <p:nvGrpSpPr>
          <p:cNvPr id="4" name="组 3"/>
          <p:cNvGrpSpPr/>
          <p:nvPr/>
        </p:nvGrpSpPr>
        <p:grpSpPr>
          <a:xfrm>
            <a:off x="7956376" y="1916832"/>
            <a:ext cx="837677" cy="2952328"/>
            <a:chOff x="7956376" y="1916832"/>
            <a:chExt cx="837677" cy="2952328"/>
          </a:xfrm>
        </p:grpSpPr>
        <p:cxnSp>
          <p:nvCxnSpPr>
            <p:cNvPr id="13" name="直接箭头连接符 79"/>
            <p:cNvCxnSpPr/>
            <p:nvPr/>
          </p:nvCxnSpPr>
          <p:spPr>
            <a:xfrm>
              <a:off x="8100392" y="4365104"/>
              <a:ext cx="0" cy="504056"/>
            </a:xfrm>
            <a:prstGeom prst="straightConnector1">
              <a:avLst/>
            </a:prstGeom>
            <a:ln w="28575" cmpd="sng">
              <a:solidFill>
                <a:srgbClr val="33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 rot="16200000">
              <a:off x="7282983" y="3430101"/>
              <a:ext cx="160839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100" kern="0" noProof="1" smtClean="0">
                  <a:solidFill>
                    <a:srgbClr val="3366FF"/>
                  </a:solidFill>
                  <a:sym typeface="Verdana" pitchFamily="34" charset="0"/>
                </a:rPr>
                <a:t>Intel MKL</a:t>
              </a:r>
              <a:r>
                <a:rPr lang="en-US" altLang="zh-CN" sz="1100" kern="0" noProof="1">
                  <a:solidFill>
                    <a:srgbClr val="3366FF"/>
                  </a:solidFill>
                  <a:sym typeface="Verdana" pitchFamily="34" charset="0"/>
                </a:rPr>
                <a:t>-CSR [‘15]</a:t>
              </a:r>
              <a:endParaRPr lang="en-US" sz="1100" dirty="0">
                <a:solidFill>
                  <a:srgbClr val="3366FF"/>
                </a:solidFill>
              </a:endParaRPr>
            </a:p>
          </p:txBody>
        </p:sp>
        <p:cxnSp>
          <p:nvCxnSpPr>
            <p:cNvPr id="15" name="直接箭头连接符 79"/>
            <p:cNvCxnSpPr/>
            <p:nvPr/>
          </p:nvCxnSpPr>
          <p:spPr>
            <a:xfrm>
              <a:off x="8388424" y="4221088"/>
              <a:ext cx="0" cy="504056"/>
            </a:xfrm>
            <a:prstGeom prst="straightConnector1">
              <a:avLst/>
            </a:prstGeom>
            <a:ln w="28575" cmpd="sng">
              <a:solidFill>
                <a:srgbClr val="33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/>
            <p:cNvSpPr/>
            <p:nvPr/>
          </p:nvSpPr>
          <p:spPr>
            <a:xfrm rot="16200000">
              <a:off x="7755956" y="3495822"/>
              <a:ext cx="123851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100" kern="0" noProof="1" smtClean="0">
                  <a:solidFill>
                    <a:srgbClr val="3366FF"/>
                  </a:solidFill>
                  <a:sym typeface="Verdana" pitchFamily="34" charset="0"/>
                </a:rPr>
                <a:t>Intel ESB [</a:t>
              </a:r>
              <a:r>
                <a:rPr lang="en-US" altLang="zh-CN" sz="1100" kern="0" noProof="1">
                  <a:solidFill>
                    <a:srgbClr val="3366FF"/>
                  </a:solidFill>
                  <a:sym typeface="Verdana" pitchFamily="34" charset="0"/>
                </a:rPr>
                <a:t>‘</a:t>
              </a:r>
              <a:r>
                <a:rPr lang="en-US" altLang="zh-CN" sz="1100" kern="0" noProof="1" smtClean="0">
                  <a:solidFill>
                    <a:srgbClr val="3366FF"/>
                  </a:solidFill>
                  <a:sym typeface="Verdana" pitchFamily="34" charset="0"/>
                </a:rPr>
                <a:t>13]</a:t>
              </a:r>
              <a:endParaRPr lang="en-US" sz="1100" dirty="0">
                <a:solidFill>
                  <a:srgbClr val="3366FF"/>
                </a:solidFill>
              </a:endParaRPr>
            </a:p>
          </p:txBody>
        </p:sp>
        <p:cxnSp>
          <p:nvCxnSpPr>
            <p:cNvPr id="17" name="直接箭头连接符 79"/>
            <p:cNvCxnSpPr/>
            <p:nvPr/>
          </p:nvCxnSpPr>
          <p:spPr>
            <a:xfrm>
              <a:off x="8676456" y="3708240"/>
              <a:ext cx="0" cy="504056"/>
            </a:xfrm>
            <a:prstGeom prst="straightConnector1">
              <a:avLst/>
            </a:prstGeom>
            <a:ln w="28575" cmpd="sng">
              <a:solidFill>
                <a:srgbClr val="33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/>
            <p:cNvSpPr/>
            <p:nvPr/>
          </p:nvSpPr>
          <p:spPr>
            <a:xfrm rot="16200000">
              <a:off x="7767544" y="2681731"/>
              <a:ext cx="179140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100" kern="0" noProof="1" smtClean="0">
                  <a:solidFill>
                    <a:srgbClr val="3366FF"/>
                  </a:solidFill>
                  <a:sym typeface="Verdana" pitchFamily="34" charset="0"/>
                </a:rPr>
                <a:t>CSR5 (this work) </a:t>
              </a:r>
              <a:r>
                <a:rPr lang="en-US" altLang="zh-CN" sz="1100" kern="0" noProof="1">
                  <a:solidFill>
                    <a:srgbClr val="3366FF"/>
                  </a:solidFill>
                  <a:sym typeface="Verdana" pitchFamily="34" charset="0"/>
                </a:rPr>
                <a:t>[‘15]</a:t>
              </a:r>
              <a:endParaRPr lang="en-US" sz="1100" dirty="0">
                <a:solidFill>
                  <a:srgbClr val="3366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6690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da-DK" altLang="zh-CN" smtClean="0"/>
              <a:t>Faculty of Science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90E484-8C28-4131-ACD0-A34A7F634A7A}" type="slidenum">
              <a:rPr lang="da-DK" altLang="zh-CN" smtClean="0"/>
              <a:pPr/>
              <a:t>21</a:t>
            </a:fld>
            <a:endParaRPr lang="da-DK" altLang="zh-CN" smtClean="0"/>
          </a:p>
        </p:txBody>
      </p:sp>
      <p:sp>
        <p:nvSpPr>
          <p:cNvPr id="8196" name="Footer Placeholder 3"/>
          <p:cNvSpPr txBox="1">
            <a:spLocks noGrp="1"/>
          </p:cNvSpPr>
          <p:nvPr/>
        </p:nvSpPr>
        <p:spPr bwMode="auto">
          <a:xfrm>
            <a:off x="2859088" y="-3175"/>
            <a:ext cx="6253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buSzPct val="100000"/>
            </a:pPr>
            <a:r>
              <a:rPr lang="da-DK" altLang="zh-CN" sz="1000">
                <a:solidFill>
                  <a:srgbClr val="F8F8F8"/>
                </a:solidFill>
                <a:sym typeface="Verdana" pitchFamily="34" charset="0"/>
              </a:rPr>
              <a:t>Faculty of Science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460374"/>
            <a:ext cx="8928992" cy="5992962"/>
          </a:xfrm>
        </p:spPr>
        <p:txBody>
          <a:bodyPr anchor="ctr"/>
          <a:lstStyle/>
          <a:p>
            <a:pPr algn="ctr"/>
            <a:r>
              <a:rPr lang="da-DK" altLang="zh-CN" sz="3200" dirty="0" err="1" smtClean="0">
                <a:solidFill>
                  <a:srgbClr val="933027"/>
                </a:solidFill>
                <a:sym typeface="Verdana" pitchFamily="34" charset="0"/>
              </a:rPr>
              <a:t>Experience</a:t>
            </a:r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 on x86 </a:t>
            </a:r>
            <a:r>
              <a:rPr lang="da-DK" altLang="zh-CN" sz="3200" dirty="0" err="1" smtClean="0">
                <a:solidFill>
                  <a:srgbClr val="933027"/>
                </a:solidFill>
                <a:sym typeface="Verdana" pitchFamily="34" charset="0"/>
              </a:rPr>
              <a:t>CPUs</a:t>
            </a:r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 &amp; </a:t>
            </a:r>
            <a:r>
              <a:rPr lang="da-DK" altLang="zh-CN" sz="3200" dirty="0" err="1" smtClean="0">
                <a:solidFill>
                  <a:srgbClr val="933027"/>
                </a:solidFill>
                <a:sym typeface="Verdana" pitchFamily="34" charset="0"/>
              </a:rPr>
              <a:t>Xeon</a:t>
            </a:r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 Phi:</a:t>
            </a:r>
            <a:b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</a:br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SIMD </a:t>
            </a:r>
            <a:r>
              <a:rPr lang="da-DK" altLang="zh-CN" sz="3200" dirty="0" err="1" smtClean="0">
                <a:solidFill>
                  <a:srgbClr val="933027"/>
                </a:solidFill>
                <a:sym typeface="Verdana" pitchFamily="34" charset="0"/>
              </a:rPr>
              <a:t>intrinsics</a:t>
            </a:r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 + software </a:t>
            </a:r>
            <a:r>
              <a:rPr lang="da-DK" altLang="zh-CN" sz="3200" dirty="0" err="1" smtClean="0">
                <a:solidFill>
                  <a:srgbClr val="933027"/>
                </a:solidFill>
                <a:sym typeface="Verdana" pitchFamily="34" charset="0"/>
              </a:rPr>
              <a:t>prefetching</a:t>
            </a:r>
            <a:endParaRPr lang="da-DK" altLang="zh-CN" sz="3200" dirty="0" smtClean="0">
              <a:solidFill>
                <a:srgbClr val="933027"/>
              </a:solidFill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8285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8101012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RECALL: CSR5</a:t>
            </a:r>
            <a:r>
              <a:rPr lang="en-US" altLang="zh-CN" sz="3200" noProof="1" smtClean="0">
                <a:sym typeface="Verdana" pitchFamily="34" charset="0"/>
              </a:rPr>
              <a:t>-based</a:t>
            </a:r>
            <a:r>
              <a:rPr lang="zh-CN" altLang="en-US" sz="3200" noProof="1" smtClean="0">
                <a:sym typeface="Verdana" pitchFamily="34" charset="0"/>
              </a:rPr>
              <a:t> </a:t>
            </a:r>
            <a:r>
              <a:rPr lang="en-US" altLang="zh-CN" sz="3200" noProof="1" smtClean="0">
                <a:sym typeface="Verdana" pitchFamily="34" charset="0"/>
              </a:rPr>
              <a:t>SpMV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22</a:t>
            </a:fld>
            <a:endParaRPr lang="en-US" altLang="zh-CN" noProof="1" smtClean="0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403648" y="2276872"/>
            <a:ext cx="576064" cy="648072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G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475656" y="2348880"/>
            <a:ext cx="432048" cy="504056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5292080" y="2276872"/>
            <a:ext cx="936104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rPr>
              <a:t>R</a:t>
            </a:r>
            <a:r>
              <a:rPr lang="da-DK" altLang="zh-CN" sz="2000" b="1" baseline="-25000" dirty="0" smtClean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rPr>
              <a:t>1</a:t>
            </a:r>
            <a:endParaRPr lang="da-DK" altLang="zh-CN" sz="2000" b="1" baseline="-25000" dirty="0">
              <a:solidFill>
                <a:srgbClr val="FF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403648" y="2996952"/>
            <a:ext cx="576064" cy="504056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G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403648" y="3573016"/>
            <a:ext cx="576064" cy="936104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G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403648" y="4581128"/>
            <a:ext cx="576064" cy="936104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B</a:t>
            </a:r>
            <a:r>
              <a:rPr lang="da-DK" altLang="zh-CN" sz="2000" b="1" baseline="-25000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1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475656" y="3068960"/>
            <a:ext cx="432048" cy="360040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475656" y="3645024"/>
            <a:ext cx="432048" cy="792088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1475656" y="4653136"/>
            <a:ext cx="432048" cy="1008112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2267744" y="2276872"/>
            <a:ext cx="576064" cy="64807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R</a:t>
            </a:r>
            <a:r>
              <a:rPr lang="da-DK" altLang="zh-CN" sz="2000" b="1" baseline="-25000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1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2339752" y="2204864"/>
            <a:ext cx="432048" cy="648072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131840" y="2276872"/>
            <a:ext cx="576064" cy="324036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R</a:t>
            </a:r>
            <a:r>
              <a:rPr lang="da-DK" altLang="zh-CN" sz="2000" b="1" baseline="-25000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2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3203848" y="2132856"/>
            <a:ext cx="432048" cy="3528392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3995936" y="2276872"/>
            <a:ext cx="576064" cy="50405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R</a:t>
            </a:r>
            <a:r>
              <a:rPr lang="da-DK" altLang="zh-CN" sz="2000" b="1" baseline="-25000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3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4067944" y="2060848"/>
            <a:ext cx="432048" cy="648072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2267744" y="2996952"/>
            <a:ext cx="576064" cy="504056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G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2339752" y="3068960"/>
            <a:ext cx="432048" cy="360040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2267744" y="3573016"/>
            <a:ext cx="576064" cy="1368152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G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2339752" y="3645024"/>
            <a:ext cx="432048" cy="1224136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2267744" y="5013176"/>
            <a:ext cx="576064" cy="504056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B</a:t>
            </a:r>
            <a:r>
              <a:rPr lang="da-DK" altLang="zh-CN" sz="2000" b="1" baseline="-25000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2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2339752" y="5085184"/>
            <a:ext cx="432048" cy="1008112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3995936" y="4149080"/>
            <a:ext cx="576064" cy="1368152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B</a:t>
            </a:r>
            <a:r>
              <a:rPr lang="da-DK" altLang="zh-CN" sz="2000" b="1" baseline="-25000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3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4067944" y="4221088"/>
            <a:ext cx="432048" cy="1440160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5" name="Rectangle 15"/>
          <p:cNvSpPr>
            <a:spLocks noChangeArrowheads="1"/>
          </p:cNvSpPr>
          <p:nvPr/>
        </p:nvSpPr>
        <p:spPr bwMode="auto">
          <a:xfrm>
            <a:off x="3995936" y="2852936"/>
            <a:ext cx="576064" cy="648072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G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4067944" y="2924944"/>
            <a:ext cx="432048" cy="504056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3995936" y="3573016"/>
            <a:ext cx="576064" cy="504056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chemeClr val="bg1"/>
                </a:solidFill>
                <a:latin typeface="Arial"/>
                <a:cs typeface="Arial"/>
                <a:sym typeface="Verdana" pitchFamily="34" charset="0"/>
              </a:rPr>
              <a:t>G</a:t>
            </a:r>
            <a:endParaRPr lang="da-DK" altLang="zh-CN" sz="2000" b="1" baseline="-25000" dirty="0">
              <a:solidFill>
                <a:schemeClr val="bg1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8" name="Rectangle 15"/>
          <p:cNvSpPr>
            <a:spLocks noChangeArrowheads="1"/>
          </p:cNvSpPr>
          <p:nvPr/>
        </p:nvSpPr>
        <p:spPr bwMode="auto">
          <a:xfrm>
            <a:off x="4067944" y="3645024"/>
            <a:ext cx="432048" cy="360040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825672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...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1257720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1" name="Rectangle 15"/>
          <p:cNvSpPr>
            <a:spLocks noChangeArrowheads="1"/>
          </p:cNvSpPr>
          <p:nvPr/>
        </p:nvSpPr>
        <p:spPr bwMode="auto">
          <a:xfrm>
            <a:off x="1689768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2121816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3" name="Rectangle 15"/>
          <p:cNvSpPr>
            <a:spLocks noChangeArrowheads="1"/>
          </p:cNvSpPr>
          <p:nvPr/>
        </p:nvSpPr>
        <p:spPr bwMode="auto">
          <a:xfrm>
            <a:off x="2553864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4" name="Rectangle 15"/>
          <p:cNvSpPr>
            <a:spLocks noChangeArrowheads="1"/>
          </p:cNvSpPr>
          <p:nvPr/>
        </p:nvSpPr>
        <p:spPr bwMode="auto">
          <a:xfrm>
            <a:off x="2985912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3417960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6" name="Rectangle 15"/>
          <p:cNvSpPr>
            <a:spLocks noChangeArrowheads="1"/>
          </p:cNvSpPr>
          <p:nvPr/>
        </p:nvSpPr>
        <p:spPr bwMode="auto">
          <a:xfrm>
            <a:off x="3850008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7" name="Rectangle 15"/>
          <p:cNvSpPr>
            <a:spLocks noChangeArrowheads="1"/>
          </p:cNvSpPr>
          <p:nvPr/>
        </p:nvSpPr>
        <p:spPr bwMode="auto">
          <a:xfrm>
            <a:off x="4282056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8" name="Rectangle 15"/>
          <p:cNvSpPr>
            <a:spLocks noChangeArrowheads="1"/>
          </p:cNvSpPr>
          <p:nvPr/>
        </p:nvSpPr>
        <p:spPr bwMode="auto">
          <a:xfrm>
            <a:off x="4714104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9" name="Rectangle 15"/>
          <p:cNvSpPr>
            <a:spLocks noChangeArrowheads="1"/>
          </p:cNvSpPr>
          <p:nvPr/>
        </p:nvSpPr>
        <p:spPr bwMode="auto">
          <a:xfrm>
            <a:off x="5146152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50" name="Rectangle 15"/>
          <p:cNvSpPr>
            <a:spLocks noChangeArrowheads="1"/>
          </p:cNvSpPr>
          <p:nvPr/>
        </p:nvSpPr>
        <p:spPr bwMode="auto">
          <a:xfrm>
            <a:off x="5578200" y="60932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zh-CN" altLang="en-US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.</a:t>
            </a:r>
            <a:r>
              <a:rPr lang="en-US" altLang="zh-CN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..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54" name="Rectangle 15"/>
          <p:cNvSpPr>
            <a:spLocks noChangeArrowheads="1"/>
          </p:cNvSpPr>
          <p:nvPr/>
        </p:nvSpPr>
        <p:spPr bwMode="auto">
          <a:xfrm>
            <a:off x="321616" y="6165304"/>
            <a:ext cx="43204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y =</a:t>
            </a:r>
            <a:endParaRPr lang="da-DK" altLang="zh-CN" sz="16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cxnSp>
        <p:nvCxnSpPr>
          <p:cNvPr id="55" name="曲线连接符 54"/>
          <p:cNvCxnSpPr>
            <a:stCxn id="10" idx="1"/>
            <a:endCxn id="40" idx="0"/>
          </p:cNvCxnSpPr>
          <p:nvPr/>
        </p:nvCxnSpPr>
        <p:spPr>
          <a:xfrm rot="10800000" flipH="1" flipV="1">
            <a:off x="1403648" y="2600908"/>
            <a:ext cx="71052" cy="3492388"/>
          </a:xfrm>
          <a:prstGeom prst="curvedConnector4">
            <a:avLst>
              <a:gd name="adj1" fmla="val -1408246"/>
              <a:gd name="adj2" fmla="val 93147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曲线连接符 59"/>
          <p:cNvCxnSpPr>
            <a:stCxn id="14" idx="1"/>
            <a:endCxn id="41" idx="0"/>
          </p:cNvCxnSpPr>
          <p:nvPr/>
        </p:nvCxnSpPr>
        <p:spPr>
          <a:xfrm rot="10800000" flipH="1" flipV="1">
            <a:off x="1403648" y="3248980"/>
            <a:ext cx="503100" cy="2844316"/>
          </a:xfrm>
          <a:prstGeom prst="curvedConnector4">
            <a:avLst>
              <a:gd name="adj1" fmla="val -166710"/>
              <a:gd name="adj2" fmla="val 89454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曲线连接符 63"/>
          <p:cNvCxnSpPr>
            <a:stCxn id="15" idx="1"/>
            <a:endCxn id="42" idx="0"/>
          </p:cNvCxnSpPr>
          <p:nvPr/>
        </p:nvCxnSpPr>
        <p:spPr>
          <a:xfrm rot="10800000" flipH="1" flipV="1">
            <a:off x="1403648" y="4041068"/>
            <a:ext cx="935148" cy="2052228"/>
          </a:xfrm>
          <a:prstGeom prst="curvedConnector4">
            <a:avLst>
              <a:gd name="adj1" fmla="val -67053"/>
              <a:gd name="adj2" fmla="val 82034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曲线连接符 75"/>
          <p:cNvCxnSpPr>
            <a:stCxn id="27" idx="3"/>
            <a:endCxn id="44" idx="0"/>
          </p:cNvCxnSpPr>
          <p:nvPr/>
        </p:nvCxnSpPr>
        <p:spPr>
          <a:xfrm>
            <a:off x="2843808" y="3248980"/>
            <a:ext cx="359084" cy="2844316"/>
          </a:xfrm>
          <a:prstGeom prst="curvedConnector2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曲线连接符 78"/>
          <p:cNvCxnSpPr>
            <a:stCxn id="29" idx="3"/>
            <a:endCxn id="45" idx="0"/>
          </p:cNvCxnSpPr>
          <p:nvPr/>
        </p:nvCxnSpPr>
        <p:spPr>
          <a:xfrm>
            <a:off x="2843808" y="4257092"/>
            <a:ext cx="791132" cy="1836204"/>
          </a:xfrm>
          <a:prstGeom prst="curvedConnector2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曲线连接符 81"/>
          <p:cNvCxnSpPr>
            <a:stCxn id="35" idx="3"/>
            <a:endCxn id="47" idx="0"/>
          </p:cNvCxnSpPr>
          <p:nvPr/>
        </p:nvCxnSpPr>
        <p:spPr>
          <a:xfrm flipH="1">
            <a:off x="4499036" y="3176972"/>
            <a:ext cx="72964" cy="2916324"/>
          </a:xfrm>
          <a:prstGeom prst="curvedConnector4">
            <a:avLst>
              <a:gd name="adj1" fmla="val -313305"/>
              <a:gd name="adj2" fmla="val 55556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曲线连接符 84"/>
          <p:cNvCxnSpPr>
            <a:stCxn id="37" idx="3"/>
            <a:endCxn id="48" idx="0"/>
          </p:cNvCxnSpPr>
          <p:nvPr/>
        </p:nvCxnSpPr>
        <p:spPr>
          <a:xfrm>
            <a:off x="4572000" y="3825044"/>
            <a:ext cx="359084" cy="2268252"/>
          </a:xfrm>
          <a:prstGeom prst="curvedConnector2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15"/>
          <p:cNvSpPr>
            <a:spLocks noChangeArrowheads="1"/>
          </p:cNvSpPr>
          <p:nvPr/>
        </p:nvSpPr>
        <p:spPr bwMode="auto">
          <a:xfrm>
            <a:off x="6228184" y="2276872"/>
            <a:ext cx="936104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rPr>
              <a:t>R</a:t>
            </a:r>
            <a:r>
              <a:rPr lang="en-US" altLang="zh-CN" sz="2000" b="1" baseline="-25000" dirty="0" smtClean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rPr>
              <a:t>2</a:t>
            </a:r>
            <a:endParaRPr lang="da-DK" altLang="zh-CN" sz="2000" b="1" baseline="-25000" dirty="0">
              <a:solidFill>
                <a:srgbClr val="FF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89" name="Rectangle 15"/>
          <p:cNvSpPr>
            <a:spLocks noChangeArrowheads="1"/>
          </p:cNvSpPr>
          <p:nvPr/>
        </p:nvSpPr>
        <p:spPr bwMode="auto">
          <a:xfrm>
            <a:off x="7164288" y="2276872"/>
            <a:ext cx="936104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rPr>
              <a:t>R</a:t>
            </a:r>
            <a:r>
              <a:rPr lang="en-US" altLang="zh-CN" sz="2000" b="1" baseline="-25000" dirty="0" smtClean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rPr>
              <a:t>3</a:t>
            </a:r>
            <a:endParaRPr lang="da-DK" altLang="zh-CN" sz="2000" b="1" baseline="-25000" dirty="0">
              <a:solidFill>
                <a:srgbClr val="FF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90" name="Rectangle 15"/>
          <p:cNvSpPr>
            <a:spLocks noChangeArrowheads="1"/>
          </p:cNvSpPr>
          <p:nvPr/>
        </p:nvSpPr>
        <p:spPr bwMode="auto">
          <a:xfrm>
            <a:off x="8100392" y="2276872"/>
            <a:ext cx="936104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zh-CN" altLang="zh-CN" sz="2000" b="1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0</a:t>
            </a:r>
            <a:endParaRPr lang="da-DK" altLang="zh-CN" sz="2000" b="1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grpSp>
        <p:nvGrpSpPr>
          <p:cNvPr id="10247" name="组 10246"/>
          <p:cNvGrpSpPr/>
          <p:nvPr/>
        </p:nvGrpSpPr>
        <p:grpSpPr>
          <a:xfrm>
            <a:off x="5292080" y="3284984"/>
            <a:ext cx="3744416" cy="432048"/>
            <a:chOff x="5292080" y="3284984"/>
            <a:chExt cx="3744416" cy="432048"/>
          </a:xfrm>
        </p:grpSpPr>
        <p:sp>
          <p:nvSpPr>
            <p:cNvPr id="91" name="Rectangle 15"/>
            <p:cNvSpPr>
              <a:spLocks noChangeArrowheads="1"/>
            </p:cNvSpPr>
            <p:nvPr/>
          </p:nvSpPr>
          <p:spPr bwMode="auto">
            <a:xfrm>
              <a:off x="5292080" y="3284984"/>
              <a:ext cx="936104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b="1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R</a:t>
              </a:r>
              <a:r>
                <a:rPr lang="da-DK" altLang="zh-CN" sz="2000" b="1" baseline="-25000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1</a:t>
              </a:r>
              <a:endParaRPr lang="da-DK" altLang="zh-CN" sz="2000" b="1" baseline="-25000" dirty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endParaRPr>
            </a:p>
          </p:txBody>
        </p:sp>
        <p:sp>
          <p:nvSpPr>
            <p:cNvPr id="92" name="Rectangle 15"/>
            <p:cNvSpPr>
              <a:spLocks noChangeArrowheads="1"/>
            </p:cNvSpPr>
            <p:nvPr/>
          </p:nvSpPr>
          <p:spPr bwMode="auto">
            <a:xfrm>
              <a:off x="6228184" y="3284984"/>
              <a:ext cx="936104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b="1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R</a:t>
              </a:r>
              <a:r>
                <a:rPr lang="en-US" altLang="zh-CN" sz="2000" b="1" baseline="-25000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2</a:t>
              </a:r>
              <a:r>
                <a:rPr lang="en-US" altLang="zh-CN" sz="2000" b="1" dirty="0" smtClean="0">
                  <a:solidFill>
                    <a:srgbClr val="000000"/>
                  </a:solidFill>
                  <a:latin typeface="Arial"/>
                  <a:cs typeface="Arial"/>
                  <a:sym typeface="Verdana" pitchFamily="34" charset="0"/>
                </a:rPr>
                <a:t>+</a:t>
              </a:r>
              <a:r>
                <a:rPr lang="da-DK" altLang="zh-CN" sz="2000" b="1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R</a:t>
              </a:r>
              <a:r>
                <a:rPr lang="en-US" altLang="zh-CN" sz="2000" b="1" baseline="-25000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3</a:t>
              </a:r>
              <a:endParaRPr lang="da-DK" altLang="zh-CN" sz="2000" b="1" baseline="-25000" dirty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endParaRPr>
            </a:p>
          </p:txBody>
        </p:sp>
        <p:sp>
          <p:nvSpPr>
            <p:cNvPr id="93" name="Rectangle 15"/>
            <p:cNvSpPr>
              <a:spLocks noChangeArrowheads="1"/>
            </p:cNvSpPr>
            <p:nvPr/>
          </p:nvSpPr>
          <p:spPr bwMode="auto">
            <a:xfrm>
              <a:off x="7164288" y="3284984"/>
              <a:ext cx="936104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b="1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R</a:t>
              </a:r>
              <a:r>
                <a:rPr lang="en-US" altLang="zh-CN" sz="2000" b="1" baseline="-25000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3</a:t>
              </a:r>
              <a:endParaRPr lang="da-DK" altLang="zh-CN" sz="2000" b="1" baseline="-25000" dirty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endParaRPr>
            </a:p>
          </p:txBody>
        </p:sp>
        <p:sp>
          <p:nvSpPr>
            <p:cNvPr id="94" name="Rectangle 15"/>
            <p:cNvSpPr>
              <a:spLocks noChangeArrowheads="1"/>
            </p:cNvSpPr>
            <p:nvPr/>
          </p:nvSpPr>
          <p:spPr bwMode="auto">
            <a:xfrm>
              <a:off x="8100392" y="3284984"/>
              <a:ext cx="936104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zh-CN" altLang="zh-CN" sz="2000" b="1" dirty="0">
                  <a:solidFill>
                    <a:srgbClr val="000000"/>
                  </a:solidFill>
                  <a:latin typeface="Arial"/>
                  <a:cs typeface="Arial"/>
                  <a:sym typeface="Verdana" pitchFamily="34" charset="0"/>
                </a:rPr>
                <a:t>0</a:t>
              </a:r>
              <a:endParaRPr lang="da-DK" altLang="zh-CN" sz="2000" b="1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endParaRPr>
            </a:p>
          </p:txBody>
        </p:sp>
      </p:grpSp>
      <p:sp>
        <p:nvSpPr>
          <p:cNvPr id="95" name="Rectangle 15"/>
          <p:cNvSpPr>
            <a:spLocks noChangeArrowheads="1"/>
          </p:cNvSpPr>
          <p:nvPr/>
        </p:nvSpPr>
        <p:spPr bwMode="auto">
          <a:xfrm>
            <a:off x="5292080" y="5085184"/>
            <a:ext cx="936104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rgbClr val="3366FF"/>
                </a:solidFill>
                <a:latin typeface="Arial"/>
                <a:cs typeface="Arial"/>
                <a:sym typeface="Verdana" pitchFamily="34" charset="0"/>
              </a:rPr>
              <a:t>B</a:t>
            </a:r>
            <a:r>
              <a:rPr lang="da-DK" altLang="zh-CN" sz="2000" b="1" baseline="-25000" dirty="0" smtClean="0">
                <a:solidFill>
                  <a:srgbClr val="3366FF"/>
                </a:solidFill>
                <a:latin typeface="Arial"/>
                <a:cs typeface="Arial"/>
                <a:sym typeface="Verdana" pitchFamily="34" charset="0"/>
              </a:rPr>
              <a:t>1</a:t>
            </a:r>
            <a:endParaRPr lang="da-DK" altLang="zh-CN" sz="2000" b="1" baseline="-25000" dirty="0">
              <a:solidFill>
                <a:srgbClr val="3366FF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96" name="Rectangle 15"/>
          <p:cNvSpPr>
            <a:spLocks noChangeArrowheads="1"/>
          </p:cNvSpPr>
          <p:nvPr/>
        </p:nvSpPr>
        <p:spPr bwMode="auto">
          <a:xfrm>
            <a:off x="6228184" y="5085184"/>
            <a:ext cx="936104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rgbClr val="3366FF"/>
                </a:solidFill>
                <a:latin typeface="Arial"/>
                <a:cs typeface="Arial"/>
                <a:sym typeface="Verdana" pitchFamily="34" charset="0"/>
              </a:rPr>
              <a:t>B</a:t>
            </a:r>
            <a:r>
              <a:rPr lang="en-US" altLang="zh-CN" sz="2000" b="1" baseline="-25000" dirty="0" smtClean="0">
                <a:solidFill>
                  <a:srgbClr val="3366FF"/>
                </a:solidFill>
                <a:latin typeface="Arial"/>
                <a:cs typeface="Arial"/>
                <a:sym typeface="Verdana" pitchFamily="34" charset="0"/>
              </a:rPr>
              <a:t>2</a:t>
            </a:r>
            <a:endParaRPr lang="da-DK" altLang="zh-CN" sz="2000" b="1" baseline="-25000" dirty="0">
              <a:solidFill>
                <a:srgbClr val="3366FF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97" name="Rectangle 15"/>
          <p:cNvSpPr>
            <a:spLocks noChangeArrowheads="1"/>
          </p:cNvSpPr>
          <p:nvPr/>
        </p:nvSpPr>
        <p:spPr bwMode="auto">
          <a:xfrm>
            <a:off x="8100392" y="5085184"/>
            <a:ext cx="936104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b="1" dirty="0" smtClean="0">
                <a:solidFill>
                  <a:srgbClr val="3366FF"/>
                </a:solidFill>
                <a:latin typeface="Arial"/>
                <a:cs typeface="Arial"/>
                <a:sym typeface="Verdana" pitchFamily="34" charset="0"/>
              </a:rPr>
              <a:t>B</a:t>
            </a:r>
            <a:r>
              <a:rPr lang="en-US" altLang="zh-CN" sz="2000" b="1" baseline="-25000" dirty="0" smtClean="0">
                <a:solidFill>
                  <a:srgbClr val="3366FF"/>
                </a:solidFill>
                <a:latin typeface="Arial"/>
                <a:cs typeface="Arial"/>
                <a:sym typeface="Verdana" pitchFamily="34" charset="0"/>
              </a:rPr>
              <a:t>3</a:t>
            </a:r>
            <a:endParaRPr lang="da-DK" altLang="zh-CN" sz="2000" b="1" baseline="-25000" dirty="0">
              <a:solidFill>
                <a:srgbClr val="3366FF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98" name="Rectangle 15"/>
          <p:cNvSpPr>
            <a:spLocks noChangeArrowheads="1"/>
          </p:cNvSpPr>
          <p:nvPr/>
        </p:nvSpPr>
        <p:spPr bwMode="auto">
          <a:xfrm>
            <a:off x="7164288" y="5085184"/>
            <a:ext cx="936104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zh-CN" altLang="zh-CN" sz="2000" b="1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0</a:t>
            </a:r>
            <a:endParaRPr lang="da-DK" altLang="zh-CN" sz="2000" b="1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grpSp>
        <p:nvGrpSpPr>
          <p:cNvPr id="10250" name="组 10249"/>
          <p:cNvGrpSpPr/>
          <p:nvPr/>
        </p:nvGrpSpPr>
        <p:grpSpPr>
          <a:xfrm>
            <a:off x="5292080" y="4221088"/>
            <a:ext cx="3744416" cy="432048"/>
            <a:chOff x="5292080" y="4221088"/>
            <a:chExt cx="3744416" cy="432048"/>
          </a:xfrm>
        </p:grpSpPr>
        <p:sp>
          <p:nvSpPr>
            <p:cNvPr id="99" name="Rectangle 15"/>
            <p:cNvSpPr>
              <a:spLocks noChangeArrowheads="1"/>
            </p:cNvSpPr>
            <p:nvPr/>
          </p:nvSpPr>
          <p:spPr bwMode="auto">
            <a:xfrm>
              <a:off x="5292080" y="4221088"/>
              <a:ext cx="936104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b="1" dirty="0" smtClean="0">
                  <a:solidFill>
                    <a:srgbClr val="3366FF"/>
                  </a:solidFill>
                  <a:latin typeface="Arial"/>
                  <a:cs typeface="Arial"/>
                  <a:sym typeface="Verdana" pitchFamily="34" charset="0"/>
                </a:rPr>
                <a:t>B</a:t>
              </a:r>
              <a:r>
                <a:rPr lang="da-DK" altLang="zh-CN" sz="2000" b="1" baseline="-25000" dirty="0" smtClean="0">
                  <a:solidFill>
                    <a:srgbClr val="3366FF"/>
                  </a:solidFill>
                  <a:latin typeface="Arial"/>
                  <a:cs typeface="Arial"/>
                  <a:sym typeface="Verdana" pitchFamily="34" charset="0"/>
                </a:rPr>
                <a:t>1</a:t>
              </a:r>
              <a:r>
                <a:rPr lang="en-US" altLang="zh-CN" sz="2000" b="1" dirty="0">
                  <a:solidFill>
                    <a:srgbClr val="000000"/>
                  </a:solidFill>
                  <a:latin typeface="Arial"/>
                  <a:cs typeface="Arial"/>
                  <a:sym typeface="Verdana" pitchFamily="34" charset="0"/>
                </a:rPr>
                <a:t>+</a:t>
              </a:r>
              <a:r>
                <a:rPr lang="da-DK" altLang="zh-CN" sz="2000" b="1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R</a:t>
              </a:r>
              <a:r>
                <a:rPr lang="da-DK" altLang="zh-CN" sz="2000" b="1" baseline="-25000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1</a:t>
              </a:r>
              <a:endParaRPr lang="da-DK" altLang="zh-CN" sz="2000" b="1" baseline="-25000" dirty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endParaRPr>
            </a:p>
          </p:txBody>
        </p:sp>
        <p:sp>
          <p:nvSpPr>
            <p:cNvPr id="100" name="Rectangle 15"/>
            <p:cNvSpPr>
              <a:spLocks noChangeArrowheads="1"/>
            </p:cNvSpPr>
            <p:nvPr/>
          </p:nvSpPr>
          <p:spPr bwMode="auto">
            <a:xfrm>
              <a:off x="6228184" y="4221088"/>
              <a:ext cx="936104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b="1" dirty="0">
                  <a:solidFill>
                    <a:srgbClr val="3366FF"/>
                  </a:solidFill>
                  <a:latin typeface="Arial"/>
                  <a:cs typeface="Arial"/>
                  <a:sym typeface="Verdana" pitchFamily="34" charset="0"/>
                </a:rPr>
                <a:t>B</a:t>
              </a:r>
              <a:r>
                <a:rPr lang="en-US" altLang="zh-CN" sz="1600" b="1" baseline="-25000" dirty="0">
                  <a:solidFill>
                    <a:srgbClr val="3366FF"/>
                  </a:solidFill>
                  <a:latin typeface="Arial"/>
                  <a:cs typeface="Arial"/>
                  <a:sym typeface="Verdana" pitchFamily="34" charset="0"/>
                </a:rPr>
                <a:t>2</a:t>
              </a:r>
              <a:r>
                <a:rPr lang="en-US" altLang="zh-CN" sz="1600" b="1" dirty="0" smtClean="0">
                  <a:solidFill>
                    <a:srgbClr val="000000"/>
                  </a:solidFill>
                  <a:latin typeface="Arial"/>
                  <a:cs typeface="Arial"/>
                  <a:sym typeface="Verdana" pitchFamily="34" charset="0"/>
                </a:rPr>
                <a:t>+</a:t>
              </a:r>
              <a:r>
                <a:rPr lang="da-DK" altLang="zh-CN" sz="1600" b="1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R</a:t>
              </a:r>
              <a:r>
                <a:rPr lang="en-US" altLang="zh-CN" sz="1600" b="1" baseline="-25000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2</a:t>
              </a:r>
              <a:r>
                <a:rPr lang="en-US" altLang="zh-CN" sz="1600" b="1" dirty="0" smtClean="0">
                  <a:solidFill>
                    <a:srgbClr val="000000"/>
                  </a:solidFill>
                  <a:latin typeface="Arial"/>
                  <a:cs typeface="Arial"/>
                  <a:sym typeface="Verdana" pitchFamily="34" charset="0"/>
                </a:rPr>
                <a:t>+</a:t>
              </a:r>
              <a:r>
                <a:rPr lang="da-DK" altLang="zh-CN" sz="1600" b="1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R</a:t>
              </a:r>
              <a:r>
                <a:rPr lang="en-US" altLang="zh-CN" sz="1600" b="1" baseline="-25000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3</a:t>
              </a:r>
              <a:endParaRPr lang="da-DK" altLang="zh-CN" sz="1600" b="1" baseline="-25000" dirty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endParaRPr>
            </a:p>
          </p:txBody>
        </p:sp>
        <p:sp>
          <p:nvSpPr>
            <p:cNvPr id="101" name="Rectangle 15"/>
            <p:cNvSpPr>
              <a:spLocks noChangeArrowheads="1"/>
            </p:cNvSpPr>
            <p:nvPr/>
          </p:nvSpPr>
          <p:spPr bwMode="auto">
            <a:xfrm>
              <a:off x="7164288" y="4221088"/>
              <a:ext cx="936104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b="1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R</a:t>
              </a:r>
              <a:r>
                <a:rPr lang="en-US" altLang="zh-CN" sz="2000" b="1" baseline="-25000" dirty="0" smtClean="0">
                  <a:solidFill>
                    <a:srgbClr val="FF0000"/>
                  </a:solidFill>
                  <a:latin typeface="Arial"/>
                  <a:cs typeface="Arial"/>
                  <a:sym typeface="Verdana" pitchFamily="34" charset="0"/>
                </a:rPr>
                <a:t>3</a:t>
              </a:r>
              <a:endParaRPr lang="da-DK" altLang="zh-CN" sz="2000" b="1" baseline="-25000" dirty="0">
                <a:solidFill>
                  <a:srgbClr val="FF0000"/>
                </a:solidFill>
                <a:latin typeface="Arial"/>
                <a:cs typeface="Arial"/>
                <a:sym typeface="Verdana" pitchFamily="34" charset="0"/>
              </a:endParaRPr>
            </a:p>
          </p:txBody>
        </p:sp>
        <p:sp>
          <p:nvSpPr>
            <p:cNvPr id="102" name="Rectangle 15"/>
            <p:cNvSpPr>
              <a:spLocks noChangeArrowheads="1"/>
            </p:cNvSpPr>
            <p:nvPr/>
          </p:nvSpPr>
          <p:spPr bwMode="auto">
            <a:xfrm>
              <a:off x="8100392" y="4221088"/>
              <a:ext cx="936104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b="1" dirty="0">
                  <a:solidFill>
                    <a:srgbClr val="3366FF"/>
                  </a:solidFill>
                  <a:latin typeface="Arial"/>
                  <a:cs typeface="Arial"/>
                  <a:sym typeface="Verdana" pitchFamily="34" charset="0"/>
                </a:rPr>
                <a:t>B</a:t>
              </a:r>
              <a:r>
                <a:rPr lang="en-US" altLang="zh-CN" sz="2000" b="1" baseline="-25000" dirty="0">
                  <a:solidFill>
                    <a:srgbClr val="3366FF"/>
                  </a:solidFill>
                  <a:latin typeface="Arial"/>
                  <a:cs typeface="Arial"/>
                  <a:sym typeface="Verdana" pitchFamily="34" charset="0"/>
                </a:rPr>
                <a:t>3</a:t>
              </a:r>
              <a:endParaRPr lang="da-DK" altLang="zh-CN" sz="2000" b="1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endParaRPr>
            </a:p>
          </p:txBody>
        </p:sp>
      </p:grpSp>
      <p:cxnSp>
        <p:nvCxnSpPr>
          <p:cNvPr id="103" name="曲线连接符 102"/>
          <p:cNvCxnSpPr>
            <a:stCxn id="20" idx="0"/>
            <a:endCxn id="12" idx="0"/>
          </p:cNvCxnSpPr>
          <p:nvPr/>
        </p:nvCxnSpPr>
        <p:spPr>
          <a:xfrm rot="5400000" flipH="1" flipV="1">
            <a:off x="4157954" y="674694"/>
            <a:ext cx="12700" cy="3204356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曲线连接符 105"/>
          <p:cNvCxnSpPr>
            <a:stCxn id="23" idx="0"/>
            <a:endCxn id="88" idx="0"/>
          </p:cNvCxnSpPr>
          <p:nvPr/>
        </p:nvCxnSpPr>
        <p:spPr>
          <a:xfrm rot="5400000" flipH="1" flipV="1">
            <a:off x="5058054" y="638690"/>
            <a:ext cx="12700" cy="3276364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曲线连接符 108"/>
          <p:cNvCxnSpPr>
            <a:stCxn id="25" idx="0"/>
            <a:endCxn id="89" idx="0"/>
          </p:cNvCxnSpPr>
          <p:nvPr/>
        </p:nvCxnSpPr>
        <p:spPr>
          <a:xfrm rot="5400000" flipH="1" flipV="1">
            <a:off x="5958154" y="602686"/>
            <a:ext cx="12700" cy="3348372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曲线连接符 111"/>
          <p:cNvCxnSpPr>
            <a:stCxn id="33" idx="2"/>
            <a:endCxn id="97" idx="2"/>
          </p:cNvCxnSpPr>
          <p:nvPr/>
        </p:nvCxnSpPr>
        <p:spPr>
          <a:xfrm rot="16200000" flipH="1">
            <a:off x="6426206" y="3374994"/>
            <a:ext cx="12700" cy="4284476"/>
          </a:xfrm>
          <a:prstGeom prst="curvedConnector3">
            <a:avLst>
              <a:gd name="adj1" fmla="val 1800000"/>
            </a:avLst>
          </a:prstGeom>
          <a:ln>
            <a:solidFill>
              <a:srgbClr val="3366FF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曲线连接符 114"/>
          <p:cNvCxnSpPr>
            <a:stCxn id="31" idx="2"/>
            <a:endCxn id="96" idx="2"/>
          </p:cNvCxnSpPr>
          <p:nvPr/>
        </p:nvCxnSpPr>
        <p:spPr>
          <a:xfrm rot="16200000" flipH="1">
            <a:off x="4626006" y="3447002"/>
            <a:ext cx="12700" cy="4140460"/>
          </a:xfrm>
          <a:prstGeom prst="curvedConnector3">
            <a:avLst>
              <a:gd name="adj1" fmla="val 1800000"/>
            </a:avLst>
          </a:prstGeom>
          <a:ln>
            <a:solidFill>
              <a:srgbClr val="3366FF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曲线连接符 117"/>
          <p:cNvCxnSpPr>
            <a:stCxn id="16" idx="2"/>
            <a:endCxn id="95" idx="2"/>
          </p:cNvCxnSpPr>
          <p:nvPr/>
        </p:nvCxnSpPr>
        <p:spPr>
          <a:xfrm rot="16200000" flipH="1">
            <a:off x="3725906" y="3483006"/>
            <a:ext cx="12700" cy="4068452"/>
          </a:xfrm>
          <a:prstGeom prst="curvedConnector3">
            <a:avLst>
              <a:gd name="adj1" fmla="val 1800000"/>
            </a:avLst>
          </a:prstGeom>
          <a:ln>
            <a:solidFill>
              <a:srgbClr val="3366FF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246" name="组 10245"/>
          <p:cNvGrpSpPr/>
          <p:nvPr/>
        </p:nvGrpSpPr>
        <p:grpSpPr>
          <a:xfrm>
            <a:off x="5753782" y="2708920"/>
            <a:ext cx="2821012" cy="582414"/>
            <a:chOff x="5753782" y="2708920"/>
            <a:chExt cx="2821012" cy="582414"/>
          </a:xfrm>
        </p:grpSpPr>
        <p:cxnSp>
          <p:nvCxnSpPr>
            <p:cNvPr id="121" name="曲线连接符 120"/>
            <p:cNvCxnSpPr>
              <a:stCxn id="12" idx="2"/>
              <a:endCxn id="91" idx="0"/>
            </p:cNvCxnSpPr>
            <p:nvPr/>
          </p:nvCxnSpPr>
          <p:spPr>
            <a:xfrm rot="5400000">
              <a:off x="5472100" y="2996952"/>
              <a:ext cx="576064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曲线连接符 125"/>
            <p:cNvCxnSpPr>
              <a:stCxn id="88" idx="2"/>
              <a:endCxn id="92" idx="0"/>
            </p:cNvCxnSpPr>
            <p:nvPr/>
          </p:nvCxnSpPr>
          <p:spPr>
            <a:xfrm rot="5400000">
              <a:off x="6408204" y="2996952"/>
              <a:ext cx="576064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曲线连接符 128"/>
            <p:cNvCxnSpPr>
              <a:stCxn id="89" idx="2"/>
              <a:endCxn id="92" idx="0"/>
            </p:cNvCxnSpPr>
            <p:nvPr/>
          </p:nvCxnSpPr>
          <p:spPr>
            <a:xfrm rot="5400000">
              <a:off x="6876256" y="2528900"/>
              <a:ext cx="576064" cy="936104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曲线连接符 131"/>
            <p:cNvCxnSpPr>
              <a:stCxn id="90" idx="2"/>
              <a:endCxn id="94" idx="0"/>
            </p:cNvCxnSpPr>
            <p:nvPr/>
          </p:nvCxnSpPr>
          <p:spPr>
            <a:xfrm rot="5400000">
              <a:off x="8280412" y="2996952"/>
              <a:ext cx="576064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48" name="组 10247"/>
          <p:cNvGrpSpPr/>
          <p:nvPr/>
        </p:nvGrpSpPr>
        <p:grpSpPr>
          <a:xfrm>
            <a:off x="5927452" y="3723382"/>
            <a:ext cx="2821012" cy="504056"/>
            <a:chOff x="5927452" y="3723382"/>
            <a:chExt cx="2821012" cy="504056"/>
          </a:xfrm>
        </p:grpSpPr>
        <p:cxnSp>
          <p:nvCxnSpPr>
            <p:cNvPr id="136" name="曲线连接符 135"/>
            <p:cNvCxnSpPr/>
            <p:nvPr/>
          </p:nvCxnSpPr>
          <p:spPr>
            <a:xfrm rot="5400000">
              <a:off x="5681774" y="3969060"/>
              <a:ext cx="504056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曲线连接符 138"/>
            <p:cNvCxnSpPr/>
            <p:nvPr/>
          </p:nvCxnSpPr>
          <p:spPr>
            <a:xfrm rot="5400000">
              <a:off x="6617878" y="3969060"/>
              <a:ext cx="504056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曲线连接符 141"/>
            <p:cNvCxnSpPr/>
            <p:nvPr/>
          </p:nvCxnSpPr>
          <p:spPr>
            <a:xfrm rot="5400000">
              <a:off x="7553982" y="3969060"/>
              <a:ext cx="504056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曲线连接符 144"/>
            <p:cNvCxnSpPr/>
            <p:nvPr/>
          </p:nvCxnSpPr>
          <p:spPr>
            <a:xfrm rot="5400000">
              <a:off x="8490086" y="3969060"/>
              <a:ext cx="504056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49" name="组 10248"/>
          <p:cNvGrpSpPr/>
          <p:nvPr/>
        </p:nvGrpSpPr>
        <p:grpSpPr>
          <a:xfrm>
            <a:off x="5927452" y="4659486"/>
            <a:ext cx="2821012" cy="432048"/>
            <a:chOff x="5927452" y="4659486"/>
            <a:chExt cx="2821012" cy="432048"/>
          </a:xfrm>
        </p:grpSpPr>
        <p:cxnSp>
          <p:nvCxnSpPr>
            <p:cNvPr id="148" name="曲线连接符 147"/>
            <p:cNvCxnSpPr/>
            <p:nvPr/>
          </p:nvCxnSpPr>
          <p:spPr>
            <a:xfrm rot="5400000" flipH="1" flipV="1">
              <a:off x="5717778" y="4869160"/>
              <a:ext cx="432048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曲线连接符 150"/>
            <p:cNvCxnSpPr/>
            <p:nvPr/>
          </p:nvCxnSpPr>
          <p:spPr>
            <a:xfrm rot="5400000" flipH="1" flipV="1">
              <a:off x="6653882" y="4869160"/>
              <a:ext cx="432048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曲线连接符 153"/>
            <p:cNvCxnSpPr/>
            <p:nvPr/>
          </p:nvCxnSpPr>
          <p:spPr>
            <a:xfrm rot="5400000" flipH="1" flipV="1">
              <a:off x="7589986" y="4869160"/>
              <a:ext cx="432048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曲线连接符 156"/>
            <p:cNvCxnSpPr/>
            <p:nvPr/>
          </p:nvCxnSpPr>
          <p:spPr>
            <a:xfrm rot="5400000" flipH="1" flipV="1">
              <a:off x="8526090" y="4869160"/>
              <a:ext cx="432048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51" name="组 10250"/>
          <p:cNvGrpSpPr/>
          <p:nvPr/>
        </p:nvGrpSpPr>
        <p:grpSpPr>
          <a:xfrm>
            <a:off x="2770844" y="4653136"/>
            <a:ext cx="5797600" cy="1440160"/>
            <a:chOff x="2770844" y="4653136"/>
            <a:chExt cx="5797600" cy="1440160"/>
          </a:xfrm>
        </p:grpSpPr>
        <p:cxnSp>
          <p:nvCxnSpPr>
            <p:cNvPr id="160" name="曲线连接符 159"/>
            <p:cNvCxnSpPr>
              <a:stCxn id="99" idx="2"/>
              <a:endCxn id="43" idx="0"/>
            </p:cNvCxnSpPr>
            <p:nvPr/>
          </p:nvCxnSpPr>
          <p:spPr>
            <a:xfrm rot="5400000">
              <a:off x="3545408" y="3878572"/>
              <a:ext cx="1440160" cy="2989288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曲线连接符 162"/>
            <p:cNvCxnSpPr>
              <a:stCxn id="100" idx="2"/>
              <a:endCxn id="46" idx="0"/>
            </p:cNvCxnSpPr>
            <p:nvPr/>
          </p:nvCxnSpPr>
          <p:spPr>
            <a:xfrm rot="5400000">
              <a:off x="4661532" y="4058592"/>
              <a:ext cx="1440160" cy="2629248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曲线连接符 165"/>
            <p:cNvCxnSpPr>
              <a:stCxn id="102" idx="2"/>
              <a:endCxn id="49" idx="0"/>
            </p:cNvCxnSpPr>
            <p:nvPr/>
          </p:nvCxnSpPr>
          <p:spPr>
            <a:xfrm rot="5400000">
              <a:off x="6245708" y="3770560"/>
              <a:ext cx="1440160" cy="320531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9" name="矩形 168"/>
          <p:cNvSpPr/>
          <p:nvPr/>
        </p:nvSpPr>
        <p:spPr>
          <a:xfrm rot="16200000">
            <a:off x="-504564" y="3032956"/>
            <a:ext cx="4392488" cy="720080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b="1" dirty="0" smtClean="0">
                <a:solidFill>
                  <a:srgbClr val="FF0000"/>
                </a:solidFill>
              </a:rPr>
              <a:t>Thread 0, or</a:t>
            </a:r>
          </a:p>
          <a:p>
            <a:pPr algn="r"/>
            <a:r>
              <a:rPr lang="en-US" sz="1100" b="1" dirty="0" smtClean="0">
                <a:solidFill>
                  <a:srgbClr val="FF0000"/>
                </a:solidFill>
              </a:rPr>
              <a:t>SIMD lane 0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70" name="矩形 169"/>
          <p:cNvSpPr/>
          <p:nvPr/>
        </p:nvSpPr>
        <p:spPr>
          <a:xfrm rot="16200000">
            <a:off x="359532" y="3032956"/>
            <a:ext cx="4392488" cy="720080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b="1" dirty="0" smtClean="0">
                <a:solidFill>
                  <a:srgbClr val="FF0000"/>
                </a:solidFill>
              </a:rPr>
              <a:t>Thread 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1</a:t>
            </a:r>
            <a:r>
              <a:rPr lang="en-US" sz="1100" b="1" dirty="0" smtClean="0">
                <a:solidFill>
                  <a:srgbClr val="FF0000"/>
                </a:solidFill>
              </a:rPr>
              <a:t>, or</a:t>
            </a:r>
          </a:p>
          <a:p>
            <a:pPr algn="r"/>
            <a:r>
              <a:rPr lang="en-US" sz="1100" b="1" dirty="0" smtClean="0">
                <a:solidFill>
                  <a:srgbClr val="FF0000"/>
                </a:solidFill>
              </a:rPr>
              <a:t>SIMD lane 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1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71" name="矩形 170"/>
          <p:cNvSpPr/>
          <p:nvPr/>
        </p:nvSpPr>
        <p:spPr>
          <a:xfrm rot="16200000">
            <a:off x="1223628" y="3032956"/>
            <a:ext cx="4392488" cy="720080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b="1" dirty="0" smtClean="0">
                <a:solidFill>
                  <a:srgbClr val="FF0000"/>
                </a:solidFill>
              </a:rPr>
              <a:t>Thread 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2</a:t>
            </a:r>
            <a:r>
              <a:rPr lang="en-US" sz="1100" b="1" dirty="0" smtClean="0">
                <a:solidFill>
                  <a:srgbClr val="FF0000"/>
                </a:solidFill>
              </a:rPr>
              <a:t>, or</a:t>
            </a:r>
          </a:p>
          <a:p>
            <a:pPr algn="r"/>
            <a:r>
              <a:rPr lang="en-US" sz="1100" b="1" dirty="0" smtClean="0">
                <a:solidFill>
                  <a:srgbClr val="FF0000"/>
                </a:solidFill>
              </a:rPr>
              <a:t>SIMD lane</a:t>
            </a:r>
            <a:r>
              <a:rPr lang="zh-CN" altLang="en-US" sz="11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2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72" name="矩形 171"/>
          <p:cNvSpPr/>
          <p:nvPr/>
        </p:nvSpPr>
        <p:spPr>
          <a:xfrm rot="16200000">
            <a:off x="2087724" y="3032956"/>
            <a:ext cx="4392488" cy="720080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b="1" dirty="0" smtClean="0">
                <a:solidFill>
                  <a:srgbClr val="FF0000"/>
                </a:solidFill>
              </a:rPr>
              <a:t>Thread 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3</a:t>
            </a:r>
            <a:r>
              <a:rPr lang="en-US" sz="1100" b="1" dirty="0" smtClean="0">
                <a:solidFill>
                  <a:srgbClr val="FF0000"/>
                </a:solidFill>
              </a:rPr>
              <a:t>, or</a:t>
            </a:r>
          </a:p>
          <a:p>
            <a:pPr algn="r"/>
            <a:r>
              <a:rPr lang="en-US" sz="1100" b="1" dirty="0" smtClean="0">
                <a:solidFill>
                  <a:srgbClr val="FF0000"/>
                </a:solidFill>
              </a:rPr>
              <a:t>SIMD lane 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3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251520" y="1196752"/>
            <a:ext cx="8892480" cy="532859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5"/>
          <p:cNvSpPr>
            <a:spLocks noChangeArrowheads="1"/>
          </p:cNvSpPr>
          <p:nvPr/>
        </p:nvSpPr>
        <p:spPr bwMode="auto">
          <a:xfrm>
            <a:off x="1115616" y="2204864"/>
            <a:ext cx="3816424" cy="504056"/>
          </a:xfrm>
          <a:prstGeom prst="rect">
            <a:avLst/>
          </a:prstGeom>
          <a:solidFill>
            <a:srgbClr val="FFFF00">
              <a:alpha val="25000"/>
            </a:srgbClr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b="1" dirty="0" smtClean="0">
                <a:solidFill>
                  <a:srgbClr val="000090"/>
                </a:solidFill>
                <a:latin typeface="Arial" charset="0"/>
                <a:sym typeface="Verdana" pitchFamily="34" charset="0"/>
              </a:rPr>
              <a:t>lock-step SIMD + scatter</a:t>
            </a:r>
            <a:endParaRPr lang="da-DK" altLang="zh-CN" b="1" dirty="0">
              <a:solidFill>
                <a:srgbClr val="00009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7" name="Rectangle 15"/>
          <p:cNvSpPr>
            <a:spLocks noChangeArrowheads="1"/>
          </p:cNvSpPr>
          <p:nvPr/>
        </p:nvSpPr>
        <p:spPr bwMode="auto">
          <a:xfrm>
            <a:off x="5220072" y="2204864"/>
            <a:ext cx="3906544" cy="1584176"/>
          </a:xfrm>
          <a:prstGeom prst="rect">
            <a:avLst/>
          </a:prstGeom>
          <a:solidFill>
            <a:srgbClr val="FFFF00">
              <a:alpha val="25000"/>
            </a:srgbClr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b="1" dirty="0" smtClean="0">
                <a:solidFill>
                  <a:srgbClr val="000090"/>
                </a:solidFill>
                <a:latin typeface="Arial" charset="0"/>
                <a:sym typeface="Verdana" pitchFamily="34" charset="0"/>
              </a:rPr>
              <a:t>fast </a:t>
            </a:r>
            <a:r>
              <a:rPr lang="en-US" altLang="zh-CN" b="1" dirty="0">
                <a:solidFill>
                  <a:srgbClr val="000090"/>
                </a:solidFill>
                <a:latin typeface="Arial" charset="0"/>
                <a:sym typeface="Verdana" pitchFamily="34" charset="0"/>
              </a:rPr>
              <a:t>segmented sum </a:t>
            </a:r>
            <a:endParaRPr lang="en-US" altLang="zh-CN" b="1" dirty="0" smtClean="0">
              <a:solidFill>
                <a:srgbClr val="000090"/>
              </a:solidFill>
              <a:latin typeface="Arial" charset="0"/>
              <a:sym typeface="Verdana" pitchFamily="34" charset="0"/>
            </a:endParaRPr>
          </a:p>
          <a:p>
            <a:pPr algn="ctr" eaLnBrk="0" hangingPunct="0">
              <a:buSzPct val="100000"/>
            </a:pPr>
            <a:r>
              <a:rPr lang="en-US" altLang="zh-CN" b="1" dirty="0" smtClean="0">
                <a:solidFill>
                  <a:srgbClr val="000090"/>
                </a:solidFill>
                <a:latin typeface="Arial" charset="0"/>
                <a:sym typeface="Verdana" pitchFamily="34" charset="0"/>
              </a:rPr>
              <a:t>through</a:t>
            </a:r>
            <a:endParaRPr lang="da-DK" altLang="zh-CN" b="1" dirty="0">
              <a:solidFill>
                <a:srgbClr val="000090"/>
              </a:solidFill>
              <a:latin typeface="Arial" charset="0"/>
              <a:sym typeface="Verdana" pitchFamily="34" charset="0"/>
            </a:endParaRPr>
          </a:p>
          <a:p>
            <a:pPr algn="ctr" eaLnBrk="0" hangingPunct="0">
              <a:buSzPct val="100000"/>
            </a:pPr>
            <a:r>
              <a:rPr lang="en-US" altLang="zh-CN" b="1" dirty="0" smtClean="0">
                <a:solidFill>
                  <a:srgbClr val="000090"/>
                </a:solidFill>
                <a:latin typeface="Arial" charset="0"/>
                <a:sym typeface="Verdana" pitchFamily="34" charset="0"/>
              </a:rPr>
              <a:t>prefix-sum scan primitive</a:t>
            </a:r>
            <a:endParaRPr lang="da-DK" altLang="zh-CN" b="1" dirty="0">
              <a:solidFill>
                <a:srgbClr val="000090"/>
              </a:solidFill>
              <a:latin typeface="Arial" charset="0"/>
              <a:sym typeface="Verdana" pitchFamily="34" charset="0"/>
            </a:endParaRPr>
          </a:p>
          <a:p>
            <a:pPr algn="ctr" eaLnBrk="0" hangingPunct="0">
              <a:buSzPct val="100000"/>
            </a:pPr>
            <a:r>
              <a:rPr lang="da-DK" altLang="zh-CN" b="1" dirty="0" smtClean="0">
                <a:solidFill>
                  <a:srgbClr val="000090"/>
                </a:solidFill>
                <a:latin typeface="Arial" charset="0"/>
                <a:sym typeface="Verdana" pitchFamily="34" charset="0"/>
              </a:rPr>
              <a:t>(</a:t>
            </a:r>
            <a:r>
              <a:rPr lang="da-DK" altLang="zh-CN" b="1" dirty="0" err="1" smtClean="0">
                <a:solidFill>
                  <a:srgbClr val="000090"/>
                </a:solidFill>
                <a:latin typeface="Arial" charset="0"/>
                <a:sym typeface="Verdana" pitchFamily="34" charset="0"/>
              </a:rPr>
              <a:t>see</a:t>
            </a:r>
            <a:r>
              <a:rPr lang="da-DK" altLang="zh-CN" b="1" dirty="0" smtClean="0">
                <a:solidFill>
                  <a:srgbClr val="00009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b="1" dirty="0" err="1" smtClean="0">
                <a:solidFill>
                  <a:srgbClr val="000090"/>
                </a:solidFill>
                <a:latin typeface="Arial" charset="0"/>
                <a:sym typeface="Verdana" pitchFamily="34" charset="0"/>
              </a:rPr>
              <a:t>paper</a:t>
            </a:r>
            <a:r>
              <a:rPr lang="da-DK" altLang="zh-CN" b="1" dirty="0" smtClean="0">
                <a:solidFill>
                  <a:srgbClr val="000090"/>
                </a:solidFill>
                <a:latin typeface="Arial" charset="0"/>
                <a:sym typeface="Verdana" pitchFamily="34" charset="0"/>
              </a:rPr>
              <a:t> for </a:t>
            </a:r>
            <a:r>
              <a:rPr lang="da-DK" altLang="zh-CN" b="1" dirty="0" err="1" smtClean="0">
                <a:solidFill>
                  <a:srgbClr val="000090"/>
                </a:solidFill>
                <a:latin typeface="Arial" charset="0"/>
                <a:sym typeface="Verdana" pitchFamily="34" charset="0"/>
              </a:rPr>
              <a:t>details</a:t>
            </a:r>
            <a:r>
              <a:rPr lang="da-DK" altLang="zh-CN" b="1" dirty="0" smtClean="0">
                <a:solidFill>
                  <a:srgbClr val="000090"/>
                </a:solidFill>
                <a:latin typeface="Arial" charset="0"/>
                <a:sym typeface="Verdana" pitchFamily="34" charset="0"/>
              </a:rPr>
              <a:t>)</a:t>
            </a:r>
            <a:endParaRPr lang="en-US" altLang="zh-CN" b="1" dirty="0" smtClean="0">
              <a:solidFill>
                <a:srgbClr val="00009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8" name="Rectangle 15"/>
          <p:cNvSpPr>
            <a:spLocks noChangeArrowheads="1"/>
          </p:cNvSpPr>
          <p:nvPr/>
        </p:nvSpPr>
        <p:spPr bwMode="auto">
          <a:xfrm>
            <a:off x="5076056" y="4797152"/>
            <a:ext cx="4032448" cy="172819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b="1" dirty="0" smtClean="0">
                <a:solidFill>
                  <a:srgbClr val="FFFF00"/>
                </a:solidFill>
                <a:latin typeface="Arial" charset="0"/>
                <a:sym typeface="Verdana" pitchFamily="34" charset="0"/>
              </a:rPr>
              <a:t>Easy to implement on </a:t>
            </a:r>
          </a:p>
          <a:p>
            <a:pPr algn="ctr" eaLnBrk="0" hangingPunct="0">
              <a:buSzPct val="100000"/>
            </a:pPr>
            <a:r>
              <a:rPr lang="en-US" altLang="zh-CN" b="1" dirty="0" smtClean="0">
                <a:solidFill>
                  <a:srgbClr val="FFFF00"/>
                </a:solidFill>
                <a:latin typeface="Arial" charset="0"/>
                <a:sym typeface="Verdana" pitchFamily="34" charset="0"/>
              </a:rPr>
              <a:t>CPUs, GPUs and Xeon Phi, </a:t>
            </a:r>
          </a:p>
          <a:p>
            <a:pPr algn="ctr" eaLnBrk="0" hangingPunct="0">
              <a:buSzPct val="100000"/>
            </a:pPr>
            <a:r>
              <a:rPr lang="en-US" altLang="zh-CN" b="1" dirty="0" smtClean="0">
                <a:solidFill>
                  <a:srgbClr val="FFFF00"/>
                </a:solidFill>
                <a:latin typeface="Arial" charset="0"/>
                <a:sym typeface="Verdana" pitchFamily="34" charset="0"/>
              </a:rPr>
              <a:t>thus cross-platform</a:t>
            </a:r>
            <a:endParaRPr lang="da-DK" altLang="zh-CN" b="1" dirty="0">
              <a:solidFill>
                <a:srgbClr val="FFFF00"/>
              </a:solidFill>
              <a:latin typeface="Arial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736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001E-6 -5.82794E-7 L -4.37001E-6 0.4250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4" grpId="0" animBg="1"/>
      <p:bldP spid="104" grpId="1" animBg="1"/>
      <p:bldP spid="107" grpId="0" animBg="1"/>
      <p:bldP spid="10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da-DK" altLang="zh-CN" smtClean="0"/>
              <a:t>Faculty of Science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90E484-8C28-4131-ACD0-A34A7F634A7A}" type="slidenum">
              <a:rPr lang="da-DK" altLang="zh-CN" smtClean="0"/>
              <a:pPr/>
              <a:t>23</a:t>
            </a:fld>
            <a:endParaRPr lang="da-DK" altLang="zh-CN" smtClean="0"/>
          </a:p>
        </p:txBody>
      </p:sp>
      <p:sp>
        <p:nvSpPr>
          <p:cNvPr id="8196" name="Footer Placeholder 3"/>
          <p:cNvSpPr txBox="1">
            <a:spLocks noGrp="1"/>
          </p:cNvSpPr>
          <p:nvPr/>
        </p:nvSpPr>
        <p:spPr bwMode="auto">
          <a:xfrm>
            <a:off x="2859088" y="-3175"/>
            <a:ext cx="6253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buSzPct val="100000"/>
            </a:pPr>
            <a:r>
              <a:rPr lang="da-DK" altLang="zh-CN" sz="1000">
                <a:solidFill>
                  <a:srgbClr val="F8F8F8"/>
                </a:solidFill>
                <a:sym typeface="Verdana" pitchFamily="34" charset="0"/>
              </a:rPr>
              <a:t>Faculty of Science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625" cy="1239838"/>
          </a:xfrm>
        </p:spPr>
        <p:txBody>
          <a:bodyPr/>
          <a:lstStyle/>
          <a:p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Problem to </a:t>
            </a:r>
            <a:r>
              <a:rPr lang="da-DK" altLang="zh-CN" sz="3200" dirty="0" err="1" smtClean="0">
                <a:solidFill>
                  <a:srgbClr val="933027"/>
                </a:solidFill>
                <a:sym typeface="Verdana" pitchFamily="34" charset="0"/>
              </a:rPr>
              <a:t>be</a:t>
            </a:r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 </a:t>
            </a:r>
            <a:r>
              <a:rPr lang="da-DK" altLang="zh-CN" sz="3200" dirty="0" err="1" smtClean="0">
                <a:solidFill>
                  <a:srgbClr val="933027"/>
                </a:solidFill>
                <a:sym typeface="Verdana" pitchFamily="34" charset="0"/>
              </a:rPr>
              <a:t>Solved</a:t>
            </a:r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/>
            </a:r>
            <a:b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</a:br>
            <a:endParaRPr lang="da-DK" altLang="zh-CN" sz="3200" dirty="0" smtClean="0">
              <a:solidFill>
                <a:srgbClr val="933027"/>
              </a:solidFill>
              <a:sym typeface="Verdana" pitchFamily="34" charset="0"/>
            </a:endParaRPr>
          </a:p>
        </p:txBody>
      </p:sp>
      <p:pic>
        <p:nvPicPr>
          <p:cNvPr id="5" name="图片 4" descr="al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6"/>
            <a:ext cx="4597400" cy="4508500"/>
          </a:xfrm>
          <a:prstGeom prst="rect">
            <a:avLst/>
          </a:prstGeom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6156176" y="2060848"/>
            <a:ext cx="358775" cy="2448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cxnSp>
        <p:nvCxnSpPr>
          <p:cNvPr id="12" name="直接箭头连接符 79"/>
          <p:cNvCxnSpPr/>
          <p:nvPr/>
        </p:nvCxnSpPr>
        <p:spPr>
          <a:xfrm>
            <a:off x="6335564" y="2348880"/>
            <a:ext cx="0" cy="19442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6517481" y="2060848"/>
            <a:ext cx="358775" cy="2448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cxnSp>
        <p:nvCxnSpPr>
          <p:cNvPr id="18" name="直接箭头连接符 79"/>
          <p:cNvCxnSpPr/>
          <p:nvPr/>
        </p:nvCxnSpPr>
        <p:spPr>
          <a:xfrm>
            <a:off x="6696869" y="2348880"/>
            <a:ext cx="0" cy="19442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6876256" y="2060848"/>
            <a:ext cx="358775" cy="2448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cxnSp>
        <p:nvCxnSpPr>
          <p:cNvPr id="20" name="直接箭头连接符 79"/>
          <p:cNvCxnSpPr/>
          <p:nvPr/>
        </p:nvCxnSpPr>
        <p:spPr>
          <a:xfrm>
            <a:off x="7055644" y="2348880"/>
            <a:ext cx="0" cy="19442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7237561" y="2060848"/>
            <a:ext cx="358775" cy="2448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cxnSp>
        <p:nvCxnSpPr>
          <p:cNvPr id="22" name="直接箭头连接符 79"/>
          <p:cNvCxnSpPr/>
          <p:nvPr/>
        </p:nvCxnSpPr>
        <p:spPr>
          <a:xfrm>
            <a:off x="7416949" y="2348880"/>
            <a:ext cx="0" cy="19442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7598866" y="2060848"/>
            <a:ext cx="358775" cy="2448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cxnSp>
        <p:nvCxnSpPr>
          <p:cNvPr id="24" name="直接箭头连接符 79"/>
          <p:cNvCxnSpPr/>
          <p:nvPr/>
        </p:nvCxnSpPr>
        <p:spPr>
          <a:xfrm>
            <a:off x="7778254" y="2348880"/>
            <a:ext cx="0" cy="19442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7957641" y="2060848"/>
            <a:ext cx="358775" cy="2448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cxnSp>
        <p:nvCxnSpPr>
          <p:cNvPr id="26" name="直接箭头连接符 79"/>
          <p:cNvCxnSpPr/>
          <p:nvPr/>
        </p:nvCxnSpPr>
        <p:spPr>
          <a:xfrm>
            <a:off x="8137029" y="2348880"/>
            <a:ext cx="0" cy="19442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6156176" y="5129808"/>
            <a:ext cx="2160240" cy="387424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cxnSp>
        <p:nvCxnSpPr>
          <p:cNvPr id="32" name="直接箭头连接符 79"/>
          <p:cNvCxnSpPr/>
          <p:nvPr/>
        </p:nvCxnSpPr>
        <p:spPr>
          <a:xfrm>
            <a:off x="6300192" y="5373216"/>
            <a:ext cx="187220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5"/>
          <p:cNvSpPr>
            <a:spLocks noChangeArrowheads="1"/>
          </p:cNvSpPr>
          <p:nvPr/>
        </p:nvSpPr>
        <p:spPr bwMode="auto">
          <a:xfrm>
            <a:off x="6156176" y="5733256"/>
            <a:ext cx="358775" cy="576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cxnSp>
        <p:nvCxnSpPr>
          <p:cNvPr id="36" name="直接箭头连接符 79"/>
          <p:cNvCxnSpPr/>
          <p:nvPr/>
        </p:nvCxnSpPr>
        <p:spPr>
          <a:xfrm>
            <a:off x="6335564" y="5779849"/>
            <a:ext cx="0" cy="4574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6517481" y="5733256"/>
            <a:ext cx="358775" cy="576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cxnSp>
        <p:nvCxnSpPr>
          <p:cNvPr id="38" name="直接箭头连接符 79"/>
          <p:cNvCxnSpPr/>
          <p:nvPr/>
        </p:nvCxnSpPr>
        <p:spPr>
          <a:xfrm>
            <a:off x="6696869" y="5779849"/>
            <a:ext cx="0" cy="4574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6876256" y="5733256"/>
            <a:ext cx="358775" cy="576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cxnSp>
        <p:nvCxnSpPr>
          <p:cNvPr id="40" name="直接箭头连接符 79"/>
          <p:cNvCxnSpPr/>
          <p:nvPr/>
        </p:nvCxnSpPr>
        <p:spPr>
          <a:xfrm>
            <a:off x="7055644" y="5779849"/>
            <a:ext cx="0" cy="4574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15"/>
          <p:cNvSpPr>
            <a:spLocks noChangeArrowheads="1"/>
          </p:cNvSpPr>
          <p:nvPr/>
        </p:nvSpPr>
        <p:spPr bwMode="auto">
          <a:xfrm>
            <a:off x="7237561" y="5733256"/>
            <a:ext cx="358775" cy="576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cxnSp>
        <p:nvCxnSpPr>
          <p:cNvPr id="42" name="直接箭头连接符 79"/>
          <p:cNvCxnSpPr/>
          <p:nvPr/>
        </p:nvCxnSpPr>
        <p:spPr>
          <a:xfrm>
            <a:off x="7416949" y="5779849"/>
            <a:ext cx="0" cy="4574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15"/>
          <p:cNvSpPr>
            <a:spLocks noChangeArrowheads="1"/>
          </p:cNvSpPr>
          <p:nvPr/>
        </p:nvSpPr>
        <p:spPr bwMode="auto">
          <a:xfrm>
            <a:off x="7598866" y="5733256"/>
            <a:ext cx="358775" cy="576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cxnSp>
        <p:nvCxnSpPr>
          <p:cNvPr id="44" name="直接箭头连接符 79"/>
          <p:cNvCxnSpPr/>
          <p:nvPr/>
        </p:nvCxnSpPr>
        <p:spPr>
          <a:xfrm>
            <a:off x="7778254" y="5779849"/>
            <a:ext cx="0" cy="4574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7957641" y="5733256"/>
            <a:ext cx="358775" cy="576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cxnSp>
        <p:nvCxnSpPr>
          <p:cNvPr id="46" name="直接箭头连接符 79"/>
          <p:cNvCxnSpPr/>
          <p:nvPr/>
        </p:nvCxnSpPr>
        <p:spPr>
          <a:xfrm>
            <a:off x="8137029" y="5779849"/>
            <a:ext cx="0" cy="4574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15"/>
          <p:cNvSpPr>
            <a:spLocks noChangeArrowheads="1"/>
          </p:cNvSpPr>
          <p:nvPr/>
        </p:nvSpPr>
        <p:spPr bwMode="auto">
          <a:xfrm>
            <a:off x="1043608" y="5229200"/>
            <a:ext cx="4680520" cy="216024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60" name="Rectangle 15"/>
          <p:cNvSpPr>
            <a:spLocks noChangeArrowheads="1"/>
          </p:cNvSpPr>
          <p:nvPr/>
        </p:nvSpPr>
        <p:spPr bwMode="auto">
          <a:xfrm>
            <a:off x="1043608" y="1772816"/>
            <a:ext cx="4680520" cy="216024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61" name="Rectangle 15"/>
          <p:cNvSpPr>
            <a:spLocks noChangeArrowheads="1"/>
          </p:cNvSpPr>
          <p:nvPr/>
        </p:nvSpPr>
        <p:spPr bwMode="auto">
          <a:xfrm>
            <a:off x="1043608" y="2132856"/>
            <a:ext cx="4680520" cy="216024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62" name="Rectangle 15"/>
          <p:cNvSpPr>
            <a:spLocks noChangeArrowheads="1"/>
          </p:cNvSpPr>
          <p:nvPr/>
        </p:nvSpPr>
        <p:spPr bwMode="auto">
          <a:xfrm>
            <a:off x="1043608" y="5445224"/>
            <a:ext cx="4680520" cy="216024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1766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da-DK" altLang="zh-CN" smtClean="0"/>
              <a:t>Faculty of Science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90E484-8C28-4131-ACD0-A34A7F634A7A}" type="slidenum">
              <a:rPr lang="da-DK" altLang="zh-CN" smtClean="0"/>
              <a:pPr/>
              <a:t>24</a:t>
            </a:fld>
            <a:endParaRPr lang="da-DK" altLang="zh-CN" smtClean="0"/>
          </a:p>
        </p:txBody>
      </p:sp>
      <p:sp>
        <p:nvSpPr>
          <p:cNvPr id="8196" name="Footer Placeholder 3"/>
          <p:cNvSpPr txBox="1">
            <a:spLocks noGrp="1"/>
          </p:cNvSpPr>
          <p:nvPr/>
        </p:nvSpPr>
        <p:spPr bwMode="auto">
          <a:xfrm>
            <a:off x="2859088" y="-3175"/>
            <a:ext cx="6253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buSzPct val="100000"/>
            </a:pPr>
            <a:r>
              <a:rPr lang="da-DK" altLang="zh-CN" sz="1000">
                <a:solidFill>
                  <a:srgbClr val="F8F8F8"/>
                </a:solidFill>
                <a:sym typeface="Verdana" pitchFamily="34" charset="0"/>
              </a:rPr>
              <a:t>Faculty of Science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625" cy="1239838"/>
          </a:xfrm>
        </p:spPr>
        <p:txBody>
          <a:bodyPr/>
          <a:lstStyle/>
          <a:p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x86 Serial </a:t>
            </a:r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Code and </a:t>
            </a:r>
            <a:r>
              <a:rPr lang="da-DK" altLang="zh-CN" sz="3200" dirty="0" err="1" smtClean="0">
                <a:solidFill>
                  <a:srgbClr val="933027"/>
                </a:solidFill>
                <a:sym typeface="Verdana" pitchFamily="34" charset="0"/>
              </a:rPr>
              <a:t>OpenMP</a:t>
            </a:r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 </a:t>
            </a:r>
            <a:r>
              <a:rPr lang="da-DK" altLang="zh-CN" sz="3200" dirty="0" err="1" smtClean="0">
                <a:solidFill>
                  <a:srgbClr val="933027"/>
                </a:solidFill>
                <a:sym typeface="Verdana" pitchFamily="34" charset="0"/>
              </a:rPr>
              <a:t>pragma</a:t>
            </a:r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/>
            </a:r>
            <a:b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</a:br>
            <a:endParaRPr lang="da-DK" altLang="zh-CN" sz="3200" dirty="0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9552" y="1484784"/>
            <a:ext cx="3888432" cy="4893646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</a:rPr>
              <a:t>double </a:t>
            </a:r>
            <a:r>
              <a:rPr lang="en-US" altLang="zh-CN" sz="1200" dirty="0" err="1" smtClean="0">
                <a:solidFill>
                  <a:srgbClr val="000000"/>
                </a:solidFill>
              </a:rPr>
              <a:t>tmp</a:t>
            </a:r>
            <a:r>
              <a:rPr lang="en-US" altLang="zh-CN" sz="1200" dirty="0" smtClean="0">
                <a:solidFill>
                  <a:srgbClr val="000000"/>
                </a:solidFill>
              </a:rPr>
              <a:t>[omega];</a:t>
            </a:r>
          </a:p>
          <a:p>
            <a:r>
              <a:rPr lang="en-US" altLang="zh-CN" sz="1200" dirty="0" err="1" smtClean="0">
                <a:solidFill>
                  <a:srgbClr val="000000"/>
                </a:solidFill>
              </a:rPr>
              <a:t>int</a:t>
            </a:r>
            <a:r>
              <a:rPr lang="en-US" altLang="zh-CN" sz="1200" dirty="0" smtClean="0">
                <a:solidFill>
                  <a:srgbClr val="000000"/>
                </a:solidFill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</a:rPr>
              <a:t>other_tmps</a:t>
            </a:r>
            <a:r>
              <a:rPr lang="en-US" altLang="zh-CN" sz="1200" dirty="0" smtClean="0">
                <a:solidFill>
                  <a:srgbClr val="000000"/>
                </a:solidFill>
              </a:rPr>
              <a:t>[</a:t>
            </a:r>
            <a:r>
              <a:rPr lang="en-US" altLang="zh-CN" sz="1200" dirty="0">
                <a:solidFill>
                  <a:srgbClr val="000000"/>
                </a:solidFill>
              </a:rPr>
              <a:t>omega]</a:t>
            </a:r>
            <a:r>
              <a:rPr lang="en-US" altLang="zh-CN" sz="1200" dirty="0" smtClean="0">
                <a:solidFill>
                  <a:srgbClr val="000000"/>
                </a:solidFill>
              </a:rPr>
              <a:t>;</a:t>
            </a:r>
            <a:endParaRPr lang="en-US" altLang="zh-CN" sz="1200" dirty="0">
              <a:solidFill>
                <a:srgbClr val="000000"/>
              </a:solidFill>
            </a:endParaRPr>
          </a:p>
          <a:p>
            <a:endParaRPr lang="en-US" sz="1200" dirty="0">
              <a:solidFill>
                <a:srgbClr val="000000"/>
              </a:solidFill>
            </a:endParaRPr>
          </a:p>
          <a:p>
            <a:endParaRPr lang="en-US" altLang="zh-CN" sz="1200" dirty="0" smtClean="0">
              <a:solidFill>
                <a:srgbClr val="000000"/>
              </a:solidFill>
            </a:endParaRPr>
          </a:p>
          <a:p>
            <a:r>
              <a:rPr lang="en-US" altLang="zh-CN" sz="1200" dirty="0" smtClean="0">
                <a:solidFill>
                  <a:srgbClr val="000000"/>
                </a:solidFill>
              </a:rPr>
              <a:t>for (</a:t>
            </a:r>
            <a:r>
              <a:rPr lang="en-US" altLang="zh-CN" sz="1200" dirty="0" err="1" smtClean="0">
                <a:solidFill>
                  <a:srgbClr val="000000"/>
                </a:solidFill>
              </a:rPr>
              <a:t>int</a:t>
            </a:r>
            <a:r>
              <a:rPr lang="en-US" altLang="zh-CN" sz="1200" dirty="0" smtClean="0">
                <a:solidFill>
                  <a:srgbClr val="000000"/>
                </a:solidFill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</a:rPr>
              <a:t>tid</a:t>
            </a:r>
            <a:r>
              <a:rPr lang="en-US" altLang="zh-CN" sz="1200" dirty="0" smtClean="0">
                <a:solidFill>
                  <a:srgbClr val="000000"/>
                </a:solidFill>
              </a:rPr>
              <a:t> = 0; </a:t>
            </a:r>
            <a:r>
              <a:rPr lang="en-US" altLang="zh-CN" sz="1200" dirty="0" err="1" smtClean="0">
                <a:solidFill>
                  <a:srgbClr val="000000"/>
                </a:solidFill>
              </a:rPr>
              <a:t>tid</a:t>
            </a:r>
            <a:r>
              <a:rPr lang="en-US" altLang="zh-CN" sz="1200" dirty="0" smtClean="0">
                <a:solidFill>
                  <a:srgbClr val="000000"/>
                </a:solidFill>
              </a:rPr>
              <a:t> &lt; #tile; </a:t>
            </a:r>
            <a:r>
              <a:rPr lang="en-US" altLang="zh-CN" sz="1200" dirty="0" err="1" smtClean="0">
                <a:solidFill>
                  <a:srgbClr val="000000"/>
                </a:solidFill>
              </a:rPr>
              <a:t>tid</a:t>
            </a:r>
            <a:r>
              <a:rPr lang="en-US" altLang="zh-CN" sz="1200" dirty="0" smtClean="0">
                <a:solidFill>
                  <a:srgbClr val="000000"/>
                </a:solidFill>
              </a:rPr>
              <a:t>++)</a:t>
            </a:r>
          </a:p>
          <a:p>
            <a:r>
              <a:rPr lang="en-US" altLang="zh-CN" sz="1200" dirty="0" smtClean="0">
                <a:solidFill>
                  <a:srgbClr val="000000"/>
                </a:solidFill>
              </a:rPr>
              <a:t>{</a:t>
            </a:r>
          </a:p>
          <a:p>
            <a:endParaRPr lang="en-US" altLang="zh-CN" sz="1200" dirty="0" smtClean="0">
              <a:solidFill>
                <a:srgbClr val="000000"/>
              </a:solidFill>
            </a:endParaRPr>
          </a:p>
          <a:p>
            <a:r>
              <a:rPr lang="da-DK" altLang="zh-CN" sz="1200" dirty="0" smtClean="0">
                <a:solidFill>
                  <a:srgbClr val="000000"/>
                </a:solidFill>
              </a:rPr>
              <a:t>    </a:t>
            </a:r>
            <a:r>
              <a:rPr lang="en-US" altLang="zh-CN" sz="1200" dirty="0" smtClean="0">
                <a:solidFill>
                  <a:srgbClr val="000000"/>
                </a:solidFill>
              </a:rPr>
              <a:t>for </a:t>
            </a:r>
            <a:r>
              <a:rPr lang="en-US" altLang="zh-CN" sz="1200" dirty="0">
                <a:solidFill>
                  <a:srgbClr val="000000"/>
                </a:solidFill>
              </a:rPr>
              <a:t>(</a:t>
            </a:r>
            <a:r>
              <a:rPr lang="en-US" altLang="zh-CN" sz="1200" dirty="0" err="1">
                <a:solidFill>
                  <a:srgbClr val="000000"/>
                </a:solidFill>
              </a:rPr>
              <a:t>int</a:t>
            </a:r>
            <a:r>
              <a:rPr lang="en-US" altLang="zh-CN" sz="1200" dirty="0">
                <a:solidFill>
                  <a:srgbClr val="000000"/>
                </a:solidFill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</a:rPr>
              <a:t>i</a:t>
            </a:r>
            <a:r>
              <a:rPr lang="en-US" altLang="zh-CN" sz="1200" dirty="0" smtClean="0">
                <a:solidFill>
                  <a:srgbClr val="000000"/>
                </a:solidFill>
              </a:rPr>
              <a:t> </a:t>
            </a:r>
            <a:r>
              <a:rPr lang="en-US" altLang="zh-CN" sz="1200" dirty="0">
                <a:solidFill>
                  <a:srgbClr val="000000"/>
                </a:solidFill>
              </a:rPr>
              <a:t>= 0; </a:t>
            </a:r>
            <a:r>
              <a:rPr lang="en-US" altLang="zh-CN" sz="1200" dirty="0" err="1" smtClean="0">
                <a:solidFill>
                  <a:srgbClr val="000000"/>
                </a:solidFill>
              </a:rPr>
              <a:t>i</a:t>
            </a:r>
            <a:r>
              <a:rPr lang="en-US" altLang="zh-CN" sz="1200" dirty="0" smtClean="0">
                <a:solidFill>
                  <a:srgbClr val="000000"/>
                </a:solidFill>
              </a:rPr>
              <a:t> </a:t>
            </a:r>
            <a:r>
              <a:rPr lang="en-US" altLang="zh-CN" sz="1200" dirty="0">
                <a:solidFill>
                  <a:srgbClr val="000000"/>
                </a:solidFill>
              </a:rPr>
              <a:t>&lt; </a:t>
            </a:r>
            <a:r>
              <a:rPr lang="en-US" altLang="zh-CN" sz="1200" dirty="0" smtClean="0">
                <a:solidFill>
                  <a:srgbClr val="000000"/>
                </a:solidFill>
              </a:rPr>
              <a:t>omega; </a:t>
            </a:r>
            <a:r>
              <a:rPr lang="en-US" altLang="zh-CN" sz="1200" dirty="0" err="1" smtClean="0">
                <a:solidFill>
                  <a:srgbClr val="000000"/>
                </a:solidFill>
              </a:rPr>
              <a:t>i</a:t>
            </a:r>
            <a:r>
              <a:rPr lang="en-US" altLang="zh-CN" sz="1200" dirty="0" smtClean="0">
                <a:solidFill>
                  <a:srgbClr val="000000"/>
                </a:solidFill>
              </a:rPr>
              <a:t>+</a:t>
            </a:r>
            <a:r>
              <a:rPr lang="en-US" altLang="zh-CN" sz="1200" dirty="0">
                <a:solidFill>
                  <a:srgbClr val="000000"/>
                </a:solidFill>
              </a:rPr>
              <a:t>+)</a:t>
            </a:r>
          </a:p>
          <a:p>
            <a:r>
              <a:rPr lang="en-US" altLang="zh-CN" sz="1200" dirty="0" smtClean="0">
                <a:solidFill>
                  <a:srgbClr val="000000"/>
                </a:solidFill>
              </a:rPr>
              <a:t>    {</a:t>
            </a:r>
          </a:p>
          <a:p>
            <a:r>
              <a:rPr lang="da-DK" altLang="zh-CN" sz="1200" dirty="0" smtClean="0">
                <a:solidFill>
                  <a:srgbClr val="000000"/>
                </a:solidFill>
              </a:rPr>
              <a:t>        for </a:t>
            </a:r>
            <a:r>
              <a:rPr lang="da-DK" altLang="zh-CN" sz="1200" dirty="0">
                <a:solidFill>
                  <a:srgbClr val="000000"/>
                </a:solidFill>
              </a:rPr>
              <a:t>(</a:t>
            </a:r>
            <a:r>
              <a:rPr lang="da-DK" altLang="zh-CN" sz="1200" dirty="0" err="1">
                <a:solidFill>
                  <a:srgbClr val="000000"/>
                </a:solidFill>
              </a:rPr>
              <a:t>int</a:t>
            </a:r>
            <a:r>
              <a:rPr lang="da-DK" altLang="zh-CN" sz="1200" dirty="0">
                <a:solidFill>
                  <a:srgbClr val="000000"/>
                </a:solidFill>
              </a:rPr>
              <a:t> </a:t>
            </a:r>
            <a:r>
              <a:rPr lang="da-DK" altLang="zh-CN" sz="1200" dirty="0" smtClean="0">
                <a:solidFill>
                  <a:srgbClr val="000000"/>
                </a:solidFill>
              </a:rPr>
              <a:t>j </a:t>
            </a:r>
            <a:r>
              <a:rPr lang="da-DK" altLang="zh-CN" sz="1200" dirty="0">
                <a:solidFill>
                  <a:srgbClr val="000000"/>
                </a:solidFill>
              </a:rPr>
              <a:t>= 1; </a:t>
            </a:r>
            <a:r>
              <a:rPr lang="da-DK" altLang="zh-CN" sz="1200" dirty="0" smtClean="0">
                <a:solidFill>
                  <a:srgbClr val="000000"/>
                </a:solidFill>
              </a:rPr>
              <a:t>j </a:t>
            </a:r>
            <a:r>
              <a:rPr lang="da-DK" altLang="zh-CN" sz="1200" dirty="0">
                <a:solidFill>
                  <a:srgbClr val="000000"/>
                </a:solidFill>
              </a:rPr>
              <a:t>&lt; </a:t>
            </a:r>
            <a:r>
              <a:rPr lang="da-DK" altLang="zh-CN" sz="1200" dirty="0" smtClean="0">
                <a:solidFill>
                  <a:srgbClr val="000000"/>
                </a:solidFill>
              </a:rPr>
              <a:t>sigma</a:t>
            </a:r>
            <a:r>
              <a:rPr lang="da-DK" altLang="zh-CN" sz="1200" dirty="0">
                <a:solidFill>
                  <a:srgbClr val="000000"/>
                </a:solidFill>
              </a:rPr>
              <a:t>; </a:t>
            </a:r>
            <a:r>
              <a:rPr lang="da-DK" altLang="zh-CN" sz="1200" dirty="0" err="1" smtClean="0">
                <a:solidFill>
                  <a:srgbClr val="000000"/>
                </a:solidFill>
              </a:rPr>
              <a:t>j+</a:t>
            </a:r>
            <a:r>
              <a:rPr lang="da-DK" altLang="zh-CN" sz="1200" dirty="0" err="1">
                <a:solidFill>
                  <a:srgbClr val="000000"/>
                </a:solidFill>
              </a:rPr>
              <a:t>+</a:t>
            </a:r>
            <a:r>
              <a:rPr lang="da-DK" altLang="zh-CN" sz="1200" dirty="0">
                <a:solidFill>
                  <a:srgbClr val="000000"/>
                </a:solidFill>
              </a:rPr>
              <a:t>)</a:t>
            </a:r>
          </a:p>
          <a:p>
            <a:r>
              <a:rPr lang="da-DK" altLang="zh-CN" sz="1200" dirty="0" smtClean="0">
                <a:solidFill>
                  <a:srgbClr val="000000"/>
                </a:solidFill>
              </a:rPr>
              <a:t>        {</a:t>
            </a:r>
          </a:p>
          <a:p>
            <a:r>
              <a:rPr lang="da-DK" sz="1200" dirty="0" smtClean="0">
                <a:solidFill>
                  <a:srgbClr val="000000"/>
                </a:solidFill>
              </a:rPr>
              <a:t>            </a:t>
            </a:r>
            <a:r>
              <a:rPr lang="da-DK" sz="1200" dirty="0" err="1" smtClean="0">
                <a:solidFill>
                  <a:srgbClr val="0000FF"/>
                </a:solidFill>
              </a:rPr>
              <a:t>tmp</a:t>
            </a:r>
            <a:r>
              <a:rPr lang="da-DK" sz="1200" dirty="0" smtClean="0">
                <a:solidFill>
                  <a:srgbClr val="0000FF"/>
                </a:solidFill>
              </a:rPr>
              <a:t>[i] += x[</a:t>
            </a:r>
            <a:r>
              <a:rPr lang="da-DK" sz="1200" dirty="0" err="1" smtClean="0">
                <a:solidFill>
                  <a:srgbClr val="0000FF"/>
                </a:solidFill>
              </a:rPr>
              <a:t>index</a:t>
            </a:r>
            <a:r>
              <a:rPr lang="da-DK" sz="1200" dirty="0" smtClean="0">
                <a:solidFill>
                  <a:srgbClr val="0000FF"/>
                </a:solidFill>
              </a:rPr>
              <a:t>[j*</a:t>
            </a:r>
            <a:r>
              <a:rPr lang="da-DK" sz="1200" dirty="0" err="1" smtClean="0">
                <a:solidFill>
                  <a:srgbClr val="0000FF"/>
                </a:solidFill>
              </a:rPr>
              <a:t>omega+i</a:t>
            </a:r>
            <a:r>
              <a:rPr lang="da-DK" sz="1200" dirty="0" smtClean="0">
                <a:solidFill>
                  <a:srgbClr val="0000FF"/>
                </a:solidFill>
              </a:rPr>
              <a:t>]];</a:t>
            </a:r>
          </a:p>
          <a:p>
            <a:r>
              <a:rPr lang="en-US" altLang="zh-CN" sz="1200" dirty="0" smtClean="0">
                <a:solidFill>
                  <a:srgbClr val="000000"/>
                </a:solidFill>
              </a:rPr>
              <a:t>        }</a:t>
            </a:r>
          </a:p>
          <a:p>
            <a:r>
              <a:rPr lang="en-US" altLang="zh-CN" sz="1200" dirty="0" smtClean="0">
                <a:solidFill>
                  <a:srgbClr val="FF0000"/>
                </a:solidFill>
              </a:rPr>
              <a:t>        // write </a:t>
            </a:r>
            <a:r>
              <a:rPr lang="en-US" altLang="zh-CN" sz="1200" dirty="0" err="1" smtClean="0">
                <a:solidFill>
                  <a:srgbClr val="FF0000"/>
                </a:solidFill>
              </a:rPr>
              <a:t>tmp</a:t>
            </a:r>
            <a:r>
              <a:rPr lang="en-US" altLang="zh-CN" sz="1200" dirty="0" smtClean="0">
                <a:solidFill>
                  <a:srgbClr val="FF0000"/>
                </a:solidFill>
              </a:rPr>
              <a:t>[</a:t>
            </a:r>
            <a:r>
              <a:rPr lang="en-US" altLang="zh-CN" sz="1200" dirty="0" err="1" smtClean="0">
                <a:solidFill>
                  <a:srgbClr val="FF0000"/>
                </a:solidFill>
              </a:rPr>
              <a:t>i</a:t>
            </a:r>
            <a:r>
              <a:rPr lang="en-US" altLang="zh-CN" sz="1200" dirty="0" smtClean="0">
                <a:solidFill>
                  <a:srgbClr val="FF0000"/>
                </a:solidFill>
              </a:rPr>
              <a:t>]</a:t>
            </a:r>
          </a:p>
          <a:p>
            <a:r>
              <a:rPr lang="en-US" altLang="zh-CN" sz="1200" dirty="0" smtClean="0">
                <a:solidFill>
                  <a:srgbClr val="FF0000"/>
                </a:solidFill>
              </a:rPr>
              <a:t>        // write </a:t>
            </a:r>
            <a:r>
              <a:rPr lang="en-US" altLang="zh-CN" sz="1200" dirty="0" err="1" smtClean="0">
                <a:solidFill>
                  <a:srgbClr val="FF0000"/>
                </a:solidFill>
              </a:rPr>
              <a:t>other_tmps</a:t>
            </a:r>
            <a:r>
              <a:rPr lang="en-US" altLang="zh-CN" sz="1200" dirty="0" smtClean="0">
                <a:solidFill>
                  <a:srgbClr val="FF0000"/>
                </a:solidFill>
              </a:rPr>
              <a:t>[</a:t>
            </a:r>
            <a:r>
              <a:rPr lang="en-US" altLang="zh-CN" sz="1200" dirty="0" err="1" smtClean="0">
                <a:solidFill>
                  <a:srgbClr val="FF0000"/>
                </a:solidFill>
              </a:rPr>
              <a:t>i</a:t>
            </a:r>
            <a:r>
              <a:rPr lang="en-US" altLang="zh-CN" sz="1200" dirty="0" smtClean="0">
                <a:solidFill>
                  <a:srgbClr val="FF0000"/>
                </a:solidFill>
              </a:rPr>
              <a:t>]</a:t>
            </a:r>
          </a:p>
          <a:p>
            <a:r>
              <a:rPr lang="en-US" altLang="zh-CN" sz="1200" dirty="0" smtClean="0">
                <a:solidFill>
                  <a:srgbClr val="000000"/>
                </a:solidFill>
              </a:rPr>
              <a:t>    }</a:t>
            </a:r>
          </a:p>
          <a:p>
            <a:endParaRPr lang="en-US" altLang="zh-CN" sz="1200" dirty="0" smtClean="0">
              <a:solidFill>
                <a:srgbClr val="000000"/>
              </a:solidFill>
            </a:endParaRPr>
          </a:p>
          <a:p>
            <a:r>
              <a:rPr lang="en-US" altLang="zh-CN" sz="1200" dirty="0" smtClean="0">
                <a:solidFill>
                  <a:srgbClr val="000000"/>
                </a:solidFill>
              </a:rPr>
              <a:t>    </a:t>
            </a:r>
            <a:r>
              <a:rPr lang="en-US" altLang="zh-CN" sz="1200" dirty="0" err="1" smtClean="0">
                <a:solidFill>
                  <a:srgbClr val="000000"/>
                </a:solidFill>
              </a:rPr>
              <a:t>seg_sum</a:t>
            </a:r>
            <a:r>
              <a:rPr lang="en-US" altLang="zh-CN" sz="1200" dirty="0" smtClean="0">
                <a:solidFill>
                  <a:srgbClr val="000000"/>
                </a:solidFill>
              </a:rPr>
              <a:t> (</a:t>
            </a:r>
            <a:r>
              <a:rPr lang="en-US" altLang="zh-CN" sz="1200" dirty="0" err="1" smtClean="0">
                <a:solidFill>
                  <a:srgbClr val="FF0000"/>
                </a:solidFill>
              </a:rPr>
              <a:t>tmp</a:t>
            </a:r>
            <a:r>
              <a:rPr lang="en-US" altLang="zh-CN" sz="1200" dirty="0" smtClean="0">
                <a:solidFill>
                  <a:srgbClr val="000000"/>
                </a:solidFill>
              </a:rPr>
              <a:t>);</a:t>
            </a:r>
          </a:p>
          <a:p>
            <a:endParaRPr lang="en-US" altLang="zh-CN" sz="1200" dirty="0" smtClean="0">
              <a:solidFill>
                <a:srgbClr val="000000"/>
              </a:solidFill>
            </a:endParaRPr>
          </a:p>
          <a:p>
            <a:endParaRPr lang="en-US" altLang="zh-CN" sz="1200" dirty="0" smtClean="0">
              <a:solidFill>
                <a:srgbClr val="000000"/>
              </a:solidFill>
            </a:endParaRPr>
          </a:p>
          <a:p>
            <a:r>
              <a:rPr lang="en-US" altLang="zh-CN" sz="1200" dirty="0" smtClean="0">
                <a:solidFill>
                  <a:srgbClr val="000000"/>
                </a:solidFill>
              </a:rPr>
              <a:t>    for </a:t>
            </a:r>
            <a:r>
              <a:rPr lang="en-US" altLang="zh-CN" sz="1200" dirty="0">
                <a:solidFill>
                  <a:srgbClr val="000000"/>
                </a:solidFill>
              </a:rPr>
              <a:t>(</a:t>
            </a:r>
            <a:r>
              <a:rPr lang="en-US" altLang="zh-CN" sz="1200" dirty="0" err="1">
                <a:solidFill>
                  <a:srgbClr val="000000"/>
                </a:solidFill>
              </a:rPr>
              <a:t>int</a:t>
            </a:r>
            <a:r>
              <a:rPr lang="en-US" altLang="zh-CN" sz="1200" dirty="0">
                <a:solidFill>
                  <a:srgbClr val="000000"/>
                </a:solidFill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</a:rPr>
              <a:t>i</a:t>
            </a:r>
            <a:r>
              <a:rPr lang="en-US" altLang="zh-CN" sz="1200" dirty="0">
                <a:solidFill>
                  <a:srgbClr val="000000"/>
                </a:solidFill>
              </a:rPr>
              <a:t> = 0; </a:t>
            </a:r>
            <a:r>
              <a:rPr lang="en-US" altLang="zh-CN" sz="1200" dirty="0" err="1">
                <a:solidFill>
                  <a:srgbClr val="000000"/>
                </a:solidFill>
              </a:rPr>
              <a:t>i</a:t>
            </a:r>
            <a:r>
              <a:rPr lang="en-US" altLang="zh-CN" sz="1200" dirty="0">
                <a:solidFill>
                  <a:srgbClr val="000000"/>
                </a:solidFill>
              </a:rPr>
              <a:t> &lt; omega; </a:t>
            </a:r>
            <a:r>
              <a:rPr lang="en-US" altLang="zh-CN" sz="1200" dirty="0" err="1">
                <a:solidFill>
                  <a:srgbClr val="000000"/>
                </a:solidFill>
              </a:rPr>
              <a:t>i</a:t>
            </a:r>
            <a:r>
              <a:rPr lang="en-US" altLang="zh-CN" sz="1200" dirty="0">
                <a:solidFill>
                  <a:srgbClr val="000000"/>
                </a:solidFill>
              </a:rPr>
              <a:t>++)</a:t>
            </a:r>
          </a:p>
          <a:p>
            <a:r>
              <a:rPr lang="en-US" altLang="zh-CN" sz="1200" dirty="0" smtClean="0">
                <a:solidFill>
                  <a:srgbClr val="000000"/>
                </a:solidFill>
              </a:rPr>
              <a:t>    {</a:t>
            </a:r>
          </a:p>
          <a:p>
            <a:r>
              <a:rPr lang="en-US" altLang="zh-CN" sz="1200" dirty="0" smtClean="0">
                <a:solidFill>
                  <a:srgbClr val="FF0000"/>
                </a:solidFill>
              </a:rPr>
              <a:t>        // use </a:t>
            </a:r>
            <a:r>
              <a:rPr lang="en-US" altLang="zh-CN" sz="1200" dirty="0" err="1" smtClean="0">
                <a:solidFill>
                  <a:srgbClr val="FF0000"/>
                </a:solidFill>
              </a:rPr>
              <a:t>tmp</a:t>
            </a:r>
            <a:r>
              <a:rPr lang="en-US" altLang="zh-CN" sz="1200" dirty="0" smtClean="0">
                <a:solidFill>
                  <a:srgbClr val="FF0000"/>
                </a:solidFill>
              </a:rPr>
              <a:t>[</a:t>
            </a:r>
            <a:r>
              <a:rPr lang="en-US" altLang="zh-CN" sz="1200" dirty="0" err="1" smtClean="0">
                <a:solidFill>
                  <a:srgbClr val="FF0000"/>
                </a:solidFill>
              </a:rPr>
              <a:t>i</a:t>
            </a:r>
            <a:r>
              <a:rPr lang="en-US" altLang="zh-CN" sz="1200" dirty="0" smtClean="0">
                <a:solidFill>
                  <a:srgbClr val="FF0000"/>
                </a:solidFill>
              </a:rPr>
              <a:t>]</a:t>
            </a:r>
          </a:p>
          <a:p>
            <a:r>
              <a:rPr lang="en-US" altLang="zh-CN" sz="1200" dirty="0" smtClean="0">
                <a:solidFill>
                  <a:srgbClr val="FF0000"/>
                </a:solidFill>
              </a:rPr>
              <a:t>        // use </a:t>
            </a:r>
            <a:r>
              <a:rPr lang="en-US" altLang="zh-CN" sz="1200" dirty="0" err="1" smtClean="0">
                <a:solidFill>
                  <a:srgbClr val="FF0000"/>
                </a:solidFill>
              </a:rPr>
              <a:t>other_tmps</a:t>
            </a:r>
            <a:r>
              <a:rPr lang="en-US" altLang="zh-CN" sz="1200" dirty="0" smtClean="0">
                <a:solidFill>
                  <a:srgbClr val="FF0000"/>
                </a:solidFill>
              </a:rPr>
              <a:t>[</a:t>
            </a:r>
            <a:r>
              <a:rPr lang="en-US" altLang="zh-CN" sz="1200" dirty="0" err="1" smtClean="0">
                <a:solidFill>
                  <a:srgbClr val="FF0000"/>
                </a:solidFill>
              </a:rPr>
              <a:t>i</a:t>
            </a:r>
            <a:r>
              <a:rPr lang="en-US" altLang="zh-CN" sz="1200" dirty="0" smtClean="0">
                <a:solidFill>
                  <a:srgbClr val="FF0000"/>
                </a:solidFill>
              </a:rPr>
              <a:t>]</a:t>
            </a:r>
            <a:endParaRPr lang="en-US" altLang="zh-CN" sz="1200" dirty="0">
              <a:solidFill>
                <a:srgbClr val="FF0000"/>
              </a:solidFill>
            </a:endParaRPr>
          </a:p>
          <a:p>
            <a:r>
              <a:rPr lang="en-US" sz="1200" dirty="0" smtClean="0">
                <a:solidFill>
                  <a:srgbClr val="000000"/>
                </a:solidFill>
              </a:rPr>
              <a:t>    }</a:t>
            </a:r>
          </a:p>
          <a:p>
            <a:r>
              <a:rPr lang="en-US" sz="1200" dirty="0">
                <a:solidFill>
                  <a:srgbClr val="000000"/>
                </a:solidFill>
              </a:rPr>
              <a:t>}</a:t>
            </a:r>
          </a:p>
        </p:txBody>
      </p:sp>
      <p:sp>
        <p:nvSpPr>
          <p:cNvPr id="48" name="矩形 47"/>
          <p:cNvSpPr/>
          <p:nvPr/>
        </p:nvSpPr>
        <p:spPr>
          <a:xfrm>
            <a:off x="4572000" y="1484784"/>
            <a:ext cx="3888432" cy="5078312"/>
          </a:xfrm>
          <a:prstGeom prst="rect">
            <a:avLst/>
          </a:prstGeom>
          <a:ln>
            <a:solidFill>
              <a:srgbClr val="535353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</a:rPr>
              <a:t>double </a:t>
            </a:r>
            <a:r>
              <a:rPr lang="en-US" altLang="zh-CN" sz="1200" dirty="0" err="1" smtClean="0">
                <a:solidFill>
                  <a:srgbClr val="000000"/>
                </a:solidFill>
              </a:rPr>
              <a:t>tmp</a:t>
            </a:r>
            <a:r>
              <a:rPr lang="en-US" altLang="zh-CN" sz="1200" dirty="0" smtClean="0">
                <a:solidFill>
                  <a:srgbClr val="000000"/>
                </a:solidFill>
              </a:rPr>
              <a:t>[omega];</a:t>
            </a:r>
          </a:p>
          <a:p>
            <a:r>
              <a:rPr lang="en-US" altLang="zh-CN" sz="1200" dirty="0" err="1" smtClean="0">
                <a:solidFill>
                  <a:srgbClr val="000000"/>
                </a:solidFill>
              </a:rPr>
              <a:t>int</a:t>
            </a:r>
            <a:r>
              <a:rPr lang="en-US" altLang="zh-CN" sz="1200" dirty="0" smtClean="0">
                <a:solidFill>
                  <a:srgbClr val="000000"/>
                </a:solidFill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</a:rPr>
              <a:t>other_tmps</a:t>
            </a:r>
            <a:r>
              <a:rPr lang="en-US" altLang="zh-CN" sz="1200" dirty="0" smtClean="0">
                <a:solidFill>
                  <a:srgbClr val="000000"/>
                </a:solidFill>
              </a:rPr>
              <a:t>[</a:t>
            </a:r>
            <a:r>
              <a:rPr lang="en-US" altLang="zh-CN" sz="1200" dirty="0">
                <a:solidFill>
                  <a:srgbClr val="000000"/>
                </a:solidFill>
              </a:rPr>
              <a:t>omega]</a:t>
            </a:r>
            <a:r>
              <a:rPr lang="en-US" altLang="zh-CN" sz="1200" dirty="0" smtClean="0">
                <a:solidFill>
                  <a:srgbClr val="000000"/>
                </a:solidFill>
              </a:rPr>
              <a:t>;</a:t>
            </a:r>
            <a:endParaRPr lang="en-US" altLang="zh-CN" sz="1200" dirty="0">
              <a:solidFill>
                <a:srgbClr val="000000"/>
              </a:solidFill>
            </a:endParaRPr>
          </a:p>
          <a:p>
            <a:endParaRPr lang="en-US" sz="1200" dirty="0">
              <a:solidFill>
                <a:srgbClr val="000000"/>
              </a:solidFill>
            </a:endParaRPr>
          </a:p>
          <a:p>
            <a:r>
              <a:rPr lang="en-US" altLang="zh-CN" sz="1200" dirty="0">
                <a:solidFill>
                  <a:srgbClr val="008000"/>
                </a:solidFill>
              </a:rPr>
              <a:t>#pragma </a:t>
            </a:r>
            <a:r>
              <a:rPr lang="en-US" altLang="zh-CN" sz="1200" dirty="0" err="1">
                <a:solidFill>
                  <a:srgbClr val="008000"/>
                </a:solidFill>
              </a:rPr>
              <a:t>omp</a:t>
            </a:r>
            <a:r>
              <a:rPr lang="en-US" altLang="zh-CN" sz="1200" dirty="0">
                <a:solidFill>
                  <a:srgbClr val="008000"/>
                </a:solidFill>
              </a:rPr>
              <a:t> parallel </a:t>
            </a:r>
            <a:r>
              <a:rPr lang="en-US" altLang="zh-CN" sz="1200" dirty="0" smtClean="0">
                <a:solidFill>
                  <a:srgbClr val="008000"/>
                </a:solidFill>
              </a:rPr>
              <a:t>for</a:t>
            </a:r>
            <a:endParaRPr lang="en-US" altLang="zh-CN" sz="1200" dirty="0" smtClean="0">
              <a:solidFill>
                <a:srgbClr val="000000"/>
              </a:solidFill>
            </a:endParaRPr>
          </a:p>
          <a:p>
            <a:r>
              <a:rPr lang="en-US" altLang="zh-CN" sz="1200" dirty="0" smtClean="0">
                <a:solidFill>
                  <a:srgbClr val="000000"/>
                </a:solidFill>
              </a:rPr>
              <a:t>for (</a:t>
            </a:r>
            <a:r>
              <a:rPr lang="en-US" altLang="zh-CN" sz="1200" dirty="0" err="1" smtClean="0">
                <a:solidFill>
                  <a:srgbClr val="000000"/>
                </a:solidFill>
              </a:rPr>
              <a:t>int</a:t>
            </a:r>
            <a:r>
              <a:rPr lang="en-US" altLang="zh-CN" sz="1200" dirty="0" smtClean="0">
                <a:solidFill>
                  <a:srgbClr val="000000"/>
                </a:solidFill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</a:rPr>
              <a:t>tid</a:t>
            </a:r>
            <a:r>
              <a:rPr lang="en-US" altLang="zh-CN" sz="1200" dirty="0" smtClean="0">
                <a:solidFill>
                  <a:srgbClr val="000000"/>
                </a:solidFill>
              </a:rPr>
              <a:t> = 0; </a:t>
            </a:r>
            <a:r>
              <a:rPr lang="en-US" altLang="zh-CN" sz="1200" dirty="0" err="1" smtClean="0">
                <a:solidFill>
                  <a:srgbClr val="000000"/>
                </a:solidFill>
              </a:rPr>
              <a:t>tid</a:t>
            </a:r>
            <a:r>
              <a:rPr lang="en-US" altLang="zh-CN" sz="1200" dirty="0" smtClean="0">
                <a:solidFill>
                  <a:srgbClr val="000000"/>
                </a:solidFill>
              </a:rPr>
              <a:t> &lt; #tile; </a:t>
            </a:r>
            <a:r>
              <a:rPr lang="en-US" altLang="zh-CN" sz="1200" dirty="0" err="1" smtClean="0">
                <a:solidFill>
                  <a:srgbClr val="000000"/>
                </a:solidFill>
              </a:rPr>
              <a:t>tid</a:t>
            </a:r>
            <a:r>
              <a:rPr lang="en-US" altLang="zh-CN" sz="1200" dirty="0" smtClean="0">
                <a:solidFill>
                  <a:srgbClr val="000000"/>
                </a:solidFill>
              </a:rPr>
              <a:t>++)</a:t>
            </a:r>
          </a:p>
          <a:p>
            <a:r>
              <a:rPr lang="en-US" altLang="zh-CN" sz="1200" dirty="0" smtClean="0">
                <a:solidFill>
                  <a:srgbClr val="000000"/>
                </a:solidFill>
              </a:rPr>
              <a:t>{</a:t>
            </a:r>
          </a:p>
          <a:p>
            <a:r>
              <a:rPr lang="en-US" altLang="zh-CN" sz="1200" dirty="0">
                <a:solidFill>
                  <a:srgbClr val="000000"/>
                </a:solidFill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</a:rPr>
              <a:t>   </a:t>
            </a:r>
            <a:r>
              <a:rPr lang="en-US" altLang="zh-CN" sz="1200" dirty="0">
                <a:solidFill>
                  <a:srgbClr val="008000"/>
                </a:solidFill>
              </a:rPr>
              <a:t>#pragma </a:t>
            </a:r>
            <a:r>
              <a:rPr lang="en-US" altLang="zh-CN" sz="1200" dirty="0" err="1" smtClean="0">
                <a:solidFill>
                  <a:srgbClr val="008000"/>
                </a:solidFill>
              </a:rPr>
              <a:t>simd</a:t>
            </a:r>
            <a:endParaRPr lang="en-US" altLang="zh-CN" sz="1200" dirty="0" smtClean="0">
              <a:solidFill>
                <a:srgbClr val="000000"/>
              </a:solidFill>
            </a:endParaRPr>
          </a:p>
          <a:p>
            <a:r>
              <a:rPr lang="da-DK" altLang="zh-CN" sz="1200" dirty="0" smtClean="0">
                <a:solidFill>
                  <a:srgbClr val="000000"/>
                </a:solidFill>
              </a:rPr>
              <a:t>    </a:t>
            </a:r>
            <a:r>
              <a:rPr lang="en-US" altLang="zh-CN" sz="1200" dirty="0" smtClean="0">
                <a:solidFill>
                  <a:srgbClr val="000000"/>
                </a:solidFill>
              </a:rPr>
              <a:t>for </a:t>
            </a:r>
            <a:r>
              <a:rPr lang="en-US" altLang="zh-CN" sz="1200" dirty="0">
                <a:solidFill>
                  <a:srgbClr val="000000"/>
                </a:solidFill>
              </a:rPr>
              <a:t>(</a:t>
            </a:r>
            <a:r>
              <a:rPr lang="en-US" altLang="zh-CN" sz="1200" dirty="0" err="1">
                <a:solidFill>
                  <a:srgbClr val="000000"/>
                </a:solidFill>
              </a:rPr>
              <a:t>int</a:t>
            </a:r>
            <a:r>
              <a:rPr lang="en-US" altLang="zh-CN" sz="1200" dirty="0">
                <a:solidFill>
                  <a:srgbClr val="000000"/>
                </a:solidFill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</a:rPr>
              <a:t>i</a:t>
            </a:r>
            <a:r>
              <a:rPr lang="en-US" altLang="zh-CN" sz="1200" dirty="0" smtClean="0">
                <a:solidFill>
                  <a:srgbClr val="000000"/>
                </a:solidFill>
              </a:rPr>
              <a:t> </a:t>
            </a:r>
            <a:r>
              <a:rPr lang="en-US" altLang="zh-CN" sz="1200" dirty="0">
                <a:solidFill>
                  <a:srgbClr val="000000"/>
                </a:solidFill>
              </a:rPr>
              <a:t>= 0; </a:t>
            </a:r>
            <a:r>
              <a:rPr lang="en-US" altLang="zh-CN" sz="1200" dirty="0" err="1" smtClean="0">
                <a:solidFill>
                  <a:srgbClr val="000000"/>
                </a:solidFill>
              </a:rPr>
              <a:t>i</a:t>
            </a:r>
            <a:r>
              <a:rPr lang="en-US" altLang="zh-CN" sz="1200" dirty="0" smtClean="0">
                <a:solidFill>
                  <a:srgbClr val="000000"/>
                </a:solidFill>
              </a:rPr>
              <a:t> </a:t>
            </a:r>
            <a:r>
              <a:rPr lang="en-US" altLang="zh-CN" sz="1200" dirty="0">
                <a:solidFill>
                  <a:srgbClr val="000000"/>
                </a:solidFill>
              </a:rPr>
              <a:t>&lt; </a:t>
            </a:r>
            <a:r>
              <a:rPr lang="en-US" altLang="zh-CN" sz="1200" dirty="0" smtClean="0">
                <a:solidFill>
                  <a:srgbClr val="000000"/>
                </a:solidFill>
              </a:rPr>
              <a:t>omega; </a:t>
            </a:r>
            <a:r>
              <a:rPr lang="en-US" altLang="zh-CN" sz="1200" dirty="0" err="1" smtClean="0">
                <a:solidFill>
                  <a:srgbClr val="000000"/>
                </a:solidFill>
              </a:rPr>
              <a:t>i</a:t>
            </a:r>
            <a:r>
              <a:rPr lang="en-US" altLang="zh-CN" sz="1200" dirty="0" smtClean="0">
                <a:solidFill>
                  <a:srgbClr val="000000"/>
                </a:solidFill>
              </a:rPr>
              <a:t>+</a:t>
            </a:r>
            <a:r>
              <a:rPr lang="en-US" altLang="zh-CN" sz="1200" dirty="0">
                <a:solidFill>
                  <a:srgbClr val="000000"/>
                </a:solidFill>
              </a:rPr>
              <a:t>+)</a:t>
            </a:r>
          </a:p>
          <a:p>
            <a:r>
              <a:rPr lang="en-US" altLang="zh-CN" sz="1200" dirty="0" smtClean="0">
                <a:solidFill>
                  <a:srgbClr val="000000"/>
                </a:solidFill>
              </a:rPr>
              <a:t>    {</a:t>
            </a:r>
          </a:p>
          <a:p>
            <a:r>
              <a:rPr lang="da-DK" altLang="zh-CN" sz="1200" dirty="0" smtClean="0">
                <a:solidFill>
                  <a:srgbClr val="000000"/>
                </a:solidFill>
              </a:rPr>
              <a:t>        for </a:t>
            </a:r>
            <a:r>
              <a:rPr lang="da-DK" altLang="zh-CN" sz="1200" dirty="0">
                <a:solidFill>
                  <a:srgbClr val="000000"/>
                </a:solidFill>
              </a:rPr>
              <a:t>(</a:t>
            </a:r>
            <a:r>
              <a:rPr lang="da-DK" altLang="zh-CN" sz="1200" dirty="0" err="1">
                <a:solidFill>
                  <a:srgbClr val="000000"/>
                </a:solidFill>
              </a:rPr>
              <a:t>int</a:t>
            </a:r>
            <a:r>
              <a:rPr lang="da-DK" altLang="zh-CN" sz="1200" dirty="0">
                <a:solidFill>
                  <a:srgbClr val="000000"/>
                </a:solidFill>
              </a:rPr>
              <a:t> </a:t>
            </a:r>
            <a:r>
              <a:rPr lang="da-DK" altLang="zh-CN" sz="1200" dirty="0" smtClean="0">
                <a:solidFill>
                  <a:srgbClr val="000000"/>
                </a:solidFill>
              </a:rPr>
              <a:t>j </a:t>
            </a:r>
            <a:r>
              <a:rPr lang="da-DK" altLang="zh-CN" sz="1200" dirty="0">
                <a:solidFill>
                  <a:srgbClr val="000000"/>
                </a:solidFill>
              </a:rPr>
              <a:t>= 1; </a:t>
            </a:r>
            <a:r>
              <a:rPr lang="da-DK" altLang="zh-CN" sz="1200" dirty="0" smtClean="0">
                <a:solidFill>
                  <a:srgbClr val="000000"/>
                </a:solidFill>
              </a:rPr>
              <a:t>j </a:t>
            </a:r>
            <a:r>
              <a:rPr lang="da-DK" altLang="zh-CN" sz="1200" dirty="0">
                <a:solidFill>
                  <a:srgbClr val="000000"/>
                </a:solidFill>
              </a:rPr>
              <a:t>&lt; </a:t>
            </a:r>
            <a:r>
              <a:rPr lang="da-DK" altLang="zh-CN" sz="1200" dirty="0" smtClean="0">
                <a:solidFill>
                  <a:srgbClr val="000000"/>
                </a:solidFill>
              </a:rPr>
              <a:t>sigma</a:t>
            </a:r>
            <a:r>
              <a:rPr lang="da-DK" altLang="zh-CN" sz="1200" dirty="0">
                <a:solidFill>
                  <a:srgbClr val="000000"/>
                </a:solidFill>
              </a:rPr>
              <a:t>; </a:t>
            </a:r>
            <a:r>
              <a:rPr lang="da-DK" altLang="zh-CN" sz="1200" dirty="0" err="1" smtClean="0">
                <a:solidFill>
                  <a:srgbClr val="000000"/>
                </a:solidFill>
              </a:rPr>
              <a:t>j+</a:t>
            </a:r>
            <a:r>
              <a:rPr lang="da-DK" altLang="zh-CN" sz="1200" dirty="0" err="1">
                <a:solidFill>
                  <a:srgbClr val="000000"/>
                </a:solidFill>
              </a:rPr>
              <a:t>+</a:t>
            </a:r>
            <a:r>
              <a:rPr lang="da-DK" altLang="zh-CN" sz="1200" dirty="0">
                <a:solidFill>
                  <a:srgbClr val="000000"/>
                </a:solidFill>
              </a:rPr>
              <a:t>)</a:t>
            </a:r>
          </a:p>
          <a:p>
            <a:r>
              <a:rPr lang="da-DK" altLang="zh-CN" sz="1200" dirty="0" smtClean="0">
                <a:solidFill>
                  <a:srgbClr val="000000"/>
                </a:solidFill>
              </a:rPr>
              <a:t>        {</a:t>
            </a:r>
          </a:p>
          <a:p>
            <a:r>
              <a:rPr lang="da-DK" sz="1200" dirty="0" smtClean="0">
                <a:solidFill>
                  <a:srgbClr val="000000"/>
                </a:solidFill>
              </a:rPr>
              <a:t>            </a:t>
            </a:r>
            <a:r>
              <a:rPr lang="da-DK" sz="1200" dirty="0" err="1" smtClean="0">
                <a:solidFill>
                  <a:srgbClr val="0000FF"/>
                </a:solidFill>
              </a:rPr>
              <a:t>tmp</a:t>
            </a:r>
            <a:r>
              <a:rPr lang="da-DK" sz="1200" dirty="0" smtClean="0">
                <a:solidFill>
                  <a:srgbClr val="0000FF"/>
                </a:solidFill>
              </a:rPr>
              <a:t>[i] += x[</a:t>
            </a:r>
            <a:r>
              <a:rPr lang="da-DK" sz="1200" dirty="0" err="1" smtClean="0">
                <a:solidFill>
                  <a:srgbClr val="0000FF"/>
                </a:solidFill>
              </a:rPr>
              <a:t>index</a:t>
            </a:r>
            <a:r>
              <a:rPr lang="da-DK" sz="1200" dirty="0" smtClean="0">
                <a:solidFill>
                  <a:srgbClr val="0000FF"/>
                </a:solidFill>
              </a:rPr>
              <a:t>[j*</a:t>
            </a:r>
            <a:r>
              <a:rPr lang="da-DK" sz="1200" dirty="0" err="1" smtClean="0">
                <a:solidFill>
                  <a:srgbClr val="0000FF"/>
                </a:solidFill>
              </a:rPr>
              <a:t>omega+i</a:t>
            </a:r>
            <a:r>
              <a:rPr lang="da-DK" sz="1200" dirty="0" smtClean="0">
                <a:solidFill>
                  <a:srgbClr val="0000FF"/>
                </a:solidFill>
              </a:rPr>
              <a:t>]];</a:t>
            </a:r>
          </a:p>
          <a:p>
            <a:r>
              <a:rPr lang="en-US" altLang="zh-CN" sz="1200" dirty="0" smtClean="0">
                <a:solidFill>
                  <a:srgbClr val="000000"/>
                </a:solidFill>
              </a:rPr>
              <a:t>        }</a:t>
            </a:r>
          </a:p>
          <a:p>
            <a:r>
              <a:rPr lang="en-US" altLang="zh-CN" sz="1200" dirty="0" smtClean="0">
                <a:solidFill>
                  <a:srgbClr val="FF0000"/>
                </a:solidFill>
              </a:rPr>
              <a:t>        // write </a:t>
            </a:r>
            <a:r>
              <a:rPr lang="en-US" altLang="zh-CN" sz="1200" dirty="0" err="1" smtClean="0">
                <a:solidFill>
                  <a:srgbClr val="FF0000"/>
                </a:solidFill>
              </a:rPr>
              <a:t>tmp</a:t>
            </a:r>
            <a:r>
              <a:rPr lang="en-US" altLang="zh-CN" sz="1200" dirty="0" smtClean="0">
                <a:solidFill>
                  <a:srgbClr val="FF0000"/>
                </a:solidFill>
              </a:rPr>
              <a:t>[</a:t>
            </a:r>
            <a:r>
              <a:rPr lang="en-US" altLang="zh-CN" sz="1200" dirty="0" err="1" smtClean="0">
                <a:solidFill>
                  <a:srgbClr val="FF0000"/>
                </a:solidFill>
              </a:rPr>
              <a:t>i</a:t>
            </a:r>
            <a:r>
              <a:rPr lang="en-US" altLang="zh-CN" sz="1200" dirty="0" smtClean="0">
                <a:solidFill>
                  <a:srgbClr val="FF0000"/>
                </a:solidFill>
              </a:rPr>
              <a:t>]</a:t>
            </a:r>
          </a:p>
          <a:p>
            <a:r>
              <a:rPr lang="en-US" altLang="zh-CN" sz="1200" dirty="0" smtClean="0">
                <a:solidFill>
                  <a:srgbClr val="FF0000"/>
                </a:solidFill>
              </a:rPr>
              <a:t>        // write </a:t>
            </a:r>
            <a:r>
              <a:rPr lang="en-US" altLang="zh-CN" sz="1200" dirty="0" err="1" smtClean="0">
                <a:solidFill>
                  <a:srgbClr val="FF0000"/>
                </a:solidFill>
              </a:rPr>
              <a:t>other_tmps</a:t>
            </a:r>
            <a:r>
              <a:rPr lang="en-US" altLang="zh-CN" sz="1200" dirty="0" smtClean="0">
                <a:solidFill>
                  <a:srgbClr val="FF0000"/>
                </a:solidFill>
              </a:rPr>
              <a:t>[</a:t>
            </a:r>
            <a:r>
              <a:rPr lang="en-US" altLang="zh-CN" sz="1200" dirty="0" err="1" smtClean="0">
                <a:solidFill>
                  <a:srgbClr val="FF0000"/>
                </a:solidFill>
              </a:rPr>
              <a:t>i</a:t>
            </a:r>
            <a:r>
              <a:rPr lang="en-US" altLang="zh-CN" sz="1200" dirty="0" smtClean="0">
                <a:solidFill>
                  <a:srgbClr val="FF0000"/>
                </a:solidFill>
              </a:rPr>
              <a:t>]</a:t>
            </a:r>
          </a:p>
          <a:p>
            <a:r>
              <a:rPr lang="en-US" altLang="zh-CN" sz="1200" dirty="0" smtClean="0">
                <a:solidFill>
                  <a:srgbClr val="000000"/>
                </a:solidFill>
              </a:rPr>
              <a:t>    }</a:t>
            </a:r>
          </a:p>
          <a:p>
            <a:endParaRPr lang="en-US" altLang="zh-CN" sz="1200" dirty="0" smtClean="0">
              <a:solidFill>
                <a:srgbClr val="000000"/>
              </a:solidFill>
            </a:endParaRPr>
          </a:p>
          <a:p>
            <a:r>
              <a:rPr lang="en-US" altLang="zh-CN" sz="1200" dirty="0" smtClean="0">
                <a:solidFill>
                  <a:srgbClr val="000000"/>
                </a:solidFill>
              </a:rPr>
              <a:t>    </a:t>
            </a:r>
            <a:r>
              <a:rPr lang="en-US" altLang="zh-CN" sz="1200" dirty="0" err="1" smtClean="0">
                <a:solidFill>
                  <a:srgbClr val="008000"/>
                </a:solidFill>
              </a:rPr>
              <a:t>parallel_</a:t>
            </a:r>
            <a:r>
              <a:rPr lang="en-US" altLang="zh-CN" sz="1200" dirty="0" err="1" smtClean="0">
                <a:solidFill>
                  <a:srgbClr val="000000"/>
                </a:solidFill>
              </a:rPr>
              <a:t>seg_sum</a:t>
            </a:r>
            <a:r>
              <a:rPr lang="en-US" altLang="zh-CN" sz="1200" dirty="0" smtClean="0">
                <a:solidFill>
                  <a:srgbClr val="000000"/>
                </a:solidFill>
              </a:rPr>
              <a:t> (</a:t>
            </a:r>
            <a:r>
              <a:rPr lang="en-US" altLang="zh-CN" sz="1200" dirty="0" err="1" smtClean="0">
                <a:solidFill>
                  <a:srgbClr val="FF0000"/>
                </a:solidFill>
              </a:rPr>
              <a:t>tmp</a:t>
            </a:r>
            <a:r>
              <a:rPr lang="en-US" altLang="zh-CN" sz="1200" dirty="0" smtClean="0">
                <a:solidFill>
                  <a:srgbClr val="000000"/>
                </a:solidFill>
              </a:rPr>
              <a:t>);</a:t>
            </a:r>
          </a:p>
          <a:p>
            <a:endParaRPr lang="en-US" altLang="zh-CN" sz="1200" dirty="0" smtClean="0">
              <a:solidFill>
                <a:srgbClr val="000000"/>
              </a:solidFill>
            </a:endParaRPr>
          </a:p>
          <a:p>
            <a:r>
              <a:rPr lang="en-US" altLang="zh-CN" sz="1200" dirty="0" smtClean="0">
                <a:solidFill>
                  <a:srgbClr val="000000"/>
                </a:solidFill>
              </a:rPr>
              <a:t>    </a:t>
            </a:r>
            <a:r>
              <a:rPr lang="en-US" altLang="zh-CN" sz="1200" dirty="0">
                <a:solidFill>
                  <a:srgbClr val="008000"/>
                </a:solidFill>
              </a:rPr>
              <a:t>#pragma </a:t>
            </a:r>
            <a:r>
              <a:rPr lang="en-US" altLang="zh-CN" sz="1200" dirty="0" err="1" smtClean="0">
                <a:solidFill>
                  <a:srgbClr val="008000"/>
                </a:solidFill>
              </a:rPr>
              <a:t>simd</a:t>
            </a:r>
            <a:endParaRPr lang="en-US" altLang="zh-CN" sz="1200" dirty="0" smtClean="0">
              <a:solidFill>
                <a:srgbClr val="000000"/>
              </a:solidFill>
            </a:endParaRPr>
          </a:p>
          <a:p>
            <a:r>
              <a:rPr lang="en-US" altLang="zh-CN" sz="1200" dirty="0" smtClean="0">
                <a:solidFill>
                  <a:srgbClr val="000000"/>
                </a:solidFill>
              </a:rPr>
              <a:t>    for </a:t>
            </a:r>
            <a:r>
              <a:rPr lang="en-US" altLang="zh-CN" sz="1200" dirty="0">
                <a:solidFill>
                  <a:srgbClr val="000000"/>
                </a:solidFill>
              </a:rPr>
              <a:t>(</a:t>
            </a:r>
            <a:r>
              <a:rPr lang="en-US" altLang="zh-CN" sz="1200" dirty="0" err="1">
                <a:solidFill>
                  <a:srgbClr val="000000"/>
                </a:solidFill>
              </a:rPr>
              <a:t>int</a:t>
            </a:r>
            <a:r>
              <a:rPr lang="en-US" altLang="zh-CN" sz="1200" dirty="0">
                <a:solidFill>
                  <a:srgbClr val="000000"/>
                </a:solidFill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</a:rPr>
              <a:t>i</a:t>
            </a:r>
            <a:r>
              <a:rPr lang="en-US" altLang="zh-CN" sz="1200" dirty="0">
                <a:solidFill>
                  <a:srgbClr val="000000"/>
                </a:solidFill>
              </a:rPr>
              <a:t> = 0; </a:t>
            </a:r>
            <a:r>
              <a:rPr lang="en-US" altLang="zh-CN" sz="1200" dirty="0" err="1">
                <a:solidFill>
                  <a:srgbClr val="000000"/>
                </a:solidFill>
              </a:rPr>
              <a:t>i</a:t>
            </a:r>
            <a:r>
              <a:rPr lang="en-US" altLang="zh-CN" sz="1200" dirty="0">
                <a:solidFill>
                  <a:srgbClr val="000000"/>
                </a:solidFill>
              </a:rPr>
              <a:t> &lt; omega; </a:t>
            </a:r>
            <a:r>
              <a:rPr lang="en-US" altLang="zh-CN" sz="1200" dirty="0" err="1">
                <a:solidFill>
                  <a:srgbClr val="000000"/>
                </a:solidFill>
              </a:rPr>
              <a:t>i</a:t>
            </a:r>
            <a:r>
              <a:rPr lang="en-US" altLang="zh-CN" sz="1200" dirty="0">
                <a:solidFill>
                  <a:srgbClr val="000000"/>
                </a:solidFill>
              </a:rPr>
              <a:t>++)</a:t>
            </a:r>
          </a:p>
          <a:p>
            <a:r>
              <a:rPr lang="en-US" altLang="zh-CN" sz="1200" dirty="0" smtClean="0">
                <a:solidFill>
                  <a:srgbClr val="000000"/>
                </a:solidFill>
              </a:rPr>
              <a:t>    {</a:t>
            </a:r>
          </a:p>
          <a:p>
            <a:r>
              <a:rPr lang="en-US" altLang="zh-CN" sz="1200" dirty="0" smtClean="0">
                <a:solidFill>
                  <a:srgbClr val="FF0000"/>
                </a:solidFill>
              </a:rPr>
              <a:t>        // use </a:t>
            </a:r>
            <a:r>
              <a:rPr lang="en-US" altLang="zh-CN" sz="1200" dirty="0" err="1" smtClean="0">
                <a:solidFill>
                  <a:srgbClr val="FF0000"/>
                </a:solidFill>
              </a:rPr>
              <a:t>tmp</a:t>
            </a:r>
            <a:r>
              <a:rPr lang="en-US" altLang="zh-CN" sz="1200" dirty="0" smtClean="0">
                <a:solidFill>
                  <a:srgbClr val="FF0000"/>
                </a:solidFill>
              </a:rPr>
              <a:t>[</a:t>
            </a:r>
            <a:r>
              <a:rPr lang="en-US" altLang="zh-CN" sz="1200" dirty="0" err="1" smtClean="0">
                <a:solidFill>
                  <a:srgbClr val="FF0000"/>
                </a:solidFill>
              </a:rPr>
              <a:t>i</a:t>
            </a:r>
            <a:r>
              <a:rPr lang="en-US" altLang="zh-CN" sz="1200" dirty="0" smtClean="0">
                <a:solidFill>
                  <a:srgbClr val="FF0000"/>
                </a:solidFill>
              </a:rPr>
              <a:t>]</a:t>
            </a:r>
          </a:p>
          <a:p>
            <a:r>
              <a:rPr lang="en-US" altLang="zh-CN" sz="1200" dirty="0" smtClean="0">
                <a:solidFill>
                  <a:srgbClr val="FF0000"/>
                </a:solidFill>
              </a:rPr>
              <a:t>        // use </a:t>
            </a:r>
            <a:r>
              <a:rPr lang="en-US" altLang="zh-CN" sz="1200" dirty="0" err="1" smtClean="0">
                <a:solidFill>
                  <a:srgbClr val="FF0000"/>
                </a:solidFill>
              </a:rPr>
              <a:t>other_tmps</a:t>
            </a:r>
            <a:r>
              <a:rPr lang="en-US" altLang="zh-CN" sz="1200" dirty="0" smtClean="0">
                <a:solidFill>
                  <a:srgbClr val="FF0000"/>
                </a:solidFill>
              </a:rPr>
              <a:t>[</a:t>
            </a:r>
            <a:r>
              <a:rPr lang="en-US" altLang="zh-CN" sz="1200" dirty="0" err="1" smtClean="0">
                <a:solidFill>
                  <a:srgbClr val="FF0000"/>
                </a:solidFill>
              </a:rPr>
              <a:t>i</a:t>
            </a:r>
            <a:r>
              <a:rPr lang="en-US" altLang="zh-CN" sz="1200" dirty="0" smtClean="0">
                <a:solidFill>
                  <a:srgbClr val="FF0000"/>
                </a:solidFill>
              </a:rPr>
              <a:t>]</a:t>
            </a:r>
            <a:endParaRPr lang="en-US" altLang="zh-CN" sz="1200" dirty="0">
              <a:solidFill>
                <a:srgbClr val="FF0000"/>
              </a:solidFill>
            </a:endParaRPr>
          </a:p>
          <a:p>
            <a:r>
              <a:rPr lang="en-US" sz="1200" dirty="0" smtClean="0">
                <a:solidFill>
                  <a:srgbClr val="000000"/>
                </a:solidFill>
              </a:rPr>
              <a:t>    }</a:t>
            </a:r>
          </a:p>
          <a:p>
            <a:r>
              <a:rPr lang="en-US" sz="1200" dirty="0">
                <a:solidFill>
                  <a:srgbClr val="000000"/>
                </a:solidFill>
              </a:rPr>
              <a:t>}</a:t>
            </a:r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2771800" y="5949280"/>
            <a:ext cx="165680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21212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  <a:ea typeface="ＭＳ Ｐゴシック" pitchFamily="34" charset="-128"/>
              </a:defRPr>
            </a:lvl2pPr>
            <a:lvl3pPr marL="11461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</a:pPr>
            <a:r>
              <a:rPr lang="da-DK" altLang="zh-CN" sz="2000" dirty="0" smtClean="0">
                <a:sym typeface="Verdana" pitchFamily="34" charset="0"/>
              </a:rPr>
              <a:t>Serial Code</a:t>
            </a: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 bwMode="auto">
          <a:xfrm>
            <a:off x="7164288" y="6093296"/>
            <a:ext cx="129676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21212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  <a:ea typeface="ＭＳ Ｐゴシック" pitchFamily="34" charset="-128"/>
              </a:defRPr>
            </a:lvl2pPr>
            <a:lvl3pPr marL="11461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</a:pPr>
            <a:r>
              <a:rPr lang="da-DK" altLang="zh-CN" sz="2000" dirty="0" err="1" smtClean="0">
                <a:sym typeface="Verdana" pitchFamily="34" charset="0"/>
              </a:rPr>
              <a:t>OpenMP</a:t>
            </a:r>
            <a:endParaRPr lang="da-DK" altLang="zh-CN" sz="2000" dirty="0" smtClean="0">
              <a:sym typeface="Verdana" pitchFamily="34" charset="0"/>
            </a:endParaRPr>
          </a:p>
        </p:txBody>
      </p:sp>
      <p:cxnSp>
        <p:nvCxnSpPr>
          <p:cNvPr id="16" name="曲线连接符 15"/>
          <p:cNvCxnSpPr/>
          <p:nvPr/>
        </p:nvCxnSpPr>
        <p:spPr>
          <a:xfrm rot="10800000">
            <a:off x="2843808" y="4077072"/>
            <a:ext cx="504056" cy="72008"/>
          </a:xfrm>
          <a:prstGeom prst="curvedConnector3">
            <a:avLst>
              <a:gd name="adj1" fmla="val 50000"/>
            </a:avLst>
          </a:prstGeom>
          <a:ln w="28575" cmpd="sng">
            <a:solidFill>
              <a:srgbClr val="00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曲线连接符 23"/>
          <p:cNvCxnSpPr/>
          <p:nvPr/>
        </p:nvCxnSpPr>
        <p:spPr>
          <a:xfrm rot="10800000">
            <a:off x="2123728" y="4725144"/>
            <a:ext cx="504056" cy="72008"/>
          </a:xfrm>
          <a:prstGeom prst="curvedConnector3">
            <a:avLst>
              <a:gd name="adj1" fmla="val 50000"/>
            </a:avLst>
          </a:prstGeom>
          <a:ln w="28575" cmpd="sng">
            <a:solidFill>
              <a:srgbClr val="00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曲线连接符 24"/>
          <p:cNvCxnSpPr/>
          <p:nvPr/>
        </p:nvCxnSpPr>
        <p:spPr>
          <a:xfrm rot="10800000">
            <a:off x="2627784" y="5661248"/>
            <a:ext cx="504056" cy="72008"/>
          </a:xfrm>
          <a:prstGeom prst="curvedConnector3">
            <a:avLst>
              <a:gd name="adj1" fmla="val 50000"/>
            </a:avLst>
          </a:prstGeom>
          <a:ln w="28575" cmpd="sng">
            <a:solidFill>
              <a:srgbClr val="00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组 8"/>
          <p:cNvGrpSpPr/>
          <p:nvPr/>
        </p:nvGrpSpPr>
        <p:grpSpPr>
          <a:xfrm>
            <a:off x="5076056" y="2132856"/>
            <a:ext cx="2304256" cy="3672408"/>
            <a:chOff x="5076056" y="2132856"/>
            <a:chExt cx="2304256" cy="3672408"/>
          </a:xfrm>
        </p:grpSpPr>
        <p:cxnSp>
          <p:nvCxnSpPr>
            <p:cNvPr id="26" name="曲线连接符 25"/>
            <p:cNvCxnSpPr/>
            <p:nvPr/>
          </p:nvCxnSpPr>
          <p:spPr>
            <a:xfrm rot="10800000">
              <a:off x="6732240" y="2132856"/>
              <a:ext cx="504056" cy="72008"/>
            </a:xfrm>
            <a:prstGeom prst="curvedConnector3">
              <a:avLst>
                <a:gd name="adj1" fmla="val 50000"/>
              </a:avLst>
            </a:prstGeom>
            <a:ln w="28575" cmpd="sng">
              <a:solidFill>
                <a:srgbClr val="000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曲线连接符 26"/>
            <p:cNvCxnSpPr/>
            <p:nvPr/>
          </p:nvCxnSpPr>
          <p:spPr>
            <a:xfrm rot="10800000">
              <a:off x="6084168" y="2708920"/>
              <a:ext cx="504056" cy="72008"/>
            </a:xfrm>
            <a:prstGeom prst="curvedConnector3">
              <a:avLst>
                <a:gd name="adj1" fmla="val 50000"/>
              </a:avLst>
            </a:prstGeom>
            <a:ln w="28575" cmpd="sng">
              <a:solidFill>
                <a:srgbClr val="000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曲线连接符 27"/>
            <p:cNvCxnSpPr/>
            <p:nvPr/>
          </p:nvCxnSpPr>
          <p:spPr>
            <a:xfrm rot="10800000">
              <a:off x="6876256" y="4077072"/>
              <a:ext cx="504056" cy="72008"/>
            </a:xfrm>
            <a:prstGeom prst="curvedConnector3">
              <a:avLst>
                <a:gd name="adj1" fmla="val 50000"/>
              </a:avLst>
            </a:prstGeom>
            <a:ln w="28575" cmpd="sng">
              <a:solidFill>
                <a:srgbClr val="000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曲线连接符 28"/>
            <p:cNvCxnSpPr/>
            <p:nvPr/>
          </p:nvCxnSpPr>
          <p:spPr>
            <a:xfrm rot="10800000">
              <a:off x="6876256" y="4725144"/>
              <a:ext cx="504056" cy="72008"/>
            </a:xfrm>
            <a:prstGeom prst="curvedConnector3">
              <a:avLst>
                <a:gd name="adj1" fmla="val 50000"/>
              </a:avLst>
            </a:prstGeom>
            <a:ln w="28575" cmpd="sng">
              <a:solidFill>
                <a:srgbClr val="000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曲线连接符 29"/>
            <p:cNvCxnSpPr/>
            <p:nvPr/>
          </p:nvCxnSpPr>
          <p:spPr>
            <a:xfrm rot="10800000">
              <a:off x="6732240" y="5733256"/>
              <a:ext cx="504056" cy="72008"/>
            </a:xfrm>
            <a:prstGeom prst="curvedConnector3">
              <a:avLst>
                <a:gd name="adj1" fmla="val 50000"/>
              </a:avLst>
            </a:prstGeom>
            <a:ln w="28575" cmpd="sng">
              <a:solidFill>
                <a:srgbClr val="000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曲线连接符 30"/>
            <p:cNvCxnSpPr/>
            <p:nvPr/>
          </p:nvCxnSpPr>
          <p:spPr>
            <a:xfrm rot="10800000">
              <a:off x="6084168" y="5085184"/>
              <a:ext cx="504056" cy="72008"/>
            </a:xfrm>
            <a:prstGeom prst="curvedConnector3">
              <a:avLst>
                <a:gd name="adj1" fmla="val 50000"/>
              </a:avLst>
            </a:prstGeom>
            <a:ln w="28575" cmpd="sng">
              <a:solidFill>
                <a:srgbClr val="000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曲线连接符 31"/>
            <p:cNvCxnSpPr/>
            <p:nvPr/>
          </p:nvCxnSpPr>
          <p:spPr>
            <a:xfrm rot="5400000">
              <a:off x="5040052" y="4401108"/>
              <a:ext cx="288032" cy="216024"/>
            </a:xfrm>
            <a:prstGeom prst="curvedConnector3">
              <a:avLst>
                <a:gd name="adj1" fmla="val 50000"/>
              </a:avLst>
            </a:prstGeom>
            <a:ln w="28575" cmpd="sng">
              <a:solidFill>
                <a:srgbClr val="000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58954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da-DK" altLang="zh-CN" smtClean="0"/>
              <a:t>Faculty of Science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90E484-8C28-4131-ACD0-A34A7F634A7A}" type="slidenum">
              <a:rPr lang="da-DK" altLang="zh-CN" smtClean="0"/>
              <a:pPr/>
              <a:t>25</a:t>
            </a:fld>
            <a:endParaRPr lang="da-DK" altLang="zh-CN" smtClean="0"/>
          </a:p>
        </p:txBody>
      </p:sp>
      <p:sp>
        <p:nvSpPr>
          <p:cNvPr id="8196" name="Footer Placeholder 3"/>
          <p:cNvSpPr txBox="1">
            <a:spLocks noGrp="1"/>
          </p:cNvSpPr>
          <p:nvPr/>
        </p:nvSpPr>
        <p:spPr bwMode="auto">
          <a:xfrm>
            <a:off x="2859088" y="-3175"/>
            <a:ext cx="6253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buSzPct val="100000"/>
            </a:pPr>
            <a:r>
              <a:rPr lang="da-DK" altLang="zh-CN" sz="1000">
                <a:solidFill>
                  <a:srgbClr val="F8F8F8"/>
                </a:solidFill>
                <a:sym typeface="Verdana" pitchFamily="34" charset="0"/>
              </a:rPr>
              <a:t>Faculty of Science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625" cy="1239838"/>
          </a:xfrm>
        </p:spPr>
        <p:txBody>
          <a:bodyPr/>
          <a:lstStyle/>
          <a:p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Using </a:t>
            </a:r>
            <a:r>
              <a:rPr lang="da-DK" altLang="zh-CN" sz="3200" dirty="0" err="1" smtClean="0">
                <a:solidFill>
                  <a:srgbClr val="933027"/>
                </a:solidFill>
                <a:sym typeface="Verdana" pitchFamily="34" charset="0"/>
              </a:rPr>
              <a:t>Explicit</a:t>
            </a:r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 SIMD </a:t>
            </a:r>
            <a:r>
              <a:rPr lang="da-DK" altLang="zh-CN" sz="3200" dirty="0" err="1" smtClean="0">
                <a:solidFill>
                  <a:srgbClr val="933027"/>
                </a:solidFill>
                <a:sym typeface="Verdana" pitchFamily="34" charset="0"/>
              </a:rPr>
              <a:t>intrinsics</a:t>
            </a:r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/>
            </a:r>
            <a:b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</a:br>
            <a:endParaRPr lang="da-DK" altLang="zh-CN" sz="3200" dirty="0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9552" y="1484784"/>
            <a:ext cx="4176464" cy="4524314"/>
          </a:xfrm>
          <a:prstGeom prst="rect">
            <a:avLst/>
          </a:prstGeom>
          <a:ln>
            <a:solidFill>
              <a:srgbClr val="535353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</a:rPr>
              <a:t>__m256d tmp256d;</a:t>
            </a:r>
          </a:p>
          <a:p>
            <a:r>
              <a:rPr lang="en-US" altLang="zh-CN" sz="1200" dirty="0" smtClean="0">
                <a:solidFill>
                  <a:srgbClr val="000000"/>
                </a:solidFill>
              </a:rPr>
              <a:t>__m128i other_tmps128i;</a:t>
            </a:r>
            <a:endParaRPr lang="en-US" altLang="zh-CN" sz="1200" dirty="0">
              <a:solidFill>
                <a:srgbClr val="000000"/>
              </a:solidFill>
            </a:endParaRPr>
          </a:p>
          <a:p>
            <a:endParaRPr lang="en-US" sz="1200" dirty="0">
              <a:solidFill>
                <a:srgbClr val="000000"/>
              </a:solidFill>
            </a:endParaRPr>
          </a:p>
          <a:p>
            <a:endParaRPr lang="en-US" altLang="zh-CN" sz="1200" dirty="0" smtClean="0">
              <a:solidFill>
                <a:srgbClr val="000000"/>
              </a:solidFill>
            </a:endParaRPr>
          </a:p>
          <a:p>
            <a:r>
              <a:rPr lang="en-US" altLang="zh-CN" sz="1200" dirty="0">
                <a:solidFill>
                  <a:srgbClr val="000000"/>
                </a:solidFill>
              </a:rPr>
              <a:t>for (</a:t>
            </a:r>
            <a:r>
              <a:rPr lang="en-US" altLang="zh-CN" sz="1200" dirty="0" err="1">
                <a:solidFill>
                  <a:srgbClr val="000000"/>
                </a:solidFill>
              </a:rPr>
              <a:t>int</a:t>
            </a:r>
            <a:r>
              <a:rPr lang="en-US" altLang="zh-CN" sz="1200" dirty="0">
                <a:solidFill>
                  <a:srgbClr val="000000"/>
                </a:solidFill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</a:rPr>
              <a:t>tid</a:t>
            </a:r>
            <a:r>
              <a:rPr lang="en-US" altLang="zh-CN" sz="1200" dirty="0">
                <a:solidFill>
                  <a:srgbClr val="000000"/>
                </a:solidFill>
              </a:rPr>
              <a:t> = 0; </a:t>
            </a:r>
            <a:r>
              <a:rPr lang="en-US" altLang="zh-CN" sz="1200" dirty="0" err="1">
                <a:solidFill>
                  <a:srgbClr val="000000"/>
                </a:solidFill>
              </a:rPr>
              <a:t>tid</a:t>
            </a:r>
            <a:r>
              <a:rPr lang="en-US" altLang="zh-CN" sz="1200" dirty="0">
                <a:solidFill>
                  <a:srgbClr val="000000"/>
                </a:solidFill>
              </a:rPr>
              <a:t> &lt; #tile; </a:t>
            </a:r>
            <a:r>
              <a:rPr lang="en-US" altLang="zh-CN" sz="1200" dirty="0" err="1">
                <a:solidFill>
                  <a:srgbClr val="000000"/>
                </a:solidFill>
              </a:rPr>
              <a:t>tid</a:t>
            </a:r>
            <a:r>
              <a:rPr lang="en-US" altLang="zh-CN" sz="1200" dirty="0">
                <a:solidFill>
                  <a:srgbClr val="000000"/>
                </a:solidFill>
              </a:rPr>
              <a:t>++)</a:t>
            </a:r>
          </a:p>
          <a:p>
            <a:r>
              <a:rPr lang="en-US" altLang="zh-CN" sz="1200" dirty="0" smtClean="0">
                <a:solidFill>
                  <a:srgbClr val="000000"/>
                </a:solidFill>
              </a:rPr>
              <a:t>{</a:t>
            </a:r>
          </a:p>
          <a:p>
            <a:r>
              <a:rPr lang="en-US" altLang="zh-CN" sz="1200" dirty="0" smtClean="0">
                <a:solidFill>
                  <a:srgbClr val="000000"/>
                </a:solidFill>
              </a:rPr>
              <a:t>    for </a:t>
            </a:r>
            <a:r>
              <a:rPr lang="en-US" altLang="zh-CN" sz="1200" dirty="0">
                <a:solidFill>
                  <a:srgbClr val="000000"/>
                </a:solidFill>
              </a:rPr>
              <a:t>(</a:t>
            </a:r>
            <a:r>
              <a:rPr lang="en-US" altLang="zh-CN" sz="1200" dirty="0" err="1">
                <a:solidFill>
                  <a:srgbClr val="000000"/>
                </a:solidFill>
              </a:rPr>
              <a:t>int</a:t>
            </a:r>
            <a:r>
              <a:rPr lang="en-US" altLang="zh-CN" sz="1200" dirty="0">
                <a:solidFill>
                  <a:srgbClr val="000000"/>
                </a:solidFill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</a:rPr>
              <a:t>i</a:t>
            </a:r>
            <a:r>
              <a:rPr lang="en-US" altLang="zh-CN" sz="1200" dirty="0" smtClean="0">
                <a:solidFill>
                  <a:srgbClr val="000000"/>
                </a:solidFill>
              </a:rPr>
              <a:t> </a:t>
            </a:r>
            <a:r>
              <a:rPr lang="en-US" altLang="zh-CN" sz="1200" dirty="0">
                <a:solidFill>
                  <a:srgbClr val="000000"/>
                </a:solidFill>
              </a:rPr>
              <a:t>= 0; </a:t>
            </a:r>
            <a:r>
              <a:rPr lang="en-US" altLang="zh-CN" sz="1200" dirty="0" err="1" smtClean="0">
                <a:solidFill>
                  <a:srgbClr val="000000"/>
                </a:solidFill>
              </a:rPr>
              <a:t>i</a:t>
            </a:r>
            <a:r>
              <a:rPr lang="en-US" altLang="zh-CN" sz="1200" dirty="0" smtClean="0">
                <a:solidFill>
                  <a:srgbClr val="000000"/>
                </a:solidFill>
              </a:rPr>
              <a:t> </a:t>
            </a:r>
            <a:r>
              <a:rPr lang="en-US" altLang="zh-CN" sz="1200" dirty="0">
                <a:solidFill>
                  <a:srgbClr val="000000"/>
                </a:solidFill>
              </a:rPr>
              <a:t>&lt; </a:t>
            </a:r>
            <a:r>
              <a:rPr lang="en-US" altLang="zh-CN" sz="1200" dirty="0" smtClean="0">
                <a:solidFill>
                  <a:srgbClr val="000000"/>
                </a:solidFill>
              </a:rPr>
              <a:t>omega; </a:t>
            </a:r>
            <a:r>
              <a:rPr lang="en-US" altLang="zh-CN" sz="1200" dirty="0" err="1" smtClean="0">
                <a:solidFill>
                  <a:srgbClr val="000000"/>
                </a:solidFill>
              </a:rPr>
              <a:t>i</a:t>
            </a:r>
            <a:r>
              <a:rPr lang="en-US" altLang="zh-CN" sz="1200" dirty="0" smtClean="0">
                <a:solidFill>
                  <a:srgbClr val="000000"/>
                </a:solidFill>
              </a:rPr>
              <a:t>+</a:t>
            </a:r>
            <a:r>
              <a:rPr lang="en-US" altLang="zh-CN" sz="1200" dirty="0">
                <a:solidFill>
                  <a:srgbClr val="000000"/>
                </a:solidFill>
              </a:rPr>
              <a:t>+)</a:t>
            </a:r>
          </a:p>
          <a:p>
            <a:r>
              <a:rPr lang="en-US" altLang="zh-CN" sz="1200" dirty="0" smtClean="0">
                <a:solidFill>
                  <a:srgbClr val="000000"/>
                </a:solidFill>
              </a:rPr>
              <a:t>    {</a:t>
            </a:r>
          </a:p>
          <a:p>
            <a:r>
              <a:rPr lang="da-DK" altLang="zh-CN" sz="1200" dirty="0" smtClean="0">
                <a:solidFill>
                  <a:srgbClr val="000000"/>
                </a:solidFill>
              </a:rPr>
              <a:t>        for </a:t>
            </a:r>
            <a:r>
              <a:rPr lang="da-DK" altLang="zh-CN" sz="1200" dirty="0">
                <a:solidFill>
                  <a:srgbClr val="000000"/>
                </a:solidFill>
              </a:rPr>
              <a:t>(</a:t>
            </a:r>
            <a:r>
              <a:rPr lang="da-DK" altLang="zh-CN" sz="1200" dirty="0" err="1">
                <a:solidFill>
                  <a:srgbClr val="000000"/>
                </a:solidFill>
              </a:rPr>
              <a:t>int</a:t>
            </a:r>
            <a:r>
              <a:rPr lang="da-DK" altLang="zh-CN" sz="1200" dirty="0">
                <a:solidFill>
                  <a:srgbClr val="000000"/>
                </a:solidFill>
              </a:rPr>
              <a:t> </a:t>
            </a:r>
            <a:r>
              <a:rPr lang="da-DK" altLang="zh-CN" sz="1200" dirty="0" smtClean="0">
                <a:solidFill>
                  <a:srgbClr val="000000"/>
                </a:solidFill>
              </a:rPr>
              <a:t>j </a:t>
            </a:r>
            <a:r>
              <a:rPr lang="da-DK" altLang="zh-CN" sz="1200" dirty="0">
                <a:solidFill>
                  <a:srgbClr val="000000"/>
                </a:solidFill>
              </a:rPr>
              <a:t>= 1; </a:t>
            </a:r>
            <a:r>
              <a:rPr lang="da-DK" altLang="zh-CN" sz="1200" dirty="0" smtClean="0">
                <a:solidFill>
                  <a:srgbClr val="000000"/>
                </a:solidFill>
              </a:rPr>
              <a:t>j </a:t>
            </a:r>
            <a:r>
              <a:rPr lang="da-DK" altLang="zh-CN" sz="1200" dirty="0">
                <a:solidFill>
                  <a:srgbClr val="000000"/>
                </a:solidFill>
              </a:rPr>
              <a:t>&lt; </a:t>
            </a:r>
            <a:r>
              <a:rPr lang="da-DK" altLang="zh-CN" sz="1200" dirty="0" smtClean="0">
                <a:solidFill>
                  <a:srgbClr val="000000"/>
                </a:solidFill>
              </a:rPr>
              <a:t>sigma</a:t>
            </a:r>
            <a:r>
              <a:rPr lang="da-DK" altLang="zh-CN" sz="1200" dirty="0">
                <a:solidFill>
                  <a:srgbClr val="000000"/>
                </a:solidFill>
              </a:rPr>
              <a:t>; </a:t>
            </a:r>
            <a:r>
              <a:rPr lang="da-DK" altLang="zh-CN" sz="1200" dirty="0" err="1" smtClean="0">
                <a:solidFill>
                  <a:srgbClr val="000000"/>
                </a:solidFill>
              </a:rPr>
              <a:t>j+</a:t>
            </a:r>
            <a:r>
              <a:rPr lang="da-DK" altLang="zh-CN" sz="1200" dirty="0" err="1">
                <a:solidFill>
                  <a:srgbClr val="000000"/>
                </a:solidFill>
              </a:rPr>
              <a:t>+</a:t>
            </a:r>
            <a:r>
              <a:rPr lang="da-DK" altLang="zh-CN" sz="1200" dirty="0">
                <a:solidFill>
                  <a:srgbClr val="000000"/>
                </a:solidFill>
              </a:rPr>
              <a:t>)</a:t>
            </a:r>
          </a:p>
          <a:p>
            <a:r>
              <a:rPr lang="da-DK" altLang="zh-CN" sz="1200" dirty="0" smtClean="0">
                <a:solidFill>
                  <a:srgbClr val="000000"/>
                </a:solidFill>
              </a:rPr>
              <a:t>        {</a:t>
            </a:r>
          </a:p>
          <a:p>
            <a:r>
              <a:rPr lang="da-DK" sz="1200" dirty="0" smtClean="0">
                <a:solidFill>
                  <a:srgbClr val="000000"/>
                </a:solidFill>
              </a:rPr>
              <a:t>            </a:t>
            </a:r>
            <a:r>
              <a:rPr lang="da-DK" sz="1200" dirty="0" smtClean="0">
                <a:solidFill>
                  <a:srgbClr val="0000FF"/>
                </a:solidFill>
              </a:rPr>
              <a:t>tmp256d += </a:t>
            </a:r>
            <a:r>
              <a:rPr lang="en-US" altLang="zh-CN" sz="1200" dirty="0" smtClean="0">
                <a:solidFill>
                  <a:srgbClr val="0000FF"/>
                </a:solidFill>
              </a:rPr>
              <a:t>i32gather(x, index128i)</a:t>
            </a:r>
            <a:r>
              <a:rPr lang="da-DK" sz="1200" dirty="0" smtClean="0">
                <a:solidFill>
                  <a:srgbClr val="0000FF"/>
                </a:solidFill>
              </a:rPr>
              <a:t>;</a:t>
            </a:r>
          </a:p>
          <a:p>
            <a:r>
              <a:rPr lang="en-US" altLang="zh-CN" sz="1200" dirty="0" smtClean="0">
                <a:solidFill>
                  <a:srgbClr val="000000"/>
                </a:solidFill>
              </a:rPr>
              <a:t>        }</a:t>
            </a:r>
          </a:p>
          <a:p>
            <a:r>
              <a:rPr lang="en-US" altLang="zh-CN" sz="1200" dirty="0" smtClean="0">
                <a:solidFill>
                  <a:srgbClr val="FF0000"/>
                </a:solidFill>
              </a:rPr>
              <a:t>        </a:t>
            </a:r>
            <a:r>
              <a:rPr lang="en-US" altLang="zh-CN" sz="1200" strike="sngStrike" dirty="0" smtClean="0">
                <a:solidFill>
                  <a:srgbClr val="FF0000"/>
                </a:solidFill>
              </a:rPr>
              <a:t>// write tmp256d</a:t>
            </a:r>
          </a:p>
          <a:p>
            <a:r>
              <a:rPr lang="en-US" altLang="zh-CN" sz="1200" dirty="0" smtClean="0">
                <a:solidFill>
                  <a:srgbClr val="FF0000"/>
                </a:solidFill>
              </a:rPr>
              <a:t>        </a:t>
            </a:r>
            <a:r>
              <a:rPr lang="en-US" altLang="zh-CN" sz="1200" strike="sngStrike" dirty="0" smtClean="0">
                <a:solidFill>
                  <a:srgbClr val="FF0000"/>
                </a:solidFill>
              </a:rPr>
              <a:t>// write other_tmps128i</a:t>
            </a:r>
          </a:p>
          <a:p>
            <a:r>
              <a:rPr lang="en-US" altLang="zh-CN" sz="1200" dirty="0" smtClean="0">
                <a:solidFill>
                  <a:srgbClr val="000000"/>
                </a:solidFill>
              </a:rPr>
              <a:t>    }</a:t>
            </a:r>
          </a:p>
          <a:p>
            <a:endParaRPr lang="en-US" altLang="zh-CN" sz="1200" dirty="0" smtClean="0">
              <a:solidFill>
                <a:srgbClr val="000000"/>
              </a:solidFill>
            </a:endParaRPr>
          </a:p>
          <a:p>
            <a:r>
              <a:rPr lang="en-US" altLang="zh-CN" sz="1200" dirty="0" smtClean="0">
                <a:solidFill>
                  <a:srgbClr val="000000"/>
                </a:solidFill>
              </a:rPr>
              <a:t>    </a:t>
            </a:r>
            <a:r>
              <a:rPr lang="en-US" altLang="zh-CN" sz="1200" dirty="0" err="1" smtClean="0">
                <a:solidFill>
                  <a:srgbClr val="000000"/>
                </a:solidFill>
              </a:rPr>
              <a:t>parallel_seg_sum</a:t>
            </a:r>
            <a:r>
              <a:rPr lang="en-US" altLang="zh-CN" sz="1200" dirty="0" smtClean="0">
                <a:solidFill>
                  <a:srgbClr val="000000"/>
                </a:solidFill>
              </a:rPr>
              <a:t> (</a:t>
            </a:r>
            <a:r>
              <a:rPr lang="en-US" altLang="zh-CN" sz="1200" dirty="0" smtClean="0">
                <a:solidFill>
                  <a:srgbClr val="FF0000"/>
                </a:solidFill>
              </a:rPr>
              <a:t>tmp256d</a:t>
            </a:r>
            <a:r>
              <a:rPr lang="en-US" altLang="zh-CN" sz="1200" dirty="0" smtClean="0">
                <a:solidFill>
                  <a:srgbClr val="000000"/>
                </a:solidFill>
              </a:rPr>
              <a:t>);</a:t>
            </a:r>
          </a:p>
          <a:p>
            <a:endParaRPr lang="en-US" altLang="zh-CN" sz="1200" dirty="0" smtClean="0">
              <a:solidFill>
                <a:srgbClr val="000000"/>
              </a:solidFill>
            </a:endParaRPr>
          </a:p>
          <a:p>
            <a:r>
              <a:rPr lang="en-US" altLang="zh-CN" sz="1200" dirty="0" smtClean="0">
                <a:solidFill>
                  <a:srgbClr val="000000"/>
                </a:solidFill>
              </a:rPr>
              <a:t>    for </a:t>
            </a:r>
            <a:r>
              <a:rPr lang="en-US" altLang="zh-CN" sz="1200" dirty="0">
                <a:solidFill>
                  <a:srgbClr val="000000"/>
                </a:solidFill>
              </a:rPr>
              <a:t>(</a:t>
            </a:r>
            <a:r>
              <a:rPr lang="en-US" altLang="zh-CN" sz="1200" dirty="0" err="1">
                <a:solidFill>
                  <a:srgbClr val="000000"/>
                </a:solidFill>
              </a:rPr>
              <a:t>int</a:t>
            </a:r>
            <a:r>
              <a:rPr lang="en-US" altLang="zh-CN" sz="1200" dirty="0">
                <a:solidFill>
                  <a:srgbClr val="000000"/>
                </a:solidFill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</a:rPr>
              <a:t>i</a:t>
            </a:r>
            <a:r>
              <a:rPr lang="en-US" altLang="zh-CN" sz="1200" dirty="0">
                <a:solidFill>
                  <a:srgbClr val="000000"/>
                </a:solidFill>
              </a:rPr>
              <a:t> = 0; </a:t>
            </a:r>
            <a:r>
              <a:rPr lang="en-US" altLang="zh-CN" sz="1200" dirty="0" err="1">
                <a:solidFill>
                  <a:srgbClr val="000000"/>
                </a:solidFill>
              </a:rPr>
              <a:t>i</a:t>
            </a:r>
            <a:r>
              <a:rPr lang="en-US" altLang="zh-CN" sz="1200" dirty="0">
                <a:solidFill>
                  <a:srgbClr val="000000"/>
                </a:solidFill>
              </a:rPr>
              <a:t> &lt; omega; </a:t>
            </a:r>
            <a:r>
              <a:rPr lang="en-US" altLang="zh-CN" sz="1200" dirty="0" err="1">
                <a:solidFill>
                  <a:srgbClr val="000000"/>
                </a:solidFill>
              </a:rPr>
              <a:t>i</a:t>
            </a:r>
            <a:r>
              <a:rPr lang="en-US" altLang="zh-CN" sz="1200" dirty="0">
                <a:solidFill>
                  <a:srgbClr val="000000"/>
                </a:solidFill>
              </a:rPr>
              <a:t>++)</a:t>
            </a:r>
          </a:p>
          <a:p>
            <a:r>
              <a:rPr lang="en-US" altLang="zh-CN" sz="1200" dirty="0" smtClean="0">
                <a:solidFill>
                  <a:srgbClr val="000000"/>
                </a:solidFill>
              </a:rPr>
              <a:t>    {</a:t>
            </a:r>
          </a:p>
          <a:p>
            <a:r>
              <a:rPr lang="en-US" altLang="zh-CN" sz="1200" dirty="0" smtClean="0">
                <a:solidFill>
                  <a:srgbClr val="FF0000"/>
                </a:solidFill>
              </a:rPr>
              <a:t>        // use tmp256d</a:t>
            </a:r>
          </a:p>
          <a:p>
            <a:r>
              <a:rPr lang="en-US" altLang="zh-CN" sz="1200" dirty="0" smtClean="0">
                <a:solidFill>
                  <a:srgbClr val="FF0000"/>
                </a:solidFill>
              </a:rPr>
              <a:t>        // use other_tmps128i</a:t>
            </a:r>
            <a:endParaRPr lang="en-US" altLang="zh-CN" sz="1200" dirty="0">
              <a:solidFill>
                <a:srgbClr val="FF0000"/>
              </a:solidFill>
            </a:endParaRPr>
          </a:p>
          <a:p>
            <a:r>
              <a:rPr lang="en-US" sz="1200" dirty="0" smtClean="0">
                <a:solidFill>
                  <a:srgbClr val="000000"/>
                </a:solidFill>
              </a:rPr>
              <a:t>    }</a:t>
            </a:r>
          </a:p>
          <a:p>
            <a:r>
              <a:rPr lang="en-US" sz="1200" dirty="0">
                <a:solidFill>
                  <a:srgbClr val="000000"/>
                </a:solidFill>
              </a:rPr>
              <a:t>}</a:t>
            </a:r>
          </a:p>
        </p:txBody>
      </p:sp>
      <p:sp>
        <p:nvSpPr>
          <p:cNvPr id="8" name="矩形 7"/>
          <p:cNvSpPr/>
          <p:nvPr/>
        </p:nvSpPr>
        <p:spPr>
          <a:xfrm>
            <a:off x="4788024" y="1484784"/>
            <a:ext cx="4176464" cy="4154983"/>
          </a:xfrm>
          <a:prstGeom prst="rect">
            <a:avLst/>
          </a:prstGeom>
          <a:ln>
            <a:solidFill>
              <a:srgbClr val="535353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</a:rPr>
              <a:t>__m256d tmp256d;</a:t>
            </a:r>
          </a:p>
          <a:p>
            <a:r>
              <a:rPr lang="en-US" altLang="zh-CN" sz="1200" dirty="0" smtClean="0">
                <a:solidFill>
                  <a:srgbClr val="000000"/>
                </a:solidFill>
              </a:rPr>
              <a:t>__m128i other_tmps128i;</a:t>
            </a:r>
            <a:endParaRPr lang="en-US" altLang="zh-CN" sz="1200" dirty="0">
              <a:solidFill>
                <a:srgbClr val="000000"/>
              </a:solidFill>
            </a:endParaRPr>
          </a:p>
          <a:p>
            <a:endParaRPr lang="en-US" sz="1200" dirty="0">
              <a:solidFill>
                <a:srgbClr val="000000"/>
              </a:solidFill>
            </a:endParaRPr>
          </a:p>
          <a:p>
            <a:r>
              <a:rPr lang="en-US" altLang="zh-CN" sz="1200" dirty="0">
                <a:solidFill>
                  <a:srgbClr val="008000"/>
                </a:solidFill>
              </a:rPr>
              <a:t>#pragma </a:t>
            </a:r>
            <a:r>
              <a:rPr lang="en-US" altLang="zh-CN" sz="1200" dirty="0" err="1">
                <a:solidFill>
                  <a:srgbClr val="008000"/>
                </a:solidFill>
              </a:rPr>
              <a:t>omp</a:t>
            </a:r>
            <a:r>
              <a:rPr lang="en-US" altLang="zh-CN" sz="1200" dirty="0">
                <a:solidFill>
                  <a:srgbClr val="008000"/>
                </a:solidFill>
              </a:rPr>
              <a:t> parallel </a:t>
            </a:r>
            <a:r>
              <a:rPr lang="en-US" altLang="zh-CN" sz="1200" dirty="0" smtClean="0">
                <a:solidFill>
                  <a:srgbClr val="008000"/>
                </a:solidFill>
              </a:rPr>
              <a:t>for</a:t>
            </a:r>
          </a:p>
          <a:p>
            <a:r>
              <a:rPr lang="en-US" altLang="zh-CN" sz="1200" dirty="0">
                <a:solidFill>
                  <a:srgbClr val="000000"/>
                </a:solidFill>
              </a:rPr>
              <a:t>for (</a:t>
            </a:r>
            <a:r>
              <a:rPr lang="en-US" altLang="zh-CN" sz="1200" dirty="0" err="1">
                <a:solidFill>
                  <a:srgbClr val="000000"/>
                </a:solidFill>
              </a:rPr>
              <a:t>int</a:t>
            </a:r>
            <a:r>
              <a:rPr lang="en-US" altLang="zh-CN" sz="1200" dirty="0">
                <a:solidFill>
                  <a:srgbClr val="000000"/>
                </a:solidFill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</a:rPr>
              <a:t>tid</a:t>
            </a:r>
            <a:r>
              <a:rPr lang="en-US" altLang="zh-CN" sz="1200" dirty="0">
                <a:solidFill>
                  <a:srgbClr val="000000"/>
                </a:solidFill>
              </a:rPr>
              <a:t> = 0; </a:t>
            </a:r>
            <a:r>
              <a:rPr lang="en-US" altLang="zh-CN" sz="1200" dirty="0" err="1">
                <a:solidFill>
                  <a:srgbClr val="000000"/>
                </a:solidFill>
              </a:rPr>
              <a:t>tid</a:t>
            </a:r>
            <a:r>
              <a:rPr lang="en-US" altLang="zh-CN" sz="1200" dirty="0">
                <a:solidFill>
                  <a:srgbClr val="000000"/>
                </a:solidFill>
              </a:rPr>
              <a:t> &lt; #tile; </a:t>
            </a:r>
            <a:r>
              <a:rPr lang="en-US" altLang="zh-CN" sz="1200" dirty="0" err="1">
                <a:solidFill>
                  <a:srgbClr val="000000"/>
                </a:solidFill>
              </a:rPr>
              <a:t>tid</a:t>
            </a:r>
            <a:r>
              <a:rPr lang="en-US" altLang="zh-CN" sz="1200" dirty="0">
                <a:solidFill>
                  <a:srgbClr val="000000"/>
                </a:solidFill>
              </a:rPr>
              <a:t>++)</a:t>
            </a:r>
          </a:p>
          <a:p>
            <a:r>
              <a:rPr lang="en-US" altLang="zh-CN" sz="1200" dirty="0" smtClean="0">
                <a:solidFill>
                  <a:srgbClr val="000000"/>
                </a:solidFill>
              </a:rPr>
              <a:t>{</a:t>
            </a:r>
          </a:p>
          <a:p>
            <a:r>
              <a:rPr lang="en-US" altLang="zh-CN" sz="1200" dirty="0" smtClean="0">
                <a:solidFill>
                  <a:srgbClr val="000000"/>
                </a:solidFill>
              </a:rPr>
              <a:t>    for </a:t>
            </a:r>
            <a:r>
              <a:rPr lang="en-US" altLang="zh-CN" sz="1200" dirty="0">
                <a:solidFill>
                  <a:srgbClr val="000000"/>
                </a:solidFill>
              </a:rPr>
              <a:t>(</a:t>
            </a:r>
            <a:r>
              <a:rPr lang="en-US" altLang="zh-CN" sz="1200" dirty="0" err="1">
                <a:solidFill>
                  <a:srgbClr val="000000"/>
                </a:solidFill>
              </a:rPr>
              <a:t>int</a:t>
            </a:r>
            <a:r>
              <a:rPr lang="en-US" altLang="zh-CN" sz="1200" dirty="0">
                <a:solidFill>
                  <a:srgbClr val="000000"/>
                </a:solidFill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</a:rPr>
              <a:t>i</a:t>
            </a:r>
            <a:r>
              <a:rPr lang="en-US" altLang="zh-CN" sz="1200" dirty="0" smtClean="0">
                <a:solidFill>
                  <a:srgbClr val="000000"/>
                </a:solidFill>
              </a:rPr>
              <a:t> </a:t>
            </a:r>
            <a:r>
              <a:rPr lang="en-US" altLang="zh-CN" sz="1200" dirty="0">
                <a:solidFill>
                  <a:srgbClr val="000000"/>
                </a:solidFill>
              </a:rPr>
              <a:t>= 0; </a:t>
            </a:r>
            <a:r>
              <a:rPr lang="en-US" altLang="zh-CN" sz="1200" dirty="0" err="1" smtClean="0">
                <a:solidFill>
                  <a:srgbClr val="000000"/>
                </a:solidFill>
              </a:rPr>
              <a:t>i</a:t>
            </a:r>
            <a:r>
              <a:rPr lang="en-US" altLang="zh-CN" sz="1200" dirty="0" smtClean="0">
                <a:solidFill>
                  <a:srgbClr val="000000"/>
                </a:solidFill>
              </a:rPr>
              <a:t> </a:t>
            </a:r>
            <a:r>
              <a:rPr lang="en-US" altLang="zh-CN" sz="1200" dirty="0">
                <a:solidFill>
                  <a:srgbClr val="000000"/>
                </a:solidFill>
              </a:rPr>
              <a:t>&lt; </a:t>
            </a:r>
            <a:r>
              <a:rPr lang="en-US" altLang="zh-CN" sz="1200" dirty="0" smtClean="0">
                <a:solidFill>
                  <a:srgbClr val="000000"/>
                </a:solidFill>
              </a:rPr>
              <a:t>omega; </a:t>
            </a:r>
            <a:r>
              <a:rPr lang="en-US" altLang="zh-CN" sz="1200" dirty="0" err="1" smtClean="0">
                <a:solidFill>
                  <a:srgbClr val="000000"/>
                </a:solidFill>
              </a:rPr>
              <a:t>i</a:t>
            </a:r>
            <a:r>
              <a:rPr lang="en-US" altLang="zh-CN" sz="1200" dirty="0" smtClean="0">
                <a:solidFill>
                  <a:srgbClr val="000000"/>
                </a:solidFill>
              </a:rPr>
              <a:t>+</a:t>
            </a:r>
            <a:r>
              <a:rPr lang="en-US" altLang="zh-CN" sz="1200" dirty="0">
                <a:solidFill>
                  <a:srgbClr val="000000"/>
                </a:solidFill>
              </a:rPr>
              <a:t>+)</a:t>
            </a:r>
          </a:p>
          <a:p>
            <a:r>
              <a:rPr lang="en-US" altLang="zh-CN" sz="1200" dirty="0" smtClean="0">
                <a:solidFill>
                  <a:srgbClr val="000000"/>
                </a:solidFill>
              </a:rPr>
              <a:t>    {</a:t>
            </a:r>
          </a:p>
          <a:p>
            <a:r>
              <a:rPr lang="da-DK" altLang="zh-CN" sz="1200" dirty="0" smtClean="0">
                <a:solidFill>
                  <a:srgbClr val="000000"/>
                </a:solidFill>
              </a:rPr>
              <a:t>        for </a:t>
            </a:r>
            <a:r>
              <a:rPr lang="da-DK" altLang="zh-CN" sz="1200" dirty="0">
                <a:solidFill>
                  <a:srgbClr val="000000"/>
                </a:solidFill>
              </a:rPr>
              <a:t>(</a:t>
            </a:r>
            <a:r>
              <a:rPr lang="da-DK" altLang="zh-CN" sz="1200" dirty="0" err="1">
                <a:solidFill>
                  <a:srgbClr val="000000"/>
                </a:solidFill>
              </a:rPr>
              <a:t>int</a:t>
            </a:r>
            <a:r>
              <a:rPr lang="da-DK" altLang="zh-CN" sz="1200" dirty="0">
                <a:solidFill>
                  <a:srgbClr val="000000"/>
                </a:solidFill>
              </a:rPr>
              <a:t> </a:t>
            </a:r>
            <a:r>
              <a:rPr lang="da-DK" altLang="zh-CN" sz="1200" dirty="0" smtClean="0">
                <a:solidFill>
                  <a:srgbClr val="000000"/>
                </a:solidFill>
              </a:rPr>
              <a:t>j </a:t>
            </a:r>
            <a:r>
              <a:rPr lang="da-DK" altLang="zh-CN" sz="1200" dirty="0">
                <a:solidFill>
                  <a:srgbClr val="000000"/>
                </a:solidFill>
              </a:rPr>
              <a:t>= 1; </a:t>
            </a:r>
            <a:r>
              <a:rPr lang="da-DK" altLang="zh-CN" sz="1200" dirty="0" smtClean="0">
                <a:solidFill>
                  <a:srgbClr val="000000"/>
                </a:solidFill>
              </a:rPr>
              <a:t>j </a:t>
            </a:r>
            <a:r>
              <a:rPr lang="da-DK" altLang="zh-CN" sz="1200" dirty="0">
                <a:solidFill>
                  <a:srgbClr val="000000"/>
                </a:solidFill>
              </a:rPr>
              <a:t>&lt; </a:t>
            </a:r>
            <a:r>
              <a:rPr lang="da-DK" altLang="zh-CN" sz="1200" dirty="0" smtClean="0">
                <a:solidFill>
                  <a:srgbClr val="000000"/>
                </a:solidFill>
              </a:rPr>
              <a:t>sigma</a:t>
            </a:r>
            <a:r>
              <a:rPr lang="da-DK" altLang="zh-CN" sz="1200" dirty="0">
                <a:solidFill>
                  <a:srgbClr val="000000"/>
                </a:solidFill>
              </a:rPr>
              <a:t>; </a:t>
            </a:r>
            <a:r>
              <a:rPr lang="da-DK" altLang="zh-CN" sz="1200" dirty="0" err="1" smtClean="0">
                <a:solidFill>
                  <a:srgbClr val="000000"/>
                </a:solidFill>
              </a:rPr>
              <a:t>j+</a:t>
            </a:r>
            <a:r>
              <a:rPr lang="da-DK" altLang="zh-CN" sz="1200" dirty="0" err="1">
                <a:solidFill>
                  <a:srgbClr val="000000"/>
                </a:solidFill>
              </a:rPr>
              <a:t>+</a:t>
            </a:r>
            <a:r>
              <a:rPr lang="da-DK" altLang="zh-CN" sz="1200" dirty="0">
                <a:solidFill>
                  <a:srgbClr val="000000"/>
                </a:solidFill>
              </a:rPr>
              <a:t>)</a:t>
            </a:r>
          </a:p>
          <a:p>
            <a:r>
              <a:rPr lang="da-DK" altLang="zh-CN" sz="1200" dirty="0" smtClean="0">
                <a:solidFill>
                  <a:srgbClr val="000000"/>
                </a:solidFill>
              </a:rPr>
              <a:t>        {</a:t>
            </a:r>
          </a:p>
          <a:p>
            <a:r>
              <a:rPr lang="da-DK" sz="1200" dirty="0" smtClean="0">
                <a:solidFill>
                  <a:srgbClr val="000000"/>
                </a:solidFill>
              </a:rPr>
              <a:t>            </a:t>
            </a:r>
            <a:r>
              <a:rPr lang="da-DK" sz="1200" dirty="0" smtClean="0">
                <a:solidFill>
                  <a:srgbClr val="0000FF"/>
                </a:solidFill>
              </a:rPr>
              <a:t>tmp256d += </a:t>
            </a:r>
            <a:r>
              <a:rPr lang="en-US" altLang="zh-CN" sz="1200" dirty="0" smtClean="0">
                <a:solidFill>
                  <a:srgbClr val="0000FF"/>
                </a:solidFill>
              </a:rPr>
              <a:t>i32gather(x, index128i)</a:t>
            </a:r>
            <a:r>
              <a:rPr lang="da-DK" sz="1200" dirty="0" smtClean="0">
                <a:solidFill>
                  <a:srgbClr val="0000FF"/>
                </a:solidFill>
              </a:rPr>
              <a:t>;</a:t>
            </a:r>
          </a:p>
          <a:p>
            <a:r>
              <a:rPr lang="en-US" altLang="zh-CN" sz="1200" dirty="0" smtClean="0">
                <a:solidFill>
                  <a:srgbClr val="000000"/>
                </a:solidFill>
              </a:rPr>
              <a:t>        }</a:t>
            </a:r>
          </a:p>
          <a:p>
            <a:endParaRPr lang="en-US" altLang="zh-CN" sz="1200" dirty="0" smtClean="0">
              <a:solidFill>
                <a:srgbClr val="000000"/>
              </a:solidFill>
            </a:endParaRPr>
          </a:p>
          <a:p>
            <a:r>
              <a:rPr lang="en-US" altLang="zh-CN" sz="1200" dirty="0" smtClean="0">
                <a:solidFill>
                  <a:srgbClr val="000000"/>
                </a:solidFill>
              </a:rPr>
              <a:t>        </a:t>
            </a:r>
            <a:r>
              <a:rPr lang="en-US" altLang="zh-CN" sz="1200" dirty="0" err="1" smtClean="0">
                <a:solidFill>
                  <a:srgbClr val="000000"/>
                </a:solidFill>
              </a:rPr>
              <a:t>parallel_seg_sum</a:t>
            </a:r>
            <a:r>
              <a:rPr lang="en-US" altLang="zh-CN" sz="1200" dirty="0" smtClean="0">
                <a:solidFill>
                  <a:srgbClr val="000000"/>
                </a:solidFill>
              </a:rPr>
              <a:t> (</a:t>
            </a:r>
            <a:r>
              <a:rPr lang="en-US" altLang="zh-CN" sz="1200" dirty="0" smtClean="0">
                <a:solidFill>
                  <a:srgbClr val="FF0000"/>
                </a:solidFill>
              </a:rPr>
              <a:t>tmp256d</a:t>
            </a:r>
            <a:r>
              <a:rPr lang="en-US" altLang="zh-CN" sz="1200" dirty="0" smtClean="0">
                <a:solidFill>
                  <a:srgbClr val="000000"/>
                </a:solidFill>
              </a:rPr>
              <a:t>);</a:t>
            </a:r>
          </a:p>
          <a:p>
            <a:endParaRPr lang="en-US" altLang="zh-CN" sz="1200" dirty="0" smtClean="0">
              <a:solidFill>
                <a:srgbClr val="000000"/>
              </a:solidFill>
            </a:endParaRPr>
          </a:p>
          <a:p>
            <a:r>
              <a:rPr lang="en-US" altLang="zh-CN" sz="1200" dirty="0" smtClean="0">
                <a:solidFill>
                  <a:srgbClr val="FF0000"/>
                </a:solidFill>
              </a:rPr>
              <a:t>        // use tmp256d</a:t>
            </a:r>
          </a:p>
          <a:p>
            <a:r>
              <a:rPr lang="en-US" altLang="zh-CN" sz="1200" dirty="0" smtClean="0">
                <a:solidFill>
                  <a:srgbClr val="FF0000"/>
                </a:solidFill>
              </a:rPr>
              <a:t>        // use other_tmps128i</a:t>
            </a:r>
            <a:endParaRPr lang="en-US" altLang="zh-CN" sz="1200" dirty="0">
              <a:solidFill>
                <a:srgbClr val="FF0000"/>
              </a:solidFill>
            </a:endParaRPr>
          </a:p>
          <a:p>
            <a:r>
              <a:rPr lang="en-US" sz="1200" dirty="0" smtClean="0">
                <a:solidFill>
                  <a:srgbClr val="000000"/>
                </a:solidFill>
              </a:rPr>
              <a:t>    }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}</a:t>
            </a:r>
          </a:p>
          <a:p>
            <a:endParaRPr lang="en-US" sz="1200" dirty="0">
              <a:solidFill>
                <a:srgbClr val="000000"/>
              </a:solidFill>
            </a:endParaRP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915816" y="5589240"/>
            <a:ext cx="180081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21212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  <a:ea typeface="ＭＳ Ｐゴシック" pitchFamily="34" charset="-128"/>
              </a:defRPr>
            </a:lvl2pPr>
            <a:lvl3pPr marL="11461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</a:pPr>
            <a:r>
              <a:rPr lang="da-DK" altLang="zh-CN" sz="2000" dirty="0" err="1" smtClean="0">
                <a:sym typeface="Verdana" pitchFamily="34" charset="0"/>
              </a:rPr>
              <a:t>use</a:t>
            </a:r>
            <a:r>
              <a:rPr lang="da-DK" altLang="zh-CN" sz="2000" dirty="0" smtClean="0">
                <a:sym typeface="Verdana" pitchFamily="34" charset="0"/>
              </a:rPr>
              <a:t> </a:t>
            </a:r>
            <a:r>
              <a:rPr lang="da-DK" altLang="zh-CN" sz="2000" dirty="0" err="1" smtClean="0">
                <a:sym typeface="Verdana" pitchFamily="34" charset="0"/>
              </a:rPr>
              <a:t>intrinsics</a:t>
            </a:r>
            <a:endParaRPr lang="da-DK" altLang="zh-CN" sz="2000" dirty="0" smtClean="0">
              <a:sym typeface="Verdana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004048" y="5229200"/>
            <a:ext cx="396105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21212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  <a:ea typeface="ＭＳ Ｐゴシック" pitchFamily="34" charset="-128"/>
              </a:defRPr>
            </a:lvl2pPr>
            <a:lvl3pPr marL="11461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</a:pPr>
            <a:r>
              <a:rPr lang="da-DK" altLang="zh-CN" sz="2000" dirty="0" err="1" smtClean="0">
                <a:sym typeface="Verdana" pitchFamily="34" charset="0"/>
              </a:rPr>
              <a:t>use</a:t>
            </a:r>
            <a:r>
              <a:rPr lang="da-DK" altLang="zh-CN" sz="2000" dirty="0" smtClean="0">
                <a:sym typeface="Verdana" pitchFamily="34" charset="0"/>
              </a:rPr>
              <a:t> </a:t>
            </a:r>
            <a:r>
              <a:rPr lang="da-DK" altLang="zh-CN" sz="2000" dirty="0" err="1" smtClean="0">
                <a:sym typeface="Verdana" pitchFamily="34" charset="0"/>
              </a:rPr>
              <a:t>intrinsics</a:t>
            </a:r>
            <a:r>
              <a:rPr lang="da-DK" altLang="zh-CN" sz="2000" dirty="0" smtClean="0">
                <a:sym typeface="Verdana" pitchFamily="34" charset="0"/>
              </a:rPr>
              <a:t> (</a:t>
            </a:r>
            <a:r>
              <a:rPr lang="da-DK" altLang="zh-CN" sz="2000" dirty="0" err="1" smtClean="0">
                <a:sym typeface="Verdana" pitchFamily="34" charset="0"/>
              </a:rPr>
              <a:t>futher</a:t>
            </a:r>
            <a:r>
              <a:rPr lang="da-DK" altLang="zh-CN" sz="2000" dirty="0" smtClean="0">
                <a:sym typeface="Verdana" pitchFamily="34" charset="0"/>
              </a:rPr>
              <a:t> </a:t>
            </a:r>
            <a:r>
              <a:rPr lang="da-DK" altLang="zh-CN" sz="2000" dirty="0" err="1" smtClean="0">
                <a:sym typeface="Verdana" pitchFamily="34" charset="0"/>
              </a:rPr>
              <a:t>improv</a:t>
            </a:r>
            <a:r>
              <a:rPr lang="da-DK" altLang="zh-CN" sz="2000" dirty="0" smtClean="0">
                <a:sym typeface="Verdana" pitchFamily="34" charset="0"/>
              </a:rPr>
              <a:t>.)</a:t>
            </a:r>
          </a:p>
        </p:txBody>
      </p:sp>
      <p:cxnSp>
        <p:nvCxnSpPr>
          <p:cNvPr id="11" name="曲线连接符 10"/>
          <p:cNvCxnSpPr/>
          <p:nvPr/>
        </p:nvCxnSpPr>
        <p:spPr>
          <a:xfrm rot="10800000">
            <a:off x="4211960" y="3429000"/>
            <a:ext cx="504056" cy="72008"/>
          </a:xfrm>
          <a:prstGeom prst="curvedConnector3">
            <a:avLst>
              <a:gd name="adj1" fmla="val 50000"/>
            </a:avLst>
          </a:prstGeom>
          <a:ln w="28575" cmpd="sng">
            <a:solidFill>
              <a:srgbClr val="00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曲线连接符 11"/>
          <p:cNvCxnSpPr/>
          <p:nvPr/>
        </p:nvCxnSpPr>
        <p:spPr>
          <a:xfrm rot="10800000">
            <a:off x="3059832" y="3933056"/>
            <a:ext cx="504056" cy="72008"/>
          </a:xfrm>
          <a:prstGeom prst="curvedConnector3">
            <a:avLst>
              <a:gd name="adj1" fmla="val 50000"/>
            </a:avLst>
          </a:prstGeom>
          <a:ln w="28575" cmpd="sng">
            <a:solidFill>
              <a:srgbClr val="00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曲线连接符 12"/>
          <p:cNvCxnSpPr/>
          <p:nvPr/>
        </p:nvCxnSpPr>
        <p:spPr>
          <a:xfrm rot="10800000">
            <a:off x="3203848" y="4509120"/>
            <a:ext cx="504056" cy="72008"/>
          </a:xfrm>
          <a:prstGeom prst="curvedConnector3">
            <a:avLst>
              <a:gd name="adj1" fmla="val 50000"/>
            </a:avLst>
          </a:prstGeom>
          <a:ln w="28575" cmpd="sng">
            <a:solidFill>
              <a:srgbClr val="00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曲线连接符 13"/>
          <p:cNvCxnSpPr/>
          <p:nvPr/>
        </p:nvCxnSpPr>
        <p:spPr>
          <a:xfrm rot="10800000">
            <a:off x="3059832" y="5301208"/>
            <a:ext cx="504056" cy="72008"/>
          </a:xfrm>
          <a:prstGeom prst="curvedConnector3">
            <a:avLst>
              <a:gd name="adj1" fmla="val 50000"/>
            </a:avLst>
          </a:prstGeom>
          <a:ln w="28575" cmpd="sng">
            <a:solidFill>
              <a:srgbClr val="00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组 2"/>
          <p:cNvGrpSpPr/>
          <p:nvPr/>
        </p:nvGrpSpPr>
        <p:grpSpPr>
          <a:xfrm>
            <a:off x="7020272" y="2204864"/>
            <a:ext cx="1944216" cy="2304256"/>
            <a:chOff x="7020272" y="2204864"/>
            <a:chExt cx="1944216" cy="2304256"/>
          </a:xfrm>
        </p:grpSpPr>
        <p:cxnSp>
          <p:nvCxnSpPr>
            <p:cNvPr id="15" name="曲线连接符 14"/>
            <p:cNvCxnSpPr/>
            <p:nvPr/>
          </p:nvCxnSpPr>
          <p:spPr>
            <a:xfrm rot="10800000">
              <a:off x="7020272" y="2204864"/>
              <a:ext cx="504056" cy="72008"/>
            </a:xfrm>
            <a:prstGeom prst="curvedConnector3">
              <a:avLst>
                <a:gd name="adj1" fmla="val 50000"/>
              </a:avLst>
            </a:prstGeom>
            <a:ln w="28575" cmpd="sng">
              <a:solidFill>
                <a:srgbClr val="000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曲线连接符 15"/>
            <p:cNvCxnSpPr/>
            <p:nvPr/>
          </p:nvCxnSpPr>
          <p:spPr>
            <a:xfrm rot="10800000">
              <a:off x="8460432" y="3501008"/>
              <a:ext cx="504056" cy="72008"/>
            </a:xfrm>
            <a:prstGeom prst="curvedConnector3">
              <a:avLst>
                <a:gd name="adj1" fmla="val 50000"/>
              </a:avLst>
            </a:prstGeom>
            <a:ln w="28575" cmpd="sng">
              <a:solidFill>
                <a:srgbClr val="000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曲线连接符 16"/>
            <p:cNvCxnSpPr/>
            <p:nvPr/>
          </p:nvCxnSpPr>
          <p:spPr>
            <a:xfrm rot="10800000">
              <a:off x="7740352" y="4005064"/>
              <a:ext cx="504056" cy="72008"/>
            </a:xfrm>
            <a:prstGeom prst="curvedConnector3">
              <a:avLst>
                <a:gd name="adj1" fmla="val 50000"/>
              </a:avLst>
            </a:prstGeom>
            <a:ln w="28575" cmpd="sng">
              <a:solidFill>
                <a:srgbClr val="000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曲线连接符 17"/>
            <p:cNvCxnSpPr/>
            <p:nvPr/>
          </p:nvCxnSpPr>
          <p:spPr>
            <a:xfrm rot="10800000">
              <a:off x="7164288" y="4437112"/>
              <a:ext cx="504056" cy="72008"/>
            </a:xfrm>
            <a:prstGeom prst="curvedConnector3">
              <a:avLst>
                <a:gd name="adj1" fmla="val 50000"/>
              </a:avLst>
            </a:prstGeom>
            <a:ln w="28575" cmpd="sng">
              <a:solidFill>
                <a:srgbClr val="000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50390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da-DK" altLang="zh-CN" smtClean="0"/>
              <a:t>Faculty of Science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90E484-8C28-4131-ACD0-A34A7F634A7A}" type="slidenum">
              <a:rPr lang="da-DK" altLang="zh-CN" smtClean="0"/>
              <a:pPr/>
              <a:t>26</a:t>
            </a:fld>
            <a:endParaRPr lang="da-DK" altLang="zh-CN" smtClean="0"/>
          </a:p>
        </p:txBody>
      </p:sp>
      <p:sp>
        <p:nvSpPr>
          <p:cNvPr id="8196" name="Footer Placeholder 3"/>
          <p:cNvSpPr txBox="1">
            <a:spLocks noGrp="1"/>
          </p:cNvSpPr>
          <p:nvPr/>
        </p:nvSpPr>
        <p:spPr bwMode="auto">
          <a:xfrm>
            <a:off x="2859088" y="-3175"/>
            <a:ext cx="6253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buSzPct val="100000"/>
            </a:pPr>
            <a:r>
              <a:rPr lang="da-DK" altLang="zh-CN" sz="1000">
                <a:solidFill>
                  <a:srgbClr val="F8F8F8"/>
                </a:solidFill>
                <a:sym typeface="Verdana" pitchFamily="34" charset="0"/>
              </a:rPr>
              <a:t>Faculty of Science</a:t>
            </a:r>
          </a:p>
        </p:txBody>
      </p:sp>
      <p:pic>
        <p:nvPicPr>
          <p:cNvPr id="4" name="图片 3" descr="omp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1990700"/>
            <a:ext cx="7886700" cy="3238500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042988" y="5373216"/>
            <a:ext cx="7921625" cy="82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21212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  <a:ea typeface="ＭＳ Ｐゴシック" pitchFamily="34" charset="-128"/>
              </a:defRPr>
            </a:lvl2pPr>
            <a:lvl3pPr marL="11461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buFontTx/>
              <a:buChar char="•"/>
            </a:pPr>
            <a:r>
              <a:rPr lang="da-DK" altLang="zh-CN" dirty="0" smtClean="0">
                <a:sym typeface="Verdana" pitchFamily="34" charset="0"/>
              </a:rPr>
              <a:t>CPU</a:t>
            </a:r>
            <a:r>
              <a:rPr lang="da-DK" altLang="zh-CN" dirty="0" smtClean="0">
                <a:sym typeface="Verdana" pitchFamily="34" charset="0"/>
              </a:rPr>
              <a:t>: Intel i7 4770R, </a:t>
            </a:r>
            <a:r>
              <a:rPr lang="da-DK" altLang="zh-CN" dirty="0" err="1">
                <a:sym typeface="Verdana" pitchFamily="34" charset="0"/>
              </a:rPr>
              <a:t>quad-</a:t>
            </a:r>
            <a:r>
              <a:rPr lang="da-DK" altLang="zh-CN" dirty="0" err="1" smtClean="0">
                <a:sym typeface="Verdana" pitchFamily="34" charset="0"/>
              </a:rPr>
              <a:t>core</a:t>
            </a:r>
            <a:r>
              <a:rPr lang="da-DK" altLang="zh-CN" dirty="0" smtClean="0">
                <a:sym typeface="Verdana" pitchFamily="34" charset="0"/>
              </a:rPr>
              <a:t> @ 3.4 GHz, </a:t>
            </a:r>
            <a:r>
              <a:rPr lang="en-US" altLang="zh-CN" dirty="0" smtClean="0">
                <a:sym typeface="Verdana" pitchFamily="34" charset="0"/>
              </a:rPr>
              <a:t>34</a:t>
            </a:r>
            <a:r>
              <a:rPr lang="zh-CN" altLang="en-US" dirty="0" smtClean="0">
                <a:sym typeface="Verdana" pitchFamily="34" charset="0"/>
              </a:rPr>
              <a:t> </a:t>
            </a:r>
            <a:r>
              <a:rPr lang="en-US" altLang="zh-CN" dirty="0" smtClean="0">
                <a:sym typeface="Verdana" pitchFamily="34" charset="0"/>
              </a:rPr>
              <a:t>GB/s,</a:t>
            </a:r>
            <a:r>
              <a:rPr lang="zh-CN" altLang="en-US" dirty="0" smtClean="0">
                <a:sym typeface="Verdana" pitchFamily="34" charset="0"/>
              </a:rPr>
              <a:t> </a:t>
            </a:r>
            <a:r>
              <a:rPr lang="da-DK" altLang="zh-CN" dirty="0" smtClean="0">
                <a:sym typeface="Verdana" pitchFamily="34" charset="0"/>
              </a:rPr>
              <a:t>128MB </a:t>
            </a:r>
            <a:r>
              <a:rPr lang="da-DK" altLang="zh-CN" dirty="0" err="1" smtClean="0">
                <a:sym typeface="Verdana" pitchFamily="34" charset="0"/>
              </a:rPr>
              <a:t>eDRAM</a:t>
            </a:r>
            <a:endParaRPr lang="da-DK" altLang="zh-CN" dirty="0" smtClean="0">
              <a:sym typeface="Verdana" pitchFamily="34" charset="0"/>
            </a:endParaRPr>
          </a:p>
          <a:p>
            <a:pPr>
              <a:spcBef>
                <a:spcPts val="1200"/>
              </a:spcBef>
              <a:buFontTx/>
              <a:buChar char="•"/>
            </a:pPr>
            <a:r>
              <a:rPr lang="da-DK" altLang="zh-CN" dirty="0" err="1" smtClean="0">
                <a:sym typeface="Verdana" pitchFamily="34" charset="0"/>
              </a:rPr>
              <a:t>Xeon</a:t>
            </a:r>
            <a:r>
              <a:rPr lang="da-DK" altLang="zh-CN" dirty="0" smtClean="0">
                <a:sym typeface="Verdana" pitchFamily="34" charset="0"/>
              </a:rPr>
              <a:t> Phi</a:t>
            </a:r>
            <a:r>
              <a:rPr lang="da-DK" altLang="zh-CN" dirty="0" smtClean="0">
                <a:sym typeface="Verdana" pitchFamily="34" charset="0"/>
              </a:rPr>
              <a:t>: Intel 5110p, 60-core @ 1.05GHz</a:t>
            </a:r>
            <a:r>
              <a:rPr lang="zh-CN" altLang="en-US" dirty="0" smtClean="0">
                <a:sym typeface="Verdana" pitchFamily="34" charset="0"/>
              </a:rPr>
              <a:t>, </a:t>
            </a:r>
            <a:r>
              <a:rPr lang="en-US" altLang="zh-CN" dirty="0" smtClean="0">
                <a:sym typeface="Verdana" pitchFamily="34" charset="0"/>
              </a:rPr>
              <a:t>320</a:t>
            </a:r>
            <a:r>
              <a:rPr lang="zh-CN" altLang="en-US" dirty="0" smtClean="0">
                <a:sym typeface="Verdana" pitchFamily="34" charset="0"/>
              </a:rPr>
              <a:t> </a:t>
            </a:r>
            <a:r>
              <a:rPr lang="en-US" altLang="zh-CN" dirty="0" smtClean="0">
                <a:sym typeface="Verdana" pitchFamily="34" charset="0"/>
              </a:rPr>
              <a:t>GB/s</a:t>
            </a:r>
            <a:endParaRPr lang="da-DK" altLang="zh-CN" dirty="0" smtClean="0">
              <a:sym typeface="Verdana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460375"/>
            <a:ext cx="8820472" cy="1239838"/>
          </a:xfrm>
        </p:spPr>
        <p:txBody>
          <a:bodyPr/>
          <a:lstStyle/>
          <a:p>
            <a:r>
              <a:rPr lang="da-DK" altLang="zh-CN" sz="3200" dirty="0" err="1" smtClean="0">
                <a:solidFill>
                  <a:srgbClr val="933027"/>
                </a:solidFill>
                <a:sym typeface="Verdana" pitchFamily="34" charset="0"/>
              </a:rPr>
              <a:t>R</a:t>
            </a:r>
            <a:r>
              <a:rPr lang="da-DK" altLang="zh-CN" sz="3200" dirty="0" err="1" smtClean="0">
                <a:solidFill>
                  <a:srgbClr val="933027"/>
                </a:solidFill>
                <a:sym typeface="Verdana" pitchFamily="34" charset="0"/>
              </a:rPr>
              <a:t>esults</a:t>
            </a:r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 &lt;OMP </a:t>
            </a:r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+ </a:t>
            </a:r>
            <a:r>
              <a:rPr lang="da-DK" altLang="zh-CN" sz="3200" dirty="0" err="1" smtClean="0">
                <a:solidFill>
                  <a:srgbClr val="933027"/>
                </a:solidFill>
                <a:sym typeface="Verdana" pitchFamily="34" charset="0"/>
              </a:rPr>
              <a:t>SIMDized</a:t>
            </a:r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 by compiler&gt;</a:t>
            </a:r>
            <a:b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</a:br>
            <a:endParaRPr lang="da-DK" altLang="zh-CN" sz="3200" dirty="0" smtClean="0">
              <a:solidFill>
                <a:srgbClr val="933027"/>
              </a:solidFill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2261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da-DK" altLang="zh-CN" smtClean="0"/>
              <a:t>Faculty of Science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90E484-8C28-4131-ACD0-A34A7F634A7A}" type="slidenum">
              <a:rPr lang="da-DK" altLang="zh-CN" smtClean="0"/>
              <a:pPr/>
              <a:t>27</a:t>
            </a:fld>
            <a:endParaRPr lang="da-DK" altLang="zh-CN" smtClean="0"/>
          </a:p>
        </p:txBody>
      </p:sp>
      <p:sp>
        <p:nvSpPr>
          <p:cNvPr id="8196" name="Footer Placeholder 3"/>
          <p:cNvSpPr txBox="1">
            <a:spLocks noGrp="1"/>
          </p:cNvSpPr>
          <p:nvPr/>
        </p:nvSpPr>
        <p:spPr bwMode="auto">
          <a:xfrm>
            <a:off x="2859088" y="-3175"/>
            <a:ext cx="6253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buSzPct val="100000"/>
            </a:pPr>
            <a:r>
              <a:rPr lang="da-DK" altLang="zh-CN" sz="1000">
                <a:solidFill>
                  <a:srgbClr val="F8F8F8"/>
                </a:solidFill>
                <a:sym typeface="Verdana" pitchFamily="34" charset="0"/>
              </a:rPr>
              <a:t>Faculty of Science</a:t>
            </a:r>
          </a:p>
        </p:txBody>
      </p:sp>
      <p:pic>
        <p:nvPicPr>
          <p:cNvPr id="2" name="图片 1" descr="omp+sim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1990700"/>
            <a:ext cx="7886700" cy="3238500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460375"/>
            <a:ext cx="8820472" cy="1239838"/>
          </a:xfrm>
        </p:spPr>
        <p:txBody>
          <a:bodyPr/>
          <a:lstStyle/>
          <a:p>
            <a:r>
              <a:rPr lang="da-DK" altLang="zh-CN" sz="3200" dirty="0" err="1">
                <a:solidFill>
                  <a:srgbClr val="933027"/>
                </a:solidFill>
                <a:sym typeface="Verdana" pitchFamily="34" charset="0"/>
              </a:rPr>
              <a:t>Results</a:t>
            </a:r>
            <a:r>
              <a:rPr lang="da-DK" altLang="zh-CN" sz="3200" dirty="0">
                <a:solidFill>
                  <a:srgbClr val="933027"/>
                </a:solidFill>
                <a:sym typeface="Verdana" pitchFamily="34" charset="0"/>
              </a:rPr>
              <a:t> &lt;OMP + </a:t>
            </a:r>
            <a:r>
              <a:rPr lang="da-DK" altLang="zh-CN" sz="3200" dirty="0" err="1">
                <a:solidFill>
                  <a:srgbClr val="933027"/>
                </a:solidFill>
                <a:sym typeface="Verdana" pitchFamily="34" charset="0"/>
              </a:rPr>
              <a:t>SIMDized</a:t>
            </a:r>
            <a:r>
              <a:rPr lang="da-DK" altLang="zh-CN" sz="3200" dirty="0">
                <a:solidFill>
                  <a:srgbClr val="933027"/>
                </a:solidFill>
                <a:sym typeface="Verdana" pitchFamily="34" charset="0"/>
              </a:rPr>
              <a:t> </a:t>
            </a:r>
            <a:r>
              <a:rPr lang="da-DK" altLang="zh-CN" sz="3200" dirty="0" err="1" smtClean="0">
                <a:solidFill>
                  <a:srgbClr val="933027"/>
                </a:solidFill>
                <a:sym typeface="Verdana" pitchFamily="34" charset="0"/>
              </a:rPr>
              <a:t>manually</a:t>
            </a:r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&gt;</a:t>
            </a:r>
            <a:r>
              <a:rPr lang="da-DK" altLang="zh-CN" sz="3200" dirty="0">
                <a:solidFill>
                  <a:srgbClr val="933027"/>
                </a:solidFill>
                <a:sym typeface="Verdana" pitchFamily="34" charset="0"/>
              </a:rPr>
              <a:t/>
            </a:r>
            <a:br>
              <a:rPr lang="da-DK" altLang="zh-CN" sz="3200" dirty="0">
                <a:solidFill>
                  <a:srgbClr val="933027"/>
                </a:solidFill>
                <a:sym typeface="Verdana" pitchFamily="34" charset="0"/>
              </a:rPr>
            </a:br>
            <a:endParaRPr lang="da-DK" altLang="zh-CN" sz="3200" dirty="0" smtClean="0">
              <a:solidFill>
                <a:srgbClr val="933027"/>
              </a:solidFill>
              <a:sym typeface="Verdana" pitchFamily="34" charset="0"/>
            </a:endParaRPr>
          </a:p>
        </p:txBody>
      </p:sp>
      <p:cxnSp>
        <p:nvCxnSpPr>
          <p:cNvPr id="7" name="直接箭头连接符 79"/>
          <p:cNvCxnSpPr/>
          <p:nvPr/>
        </p:nvCxnSpPr>
        <p:spPr>
          <a:xfrm flipV="1">
            <a:off x="1907704" y="3717032"/>
            <a:ext cx="0" cy="504056"/>
          </a:xfrm>
          <a:prstGeom prst="straightConnector1">
            <a:avLst/>
          </a:prstGeom>
          <a:ln w="19050" cmpd="sng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79"/>
          <p:cNvCxnSpPr/>
          <p:nvPr/>
        </p:nvCxnSpPr>
        <p:spPr>
          <a:xfrm flipV="1">
            <a:off x="2699792" y="3717032"/>
            <a:ext cx="0" cy="504056"/>
          </a:xfrm>
          <a:prstGeom prst="straightConnector1">
            <a:avLst/>
          </a:prstGeom>
          <a:ln w="19050" cmpd="sng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79"/>
          <p:cNvCxnSpPr/>
          <p:nvPr/>
        </p:nvCxnSpPr>
        <p:spPr>
          <a:xfrm flipV="1">
            <a:off x="3491880" y="3717032"/>
            <a:ext cx="0" cy="504056"/>
          </a:xfrm>
          <a:prstGeom prst="straightConnector1">
            <a:avLst/>
          </a:prstGeom>
          <a:ln w="19050" cmpd="sng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79"/>
          <p:cNvCxnSpPr/>
          <p:nvPr/>
        </p:nvCxnSpPr>
        <p:spPr>
          <a:xfrm flipV="1">
            <a:off x="4283968" y="3861048"/>
            <a:ext cx="0" cy="360040"/>
          </a:xfrm>
          <a:prstGeom prst="straightConnector1">
            <a:avLst/>
          </a:prstGeom>
          <a:ln w="19050" cmpd="sng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79"/>
          <p:cNvCxnSpPr/>
          <p:nvPr/>
        </p:nvCxnSpPr>
        <p:spPr>
          <a:xfrm flipV="1">
            <a:off x="7524328" y="3645024"/>
            <a:ext cx="0" cy="432048"/>
          </a:xfrm>
          <a:prstGeom prst="straightConnector1">
            <a:avLst/>
          </a:prstGeom>
          <a:ln w="19050" cmpd="sng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79"/>
          <p:cNvCxnSpPr/>
          <p:nvPr/>
        </p:nvCxnSpPr>
        <p:spPr>
          <a:xfrm flipV="1">
            <a:off x="5076056" y="4149080"/>
            <a:ext cx="0" cy="144016"/>
          </a:xfrm>
          <a:prstGeom prst="straightConnector1">
            <a:avLst/>
          </a:prstGeom>
          <a:ln w="19050" cmpd="sng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79"/>
          <p:cNvCxnSpPr/>
          <p:nvPr/>
        </p:nvCxnSpPr>
        <p:spPr>
          <a:xfrm flipV="1">
            <a:off x="5940152" y="4077072"/>
            <a:ext cx="0" cy="216024"/>
          </a:xfrm>
          <a:prstGeom prst="straightConnector1">
            <a:avLst/>
          </a:prstGeom>
          <a:ln w="19050" cmpd="sng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79"/>
          <p:cNvCxnSpPr/>
          <p:nvPr/>
        </p:nvCxnSpPr>
        <p:spPr>
          <a:xfrm flipV="1">
            <a:off x="2195736" y="2996952"/>
            <a:ext cx="0" cy="1152128"/>
          </a:xfrm>
          <a:prstGeom prst="straightConnector1">
            <a:avLst/>
          </a:prstGeom>
          <a:ln w="19050" cmpd="sng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79"/>
          <p:cNvCxnSpPr/>
          <p:nvPr/>
        </p:nvCxnSpPr>
        <p:spPr>
          <a:xfrm flipV="1">
            <a:off x="2987824" y="3140968"/>
            <a:ext cx="0" cy="1080120"/>
          </a:xfrm>
          <a:prstGeom prst="straightConnector1">
            <a:avLst/>
          </a:prstGeom>
          <a:ln w="19050" cmpd="sng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79"/>
          <p:cNvCxnSpPr/>
          <p:nvPr/>
        </p:nvCxnSpPr>
        <p:spPr>
          <a:xfrm flipV="1">
            <a:off x="3779912" y="2636912"/>
            <a:ext cx="0" cy="1512168"/>
          </a:xfrm>
          <a:prstGeom prst="straightConnector1">
            <a:avLst/>
          </a:prstGeom>
          <a:ln w="19050" cmpd="sng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79"/>
          <p:cNvCxnSpPr/>
          <p:nvPr/>
        </p:nvCxnSpPr>
        <p:spPr>
          <a:xfrm flipV="1">
            <a:off x="7812360" y="2996952"/>
            <a:ext cx="0" cy="1008112"/>
          </a:xfrm>
          <a:prstGeom prst="straightConnector1">
            <a:avLst/>
          </a:prstGeom>
          <a:ln w="19050" cmpd="sng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79"/>
          <p:cNvCxnSpPr/>
          <p:nvPr/>
        </p:nvCxnSpPr>
        <p:spPr>
          <a:xfrm flipV="1">
            <a:off x="5364088" y="4005064"/>
            <a:ext cx="0" cy="216024"/>
          </a:xfrm>
          <a:prstGeom prst="straightConnector1">
            <a:avLst/>
          </a:prstGeom>
          <a:ln w="19050" cmpd="sng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79"/>
          <p:cNvCxnSpPr/>
          <p:nvPr/>
        </p:nvCxnSpPr>
        <p:spPr>
          <a:xfrm flipV="1">
            <a:off x="6228184" y="4005064"/>
            <a:ext cx="0" cy="216024"/>
          </a:xfrm>
          <a:prstGeom prst="straightConnector1">
            <a:avLst/>
          </a:prstGeom>
          <a:ln w="19050" cmpd="sng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79"/>
          <p:cNvCxnSpPr/>
          <p:nvPr/>
        </p:nvCxnSpPr>
        <p:spPr>
          <a:xfrm flipV="1">
            <a:off x="4572000" y="3933056"/>
            <a:ext cx="0" cy="288032"/>
          </a:xfrm>
          <a:prstGeom prst="straightConnector1">
            <a:avLst/>
          </a:prstGeom>
          <a:ln w="19050" cmpd="sng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1042988" y="5373216"/>
            <a:ext cx="7921625" cy="82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21212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  <a:ea typeface="ＭＳ Ｐゴシック" pitchFamily="34" charset="-128"/>
              </a:defRPr>
            </a:lvl2pPr>
            <a:lvl3pPr marL="11461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buFontTx/>
              <a:buChar char="•"/>
            </a:pPr>
            <a:r>
              <a:rPr lang="da-DK" altLang="zh-CN" dirty="0" smtClean="0">
                <a:sym typeface="Verdana" pitchFamily="34" charset="0"/>
              </a:rPr>
              <a:t>CPU</a:t>
            </a:r>
            <a:r>
              <a:rPr lang="da-DK" altLang="zh-CN" dirty="0" smtClean="0">
                <a:sym typeface="Verdana" pitchFamily="34" charset="0"/>
              </a:rPr>
              <a:t>: Intel i7 4770R, </a:t>
            </a:r>
            <a:r>
              <a:rPr lang="da-DK" altLang="zh-CN" dirty="0" err="1">
                <a:sym typeface="Verdana" pitchFamily="34" charset="0"/>
              </a:rPr>
              <a:t>quad-</a:t>
            </a:r>
            <a:r>
              <a:rPr lang="da-DK" altLang="zh-CN" dirty="0" err="1" smtClean="0">
                <a:sym typeface="Verdana" pitchFamily="34" charset="0"/>
              </a:rPr>
              <a:t>core</a:t>
            </a:r>
            <a:r>
              <a:rPr lang="da-DK" altLang="zh-CN" dirty="0" smtClean="0">
                <a:sym typeface="Verdana" pitchFamily="34" charset="0"/>
              </a:rPr>
              <a:t> @ 3.4 GHz, </a:t>
            </a:r>
            <a:r>
              <a:rPr lang="en-US" altLang="zh-CN" dirty="0" smtClean="0">
                <a:sym typeface="Verdana" pitchFamily="34" charset="0"/>
              </a:rPr>
              <a:t>34</a:t>
            </a:r>
            <a:r>
              <a:rPr lang="zh-CN" altLang="en-US" dirty="0" smtClean="0">
                <a:sym typeface="Verdana" pitchFamily="34" charset="0"/>
              </a:rPr>
              <a:t> </a:t>
            </a:r>
            <a:r>
              <a:rPr lang="en-US" altLang="zh-CN" dirty="0" smtClean="0">
                <a:sym typeface="Verdana" pitchFamily="34" charset="0"/>
              </a:rPr>
              <a:t>GB/s,</a:t>
            </a:r>
            <a:r>
              <a:rPr lang="zh-CN" altLang="en-US" dirty="0" smtClean="0">
                <a:sym typeface="Verdana" pitchFamily="34" charset="0"/>
              </a:rPr>
              <a:t> </a:t>
            </a:r>
            <a:r>
              <a:rPr lang="da-DK" altLang="zh-CN" dirty="0" smtClean="0">
                <a:sym typeface="Verdana" pitchFamily="34" charset="0"/>
              </a:rPr>
              <a:t>128MB </a:t>
            </a:r>
            <a:r>
              <a:rPr lang="da-DK" altLang="zh-CN" dirty="0" err="1" smtClean="0">
                <a:sym typeface="Verdana" pitchFamily="34" charset="0"/>
              </a:rPr>
              <a:t>eDRAM</a:t>
            </a:r>
            <a:endParaRPr lang="da-DK" altLang="zh-CN" dirty="0" smtClean="0">
              <a:sym typeface="Verdana" pitchFamily="34" charset="0"/>
            </a:endParaRPr>
          </a:p>
          <a:p>
            <a:pPr>
              <a:spcBef>
                <a:spcPts val="1200"/>
              </a:spcBef>
              <a:buFontTx/>
              <a:buChar char="•"/>
            </a:pPr>
            <a:r>
              <a:rPr lang="da-DK" altLang="zh-CN" dirty="0" err="1" smtClean="0">
                <a:sym typeface="Verdana" pitchFamily="34" charset="0"/>
              </a:rPr>
              <a:t>Xeon</a:t>
            </a:r>
            <a:r>
              <a:rPr lang="da-DK" altLang="zh-CN" dirty="0" smtClean="0">
                <a:sym typeface="Verdana" pitchFamily="34" charset="0"/>
              </a:rPr>
              <a:t> Phi</a:t>
            </a:r>
            <a:r>
              <a:rPr lang="da-DK" altLang="zh-CN" dirty="0" smtClean="0">
                <a:sym typeface="Verdana" pitchFamily="34" charset="0"/>
              </a:rPr>
              <a:t>: Intel 5110p, 60-core @ 1.05GHz</a:t>
            </a:r>
            <a:r>
              <a:rPr lang="zh-CN" altLang="en-US" dirty="0" smtClean="0">
                <a:sym typeface="Verdana" pitchFamily="34" charset="0"/>
              </a:rPr>
              <a:t>, </a:t>
            </a:r>
            <a:r>
              <a:rPr lang="en-US" altLang="zh-CN" dirty="0" smtClean="0">
                <a:sym typeface="Verdana" pitchFamily="34" charset="0"/>
              </a:rPr>
              <a:t>320</a:t>
            </a:r>
            <a:r>
              <a:rPr lang="zh-CN" altLang="en-US" dirty="0" smtClean="0">
                <a:sym typeface="Verdana" pitchFamily="34" charset="0"/>
              </a:rPr>
              <a:t> </a:t>
            </a:r>
            <a:r>
              <a:rPr lang="en-US" altLang="zh-CN" dirty="0" smtClean="0">
                <a:sym typeface="Verdana" pitchFamily="34" charset="0"/>
              </a:rPr>
              <a:t>GB/s</a:t>
            </a:r>
            <a:endParaRPr lang="da-DK" altLang="zh-CN" dirty="0" smtClean="0"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15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da-DK" altLang="zh-CN" smtClean="0"/>
              <a:t>Faculty of Science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90E484-8C28-4131-ACD0-A34A7F634A7A}" type="slidenum">
              <a:rPr lang="da-DK" altLang="zh-CN" smtClean="0"/>
              <a:pPr/>
              <a:t>28</a:t>
            </a:fld>
            <a:endParaRPr lang="da-DK" altLang="zh-CN" smtClean="0"/>
          </a:p>
        </p:txBody>
      </p:sp>
      <p:sp>
        <p:nvSpPr>
          <p:cNvPr id="8196" name="Footer Placeholder 3"/>
          <p:cNvSpPr txBox="1">
            <a:spLocks noGrp="1"/>
          </p:cNvSpPr>
          <p:nvPr/>
        </p:nvSpPr>
        <p:spPr bwMode="auto">
          <a:xfrm>
            <a:off x="2859088" y="-3175"/>
            <a:ext cx="6253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buSzPct val="100000"/>
            </a:pPr>
            <a:r>
              <a:rPr lang="da-DK" altLang="zh-CN" sz="1000">
                <a:solidFill>
                  <a:srgbClr val="F8F8F8"/>
                </a:solidFill>
                <a:sym typeface="Verdana" pitchFamily="34" charset="0"/>
              </a:rPr>
              <a:t>Faculty of Science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625" cy="1239838"/>
          </a:xfrm>
        </p:spPr>
        <p:txBody>
          <a:bodyPr/>
          <a:lstStyle/>
          <a:p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Using </a:t>
            </a:r>
            <a:r>
              <a:rPr lang="da-DK" altLang="zh-CN" sz="3200" dirty="0" err="1" smtClean="0">
                <a:solidFill>
                  <a:srgbClr val="933027"/>
                </a:solidFill>
                <a:sym typeface="Verdana" pitchFamily="34" charset="0"/>
              </a:rPr>
              <a:t>Prefetch</a:t>
            </a:r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 </a:t>
            </a:r>
            <a:r>
              <a:rPr lang="da-DK" altLang="zh-CN" sz="3200" dirty="0" err="1" smtClean="0">
                <a:solidFill>
                  <a:srgbClr val="933027"/>
                </a:solidFill>
                <a:sym typeface="Verdana" pitchFamily="34" charset="0"/>
              </a:rPr>
              <a:t>Intrinsics</a:t>
            </a:r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/>
            </a:r>
            <a:b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</a:br>
            <a:endParaRPr lang="da-DK" altLang="zh-CN" sz="3200" dirty="0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67744" y="1484784"/>
            <a:ext cx="4176464" cy="4708980"/>
          </a:xfrm>
          <a:prstGeom prst="rect">
            <a:avLst/>
          </a:prstGeom>
          <a:ln>
            <a:solidFill>
              <a:srgbClr val="535353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</a:rPr>
              <a:t>__m256d tmp256d;</a:t>
            </a:r>
          </a:p>
          <a:p>
            <a:r>
              <a:rPr lang="en-US" altLang="zh-CN" sz="1200" dirty="0" smtClean="0">
                <a:solidFill>
                  <a:srgbClr val="000000"/>
                </a:solidFill>
              </a:rPr>
              <a:t>__m128i other_tmps128i;</a:t>
            </a:r>
            <a:endParaRPr lang="en-US" altLang="zh-CN" sz="1200" dirty="0">
              <a:solidFill>
                <a:srgbClr val="000000"/>
              </a:solidFill>
            </a:endParaRPr>
          </a:p>
          <a:p>
            <a:endParaRPr lang="en-US" sz="1200" dirty="0">
              <a:solidFill>
                <a:srgbClr val="000000"/>
              </a:solidFill>
            </a:endParaRPr>
          </a:p>
          <a:p>
            <a:r>
              <a:rPr lang="en-US" altLang="zh-CN" sz="1200" dirty="0">
                <a:solidFill>
                  <a:srgbClr val="008000"/>
                </a:solidFill>
              </a:rPr>
              <a:t>#pragma </a:t>
            </a:r>
            <a:r>
              <a:rPr lang="en-US" altLang="zh-CN" sz="1200" dirty="0" err="1">
                <a:solidFill>
                  <a:srgbClr val="008000"/>
                </a:solidFill>
              </a:rPr>
              <a:t>omp</a:t>
            </a:r>
            <a:r>
              <a:rPr lang="en-US" altLang="zh-CN" sz="1200" dirty="0">
                <a:solidFill>
                  <a:srgbClr val="008000"/>
                </a:solidFill>
              </a:rPr>
              <a:t> parallel </a:t>
            </a:r>
            <a:r>
              <a:rPr lang="en-US" altLang="zh-CN" sz="1200" dirty="0" smtClean="0">
                <a:solidFill>
                  <a:srgbClr val="008000"/>
                </a:solidFill>
              </a:rPr>
              <a:t>for</a:t>
            </a:r>
          </a:p>
          <a:p>
            <a:r>
              <a:rPr lang="en-US" altLang="zh-CN" sz="1200" dirty="0">
                <a:solidFill>
                  <a:srgbClr val="008000"/>
                </a:solidFill>
              </a:rPr>
              <a:t>#pragma </a:t>
            </a:r>
            <a:r>
              <a:rPr lang="en-US" altLang="zh-CN" sz="1200" dirty="0" err="1">
                <a:solidFill>
                  <a:srgbClr val="008000"/>
                </a:solidFill>
              </a:rPr>
              <a:t>noprefetch</a:t>
            </a:r>
            <a:endParaRPr lang="en-US" altLang="zh-CN" sz="1200" dirty="0" smtClean="0">
              <a:solidFill>
                <a:srgbClr val="008000"/>
              </a:solidFill>
            </a:endParaRPr>
          </a:p>
          <a:p>
            <a:r>
              <a:rPr lang="en-US" altLang="zh-CN" sz="1200" dirty="0">
                <a:solidFill>
                  <a:srgbClr val="000000"/>
                </a:solidFill>
              </a:rPr>
              <a:t>for (</a:t>
            </a:r>
            <a:r>
              <a:rPr lang="en-US" altLang="zh-CN" sz="1200" dirty="0" err="1">
                <a:solidFill>
                  <a:srgbClr val="000000"/>
                </a:solidFill>
              </a:rPr>
              <a:t>int</a:t>
            </a:r>
            <a:r>
              <a:rPr lang="en-US" altLang="zh-CN" sz="1200" dirty="0">
                <a:solidFill>
                  <a:srgbClr val="000000"/>
                </a:solidFill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</a:rPr>
              <a:t>tid</a:t>
            </a:r>
            <a:r>
              <a:rPr lang="en-US" altLang="zh-CN" sz="1200" dirty="0">
                <a:solidFill>
                  <a:srgbClr val="000000"/>
                </a:solidFill>
              </a:rPr>
              <a:t> = 0; </a:t>
            </a:r>
            <a:r>
              <a:rPr lang="en-US" altLang="zh-CN" sz="1200" dirty="0" err="1">
                <a:solidFill>
                  <a:srgbClr val="000000"/>
                </a:solidFill>
              </a:rPr>
              <a:t>tid</a:t>
            </a:r>
            <a:r>
              <a:rPr lang="en-US" altLang="zh-CN" sz="1200" dirty="0">
                <a:solidFill>
                  <a:srgbClr val="000000"/>
                </a:solidFill>
              </a:rPr>
              <a:t> &lt; #tile; </a:t>
            </a:r>
            <a:r>
              <a:rPr lang="en-US" altLang="zh-CN" sz="1200" dirty="0" err="1">
                <a:solidFill>
                  <a:srgbClr val="000000"/>
                </a:solidFill>
              </a:rPr>
              <a:t>tid</a:t>
            </a:r>
            <a:r>
              <a:rPr lang="en-US" altLang="zh-CN" sz="1200" dirty="0">
                <a:solidFill>
                  <a:srgbClr val="000000"/>
                </a:solidFill>
              </a:rPr>
              <a:t>++)</a:t>
            </a:r>
          </a:p>
          <a:p>
            <a:r>
              <a:rPr lang="en-US" altLang="zh-CN" sz="1200" dirty="0" smtClean="0">
                <a:solidFill>
                  <a:srgbClr val="000000"/>
                </a:solidFill>
              </a:rPr>
              <a:t>{</a:t>
            </a:r>
            <a:endParaRPr lang="en-US" altLang="zh-CN" sz="1200" dirty="0">
              <a:solidFill>
                <a:srgbClr val="000000"/>
              </a:solidFill>
            </a:endParaRPr>
          </a:p>
          <a:p>
            <a:r>
              <a:rPr lang="en-US" altLang="zh-CN" sz="1200" dirty="0">
                <a:solidFill>
                  <a:srgbClr val="000000"/>
                </a:solidFill>
              </a:rPr>
              <a:t>    </a:t>
            </a:r>
            <a:r>
              <a:rPr lang="en-US" altLang="zh-CN" sz="1200" dirty="0" smtClean="0">
                <a:solidFill>
                  <a:srgbClr val="0000FF"/>
                </a:solidFill>
              </a:rPr>
              <a:t>_</a:t>
            </a:r>
            <a:r>
              <a:rPr lang="en-US" altLang="zh-CN" sz="1200" dirty="0" err="1" smtClean="0">
                <a:solidFill>
                  <a:srgbClr val="0000FF"/>
                </a:solidFill>
              </a:rPr>
              <a:t>mm_prefetch</a:t>
            </a:r>
            <a:r>
              <a:rPr lang="en-US" altLang="zh-CN" sz="1200" dirty="0" smtClean="0">
                <a:solidFill>
                  <a:srgbClr val="0000FF"/>
                </a:solidFill>
              </a:rPr>
              <a:t>(data[tid+1]);</a:t>
            </a:r>
            <a:endParaRPr lang="en-US" altLang="zh-CN" sz="1200" dirty="0">
              <a:solidFill>
                <a:srgbClr val="0000FF"/>
              </a:solidFill>
            </a:endParaRPr>
          </a:p>
          <a:p>
            <a:endParaRPr lang="en-US" altLang="zh-CN" sz="1200" dirty="0" smtClean="0">
              <a:solidFill>
                <a:srgbClr val="000000"/>
              </a:solidFill>
            </a:endParaRPr>
          </a:p>
          <a:p>
            <a:r>
              <a:rPr lang="en-US" altLang="zh-CN" sz="1200" dirty="0" smtClean="0">
                <a:solidFill>
                  <a:srgbClr val="000000"/>
                </a:solidFill>
              </a:rPr>
              <a:t>    for </a:t>
            </a:r>
            <a:r>
              <a:rPr lang="en-US" altLang="zh-CN" sz="1200" dirty="0">
                <a:solidFill>
                  <a:srgbClr val="000000"/>
                </a:solidFill>
              </a:rPr>
              <a:t>(</a:t>
            </a:r>
            <a:r>
              <a:rPr lang="en-US" altLang="zh-CN" sz="1200" dirty="0" err="1">
                <a:solidFill>
                  <a:srgbClr val="000000"/>
                </a:solidFill>
              </a:rPr>
              <a:t>int</a:t>
            </a:r>
            <a:r>
              <a:rPr lang="en-US" altLang="zh-CN" sz="1200" dirty="0">
                <a:solidFill>
                  <a:srgbClr val="000000"/>
                </a:solidFill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</a:rPr>
              <a:t>i</a:t>
            </a:r>
            <a:r>
              <a:rPr lang="en-US" altLang="zh-CN" sz="1200" dirty="0" smtClean="0">
                <a:solidFill>
                  <a:srgbClr val="000000"/>
                </a:solidFill>
              </a:rPr>
              <a:t> </a:t>
            </a:r>
            <a:r>
              <a:rPr lang="en-US" altLang="zh-CN" sz="1200" dirty="0">
                <a:solidFill>
                  <a:srgbClr val="000000"/>
                </a:solidFill>
              </a:rPr>
              <a:t>= 0; </a:t>
            </a:r>
            <a:r>
              <a:rPr lang="en-US" altLang="zh-CN" sz="1200" dirty="0" err="1" smtClean="0">
                <a:solidFill>
                  <a:srgbClr val="000000"/>
                </a:solidFill>
              </a:rPr>
              <a:t>i</a:t>
            </a:r>
            <a:r>
              <a:rPr lang="en-US" altLang="zh-CN" sz="1200" dirty="0" smtClean="0">
                <a:solidFill>
                  <a:srgbClr val="000000"/>
                </a:solidFill>
              </a:rPr>
              <a:t> </a:t>
            </a:r>
            <a:r>
              <a:rPr lang="en-US" altLang="zh-CN" sz="1200" dirty="0">
                <a:solidFill>
                  <a:srgbClr val="000000"/>
                </a:solidFill>
              </a:rPr>
              <a:t>&lt; </a:t>
            </a:r>
            <a:r>
              <a:rPr lang="en-US" altLang="zh-CN" sz="1200" dirty="0" smtClean="0">
                <a:solidFill>
                  <a:srgbClr val="000000"/>
                </a:solidFill>
              </a:rPr>
              <a:t>omega; </a:t>
            </a:r>
            <a:r>
              <a:rPr lang="en-US" altLang="zh-CN" sz="1200" dirty="0" err="1" smtClean="0">
                <a:solidFill>
                  <a:srgbClr val="000000"/>
                </a:solidFill>
              </a:rPr>
              <a:t>i</a:t>
            </a:r>
            <a:r>
              <a:rPr lang="en-US" altLang="zh-CN" sz="1200" dirty="0" smtClean="0">
                <a:solidFill>
                  <a:srgbClr val="000000"/>
                </a:solidFill>
              </a:rPr>
              <a:t>+</a:t>
            </a:r>
            <a:r>
              <a:rPr lang="en-US" altLang="zh-CN" sz="1200" dirty="0">
                <a:solidFill>
                  <a:srgbClr val="000000"/>
                </a:solidFill>
              </a:rPr>
              <a:t>+)</a:t>
            </a:r>
          </a:p>
          <a:p>
            <a:r>
              <a:rPr lang="en-US" altLang="zh-CN" sz="1200" dirty="0" smtClean="0">
                <a:solidFill>
                  <a:srgbClr val="000000"/>
                </a:solidFill>
              </a:rPr>
              <a:t>    {</a:t>
            </a:r>
          </a:p>
          <a:p>
            <a:r>
              <a:rPr lang="da-DK" altLang="zh-CN" sz="1200" dirty="0" smtClean="0">
                <a:solidFill>
                  <a:srgbClr val="000000"/>
                </a:solidFill>
              </a:rPr>
              <a:t>        for </a:t>
            </a:r>
            <a:r>
              <a:rPr lang="da-DK" altLang="zh-CN" sz="1200" dirty="0">
                <a:solidFill>
                  <a:srgbClr val="000000"/>
                </a:solidFill>
              </a:rPr>
              <a:t>(</a:t>
            </a:r>
            <a:r>
              <a:rPr lang="da-DK" altLang="zh-CN" sz="1200" dirty="0" err="1">
                <a:solidFill>
                  <a:srgbClr val="000000"/>
                </a:solidFill>
              </a:rPr>
              <a:t>int</a:t>
            </a:r>
            <a:r>
              <a:rPr lang="da-DK" altLang="zh-CN" sz="1200" dirty="0">
                <a:solidFill>
                  <a:srgbClr val="000000"/>
                </a:solidFill>
              </a:rPr>
              <a:t> </a:t>
            </a:r>
            <a:r>
              <a:rPr lang="da-DK" altLang="zh-CN" sz="1200" dirty="0" smtClean="0">
                <a:solidFill>
                  <a:srgbClr val="000000"/>
                </a:solidFill>
              </a:rPr>
              <a:t>j </a:t>
            </a:r>
            <a:r>
              <a:rPr lang="da-DK" altLang="zh-CN" sz="1200" dirty="0">
                <a:solidFill>
                  <a:srgbClr val="000000"/>
                </a:solidFill>
              </a:rPr>
              <a:t>= 1; </a:t>
            </a:r>
            <a:r>
              <a:rPr lang="da-DK" altLang="zh-CN" sz="1200" dirty="0" smtClean="0">
                <a:solidFill>
                  <a:srgbClr val="000000"/>
                </a:solidFill>
              </a:rPr>
              <a:t>j </a:t>
            </a:r>
            <a:r>
              <a:rPr lang="da-DK" altLang="zh-CN" sz="1200" dirty="0">
                <a:solidFill>
                  <a:srgbClr val="000000"/>
                </a:solidFill>
              </a:rPr>
              <a:t>&lt; </a:t>
            </a:r>
            <a:r>
              <a:rPr lang="da-DK" altLang="zh-CN" sz="1200" dirty="0" smtClean="0">
                <a:solidFill>
                  <a:srgbClr val="000000"/>
                </a:solidFill>
              </a:rPr>
              <a:t>sigma</a:t>
            </a:r>
            <a:r>
              <a:rPr lang="da-DK" altLang="zh-CN" sz="1200" dirty="0">
                <a:solidFill>
                  <a:srgbClr val="000000"/>
                </a:solidFill>
              </a:rPr>
              <a:t>; </a:t>
            </a:r>
            <a:r>
              <a:rPr lang="da-DK" altLang="zh-CN" sz="1200" dirty="0" err="1" smtClean="0">
                <a:solidFill>
                  <a:srgbClr val="000000"/>
                </a:solidFill>
              </a:rPr>
              <a:t>j+</a:t>
            </a:r>
            <a:r>
              <a:rPr lang="da-DK" altLang="zh-CN" sz="1200" dirty="0" err="1">
                <a:solidFill>
                  <a:srgbClr val="000000"/>
                </a:solidFill>
              </a:rPr>
              <a:t>+</a:t>
            </a:r>
            <a:r>
              <a:rPr lang="da-DK" altLang="zh-CN" sz="1200" dirty="0">
                <a:solidFill>
                  <a:srgbClr val="000000"/>
                </a:solidFill>
              </a:rPr>
              <a:t>)</a:t>
            </a:r>
          </a:p>
          <a:p>
            <a:r>
              <a:rPr lang="da-DK" altLang="zh-CN" sz="1200" dirty="0" smtClean="0">
                <a:solidFill>
                  <a:srgbClr val="000000"/>
                </a:solidFill>
              </a:rPr>
              <a:t>        {</a:t>
            </a:r>
          </a:p>
          <a:p>
            <a:r>
              <a:rPr lang="da-DK" sz="1200" dirty="0" smtClean="0">
                <a:solidFill>
                  <a:srgbClr val="000000"/>
                </a:solidFill>
              </a:rPr>
              <a:t>            tmp256d += </a:t>
            </a:r>
            <a:r>
              <a:rPr lang="en-US" altLang="zh-CN" sz="1200" dirty="0" smtClean="0">
                <a:solidFill>
                  <a:srgbClr val="000000"/>
                </a:solidFill>
              </a:rPr>
              <a:t>i32gather(x, index128i)</a:t>
            </a:r>
            <a:r>
              <a:rPr lang="da-DK" sz="1200" dirty="0" smtClean="0">
                <a:solidFill>
                  <a:srgbClr val="000000"/>
                </a:solidFill>
              </a:rPr>
              <a:t>;</a:t>
            </a:r>
          </a:p>
          <a:p>
            <a:r>
              <a:rPr lang="en-US" altLang="zh-CN" sz="1200" dirty="0" smtClean="0">
                <a:solidFill>
                  <a:srgbClr val="000000"/>
                </a:solidFill>
              </a:rPr>
              <a:t>        }</a:t>
            </a:r>
          </a:p>
          <a:p>
            <a:endParaRPr lang="en-US" altLang="zh-CN" sz="1200" dirty="0" smtClean="0">
              <a:solidFill>
                <a:srgbClr val="000000"/>
              </a:solidFill>
            </a:endParaRPr>
          </a:p>
          <a:p>
            <a:r>
              <a:rPr lang="en-US" altLang="zh-CN" sz="1200" dirty="0" smtClean="0">
                <a:solidFill>
                  <a:srgbClr val="000000"/>
                </a:solidFill>
              </a:rPr>
              <a:t>        </a:t>
            </a:r>
            <a:r>
              <a:rPr lang="en-US" altLang="zh-CN" sz="1200" dirty="0" err="1" smtClean="0">
                <a:solidFill>
                  <a:srgbClr val="000000"/>
                </a:solidFill>
              </a:rPr>
              <a:t>parallel_seg_sum</a:t>
            </a:r>
            <a:r>
              <a:rPr lang="en-US" altLang="zh-CN" sz="1200" dirty="0" smtClean="0">
                <a:solidFill>
                  <a:srgbClr val="000000"/>
                </a:solidFill>
              </a:rPr>
              <a:t> (tmp256d);</a:t>
            </a:r>
          </a:p>
          <a:p>
            <a:endParaRPr lang="en-US" altLang="zh-CN" sz="1200" dirty="0" smtClean="0">
              <a:solidFill>
                <a:srgbClr val="000000"/>
              </a:solidFill>
            </a:endParaRPr>
          </a:p>
          <a:p>
            <a:r>
              <a:rPr lang="en-US" altLang="zh-CN" sz="1200" dirty="0" smtClean="0">
                <a:solidFill>
                  <a:srgbClr val="000000"/>
                </a:solidFill>
              </a:rPr>
              <a:t>        // use tmp256d</a:t>
            </a:r>
          </a:p>
          <a:p>
            <a:r>
              <a:rPr lang="en-US" altLang="zh-CN" sz="1200" dirty="0" smtClean="0">
                <a:solidFill>
                  <a:srgbClr val="000000"/>
                </a:solidFill>
              </a:rPr>
              <a:t>        // use other_tmps128i</a:t>
            </a:r>
            <a:endParaRPr lang="en-US" altLang="zh-CN" sz="1200" dirty="0">
              <a:solidFill>
                <a:srgbClr val="000000"/>
              </a:solidFill>
            </a:endParaRPr>
          </a:p>
          <a:p>
            <a:r>
              <a:rPr lang="en-US" sz="1200" dirty="0" smtClean="0">
                <a:solidFill>
                  <a:srgbClr val="000000"/>
                </a:solidFill>
              </a:rPr>
              <a:t>    }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}</a:t>
            </a:r>
          </a:p>
          <a:p>
            <a:endParaRPr lang="en-US" sz="1200" dirty="0">
              <a:solidFill>
                <a:srgbClr val="000000"/>
              </a:solidFill>
            </a:endParaRP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627784" y="5733256"/>
            <a:ext cx="381704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21212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  <a:ea typeface="ＭＳ Ｐゴシック" pitchFamily="34" charset="-128"/>
              </a:defRPr>
            </a:lvl2pPr>
            <a:lvl3pPr marL="11461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</a:pPr>
            <a:r>
              <a:rPr lang="da-DK" altLang="zh-CN" sz="2000" dirty="0" err="1" smtClean="0">
                <a:sym typeface="Verdana" pitchFamily="34" charset="0"/>
              </a:rPr>
              <a:t>use</a:t>
            </a:r>
            <a:r>
              <a:rPr lang="da-DK" altLang="zh-CN" sz="2000" dirty="0" smtClean="0">
                <a:sym typeface="Verdana" pitchFamily="34" charset="0"/>
              </a:rPr>
              <a:t> </a:t>
            </a:r>
            <a:r>
              <a:rPr lang="da-DK" altLang="zh-CN" sz="2000" dirty="0" err="1" smtClean="0">
                <a:sym typeface="Verdana" pitchFamily="34" charset="0"/>
              </a:rPr>
              <a:t>intrinsics</a:t>
            </a:r>
            <a:r>
              <a:rPr lang="da-DK" altLang="zh-CN" sz="2000" dirty="0" smtClean="0">
                <a:sym typeface="Verdana" pitchFamily="34" charset="0"/>
              </a:rPr>
              <a:t> (with </a:t>
            </a:r>
            <a:r>
              <a:rPr lang="da-DK" altLang="zh-CN" sz="2000" dirty="0" err="1" smtClean="0">
                <a:sym typeface="Verdana" pitchFamily="34" charset="0"/>
              </a:rPr>
              <a:t>prefetch</a:t>
            </a:r>
            <a:r>
              <a:rPr lang="da-DK" altLang="zh-CN" sz="2000" dirty="0" smtClean="0">
                <a:sym typeface="Verdana" pitchFamily="34" charset="0"/>
              </a:rPr>
              <a:t>)</a:t>
            </a:r>
          </a:p>
        </p:txBody>
      </p:sp>
      <p:cxnSp>
        <p:nvCxnSpPr>
          <p:cNvPr id="10" name="曲线连接符 9"/>
          <p:cNvCxnSpPr/>
          <p:nvPr/>
        </p:nvCxnSpPr>
        <p:spPr>
          <a:xfrm rot="10800000">
            <a:off x="4932040" y="2924944"/>
            <a:ext cx="504056" cy="72008"/>
          </a:xfrm>
          <a:prstGeom prst="curvedConnector3">
            <a:avLst>
              <a:gd name="adj1" fmla="val 50000"/>
            </a:avLst>
          </a:prstGeom>
          <a:ln w="28575" cmpd="sng">
            <a:solidFill>
              <a:srgbClr val="00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曲线连接符 10"/>
          <p:cNvCxnSpPr/>
          <p:nvPr/>
        </p:nvCxnSpPr>
        <p:spPr>
          <a:xfrm rot="10800000">
            <a:off x="4067944" y="2348880"/>
            <a:ext cx="504056" cy="72008"/>
          </a:xfrm>
          <a:prstGeom prst="curvedConnector3">
            <a:avLst>
              <a:gd name="adj1" fmla="val 50000"/>
            </a:avLst>
          </a:prstGeom>
          <a:ln w="28575" cmpd="sng">
            <a:solidFill>
              <a:srgbClr val="00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5065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da-DK" altLang="zh-CN" smtClean="0"/>
              <a:t>Faculty of Science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90E484-8C28-4131-ACD0-A34A7F634A7A}" type="slidenum">
              <a:rPr lang="da-DK" altLang="zh-CN" smtClean="0"/>
              <a:pPr/>
              <a:t>29</a:t>
            </a:fld>
            <a:endParaRPr lang="da-DK" altLang="zh-CN" smtClean="0"/>
          </a:p>
        </p:txBody>
      </p:sp>
      <p:sp>
        <p:nvSpPr>
          <p:cNvPr id="8196" name="Footer Placeholder 3"/>
          <p:cNvSpPr txBox="1">
            <a:spLocks noGrp="1"/>
          </p:cNvSpPr>
          <p:nvPr/>
        </p:nvSpPr>
        <p:spPr bwMode="auto">
          <a:xfrm>
            <a:off x="2859088" y="-3175"/>
            <a:ext cx="6253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buSzPct val="100000"/>
            </a:pPr>
            <a:r>
              <a:rPr lang="da-DK" altLang="zh-CN" sz="1000">
                <a:solidFill>
                  <a:srgbClr val="F8F8F8"/>
                </a:solidFill>
                <a:sym typeface="Verdana" pitchFamily="34" charset="0"/>
              </a:rPr>
              <a:t>Faculty of Science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460375"/>
            <a:ext cx="8820472" cy="1239838"/>
          </a:xfrm>
        </p:spPr>
        <p:txBody>
          <a:bodyPr/>
          <a:lstStyle/>
          <a:p>
            <a:r>
              <a:rPr lang="da-DK" altLang="zh-CN" sz="3200" dirty="0" err="1">
                <a:solidFill>
                  <a:srgbClr val="933027"/>
                </a:solidFill>
                <a:sym typeface="Verdana" pitchFamily="34" charset="0"/>
              </a:rPr>
              <a:t>Results</a:t>
            </a:r>
            <a:r>
              <a:rPr lang="da-DK" altLang="zh-CN" sz="3200" dirty="0">
                <a:solidFill>
                  <a:srgbClr val="933027"/>
                </a:solidFill>
                <a:sym typeface="Verdana" pitchFamily="34" charset="0"/>
              </a:rPr>
              <a:t> &lt;OMP + </a:t>
            </a:r>
            <a:r>
              <a:rPr lang="da-DK" altLang="zh-CN" sz="3200" dirty="0" err="1">
                <a:solidFill>
                  <a:srgbClr val="933027"/>
                </a:solidFill>
                <a:sym typeface="Verdana" pitchFamily="34" charset="0"/>
              </a:rPr>
              <a:t>SIMDized</a:t>
            </a:r>
            <a:r>
              <a:rPr lang="da-DK" altLang="zh-CN" sz="3200" dirty="0">
                <a:solidFill>
                  <a:srgbClr val="933027"/>
                </a:solidFill>
                <a:sym typeface="Verdana" pitchFamily="34" charset="0"/>
              </a:rPr>
              <a:t> </a:t>
            </a:r>
            <a:r>
              <a:rPr lang="da-DK" altLang="zh-CN" sz="3200" dirty="0" err="1" smtClean="0">
                <a:solidFill>
                  <a:srgbClr val="933027"/>
                </a:solidFill>
                <a:sym typeface="Verdana" pitchFamily="34" charset="0"/>
              </a:rPr>
              <a:t>manually</a:t>
            </a:r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 + software </a:t>
            </a:r>
            <a:r>
              <a:rPr lang="da-DK" altLang="zh-CN" sz="3200" dirty="0" err="1" smtClean="0">
                <a:solidFill>
                  <a:srgbClr val="933027"/>
                </a:solidFill>
                <a:sym typeface="Verdana" pitchFamily="34" charset="0"/>
              </a:rPr>
              <a:t>prefetching</a:t>
            </a:r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&gt;</a:t>
            </a:r>
            <a:endParaRPr lang="da-DK" altLang="zh-CN" sz="3200" dirty="0" smtClean="0">
              <a:solidFill>
                <a:srgbClr val="933027"/>
              </a:solidFill>
              <a:sym typeface="Verdana" pitchFamily="34" charset="0"/>
            </a:endParaRPr>
          </a:p>
        </p:txBody>
      </p:sp>
      <p:pic>
        <p:nvPicPr>
          <p:cNvPr id="3" name="图片 2" descr="omp+simd+prefetch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1988840"/>
            <a:ext cx="7886700" cy="3238500"/>
          </a:xfrm>
          <a:prstGeom prst="rect">
            <a:avLst/>
          </a:prstGeom>
        </p:spPr>
      </p:pic>
      <p:cxnSp>
        <p:nvCxnSpPr>
          <p:cNvPr id="7" name="直接箭头连接符 79"/>
          <p:cNvCxnSpPr/>
          <p:nvPr/>
        </p:nvCxnSpPr>
        <p:spPr>
          <a:xfrm flipV="1">
            <a:off x="6300192" y="3645024"/>
            <a:ext cx="0" cy="288032"/>
          </a:xfrm>
          <a:prstGeom prst="straightConnector1">
            <a:avLst/>
          </a:prstGeom>
          <a:ln w="19050" cmpd="sng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79"/>
          <p:cNvCxnSpPr/>
          <p:nvPr/>
        </p:nvCxnSpPr>
        <p:spPr>
          <a:xfrm flipV="1">
            <a:off x="7092280" y="3356992"/>
            <a:ext cx="0" cy="648072"/>
          </a:xfrm>
          <a:prstGeom prst="straightConnector1">
            <a:avLst/>
          </a:prstGeom>
          <a:ln w="19050" cmpd="sng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79"/>
          <p:cNvCxnSpPr/>
          <p:nvPr/>
        </p:nvCxnSpPr>
        <p:spPr>
          <a:xfrm flipV="1">
            <a:off x="4716016" y="3789040"/>
            <a:ext cx="0" cy="144016"/>
          </a:xfrm>
          <a:prstGeom prst="straightConnector1">
            <a:avLst/>
          </a:prstGeom>
          <a:ln w="19050" cmpd="sng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79"/>
          <p:cNvCxnSpPr/>
          <p:nvPr/>
        </p:nvCxnSpPr>
        <p:spPr>
          <a:xfrm flipV="1">
            <a:off x="7884368" y="2780928"/>
            <a:ext cx="0" cy="144016"/>
          </a:xfrm>
          <a:prstGeom prst="straightConnector1">
            <a:avLst/>
          </a:prstGeom>
          <a:ln w="19050" cmpd="sng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042988" y="5373216"/>
            <a:ext cx="7921625" cy="82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21212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  <a:ea typeface="ＭＳ Ｐゴシック" pitchFamily="34" charset="-128"/>
              </a:defRPr>
            </a:lvl2pPr>
            <a:lvl3pPr marL="11461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21212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buFontTx/>
              <a:buChar char="•"/>
            </a:pPr>
            <a:r>
              <a:rPr lang="da-DK" altLang="zh-CN" dirty="0" smtClean="0">
                <a:sym typeface="Verdana" pitchFamily="34" charset="0"/>
              </a:rPr>
              <a:t>CPU</a:t>
            </a:r>
            <a:r>
              <a:rPr lang="da-DK" altLang="zh-CN" dirty="0" smtClean="0">
                <a:sym typeface="Verdana" pitchFamily="34" charset="0"/>
              </a:rPr>
              <a:t>: Intel i7 4770R, </a:t>
            </a:r>
            <a:r>
              <a:rPr lang="da-DK" altLang="zh-CN" dirty="0" err="1">
                <a:sym typeface="Verdana" pitchFamily="34" charset="0"/>
              </a:rPr>
              <a:t>quad-</a:t>
            </a:r>
            <a:r>
              <a:rPr lang="da-DK" altLang="zh-CN" dirty="0" err="1" smtClean="0">
                <a:sym typeface="Verdana" pitchFamily="34" charset="0"/>
              </a:rPr>
              <a:t>core</a:t>
            </a:r>
            <a:r>
              <a:rPr lang="da-DK" altLang="zh-CN" dirty="0" smtClean="0">
                <a:sym typeface="Verdana" pitchFamily="34" charset="0"/>
              </a:rPr>
              <a:t> @ 3.4 GHz, </a:t>
            </a:r>
            <a:r>
              <a:rPr lang="en-US" altLang="zh-CN" dirty="0" smtClean="0">
                <a:sym typeface="Verdana" pitchFamily="34" charset="0"/>
              </a:rPr>
              <a:t>34</a:t>
            </a:r>
            <a:r>
              <a:rPr lang="zh-CN" altLang="en-US" dirty="0" smtClean="0">
                <a:sym typeface="Verdana" pitchFamily="34" charset="0"/>
              </a:rPr>
              <a:t> </a:t>
            </a:r>
            <a:r>
              <a:rPr lang="en-US" altLang="zh-CN" dirty="0" smtClean="0">
                <a:sym typeface="Verdana" pitchFamily="34" charset="0"/>
              </a:rPr>
              <a:t>GB/s,</a:t>
            </a:r>
            <a:r>
              <a:rPr lang="zh-CN" altLang="en-US" dirty="0" smtClean="0">
                <a:sym typeface="Verdana" pitchFamily="34" charset="0"/>
              </a:rPr>
              <a:t> </a:t>
            </a:r>
            <a:r>
              <a:rPr lang="da-DK" altLang="zh-CN" dirty="0" smtClean="0">
                <a:sym typeface="Verdana" pitchFamily="34" charset="0"/>
              </a:rPr>
              <a:t>128MB </a:t>
            </a:r>
            <a:r>
              <a:rPr lang="da-DK" altLang="zh-CN" dirty="0" err="1" smtClean="0">
                <a:sym typeface="Verdana" pitchFamily="34" charset="0"/>
              </a:rPr>
              <a:t>eDRAM</a:t>
            </a:r>
            <a:endParaRPr lang="da-DK" altLang="zh-CN" dirty="0" smtClean="0">
              <a:sym typeface="Verdana" pitchFamily="34" charset="0"/>
            </a:endParaRPr>
          </a:p>
          <a:p>
            <a:pPr>
              <a:spcBef>
                <a:spcPts val="1200"/>
              </a:spcBef>
              <a:buFontTx/>
              <a:buChar char="•"/>
            </a:pPr>
            <a:r>
              <a:rPr lang="da-DK" altLang="zh-CN" dirty="0" err="1" smtClean="0">
                <a:sym typeface="Verdana" pitchFamily="34" charset="0"/>
              </a:rPr>
              <a:t>Xeon</a:t>
            </a:r>
            <a:r>
              <a:rPr lang="da-DK" altLang="zh-CN" dirty="0" smtClean="0">
                <a:sym typeface="Verdana" pitchFamily="34" charset="0"/>
              </a:rPr>
              <a:t> Phi</a:t>
            </a:r>
            <a:r>
              <a:rPr lang="da-DK" altLang="zh-CN" dirty="0" smtClean="0">
                <a:sym typeface="Verdana" pitchFamily="34" charset="0"/>
              </a:rPr>
              <a:t>: Intel 5110p, 60-core @ 1.05GHz</a:t>
            </a:r>
            <a:r>
              <a:rPr lang="zh-CN" altLang="en-US" dirty="0" smtClean="0">
                <a:sym typeface="Verdana" pitchFamily="34" charset="0"/>
              </a:rPr>
              <a:t>, </a:t>
            </a:r>
            <a:r>
              <a:rPr lang="en-US" altLang="zh-CN" dirty="0" smtClean="0">
                <a:sym typeface="Verdana" pitchFamily="34" charset="0"/>
              </a:rPr>
              <a:t>320</a:t>
            </a:r>
            <a:r>
              <a:rPr lang="zh-CN" altLang="en-US" dirty="0" smtClean="0">
                <a:sym typeface="Verdana" pitchFamily="34" charset="0"/>
              </a:rPr>
              <a:t> </a:t>
            </a:r>
            <a:r>
              <a:rPr lang="en-US" altLang="zh-CN" dirty="0" smtClean="0">
                <a:sym typeface="Verdana" pitchFamily="34" charset="0"/>
              </a:rPr>
              <a:t>GB/s</a:t>
            </a:r>
            <a:endParaRPr lang="da-DK" altLang="zh-CN" dirty="0" smtClean="0">
              <a:sym typeface="Verdana" pitchFamily="34" charset="0"/>
            </a:endParaRPr>
          </a:p>
        </p:txBody>
      </p:sp>
      <p:cxnSp>
        <p:nvCxnSpPr>
          <p:cNvPr id="15" name="直接箭头连接符 79"/>
          <p:cNvCxnSpPr/>
          <p:nvPr/>
        </p:nvCxnSpPr>
        <p:spPr>
          <a:xfrm>
            <a:off x="4067944" y="2708920"/>
            <a:ext cx="0" cy="144016"/>
          </a:xfrm>
          <a:prstGeom prst="straightConnector1">
            <a:avLst/>
          </a:prstGeom>
          <a:ln w="19050" cmpd="sng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79"/>
          <p:cNvCxnSpPr/>
          <p:nvPr/>
        </p:nvCxnSpPr>
        <p:spPr>
          <a:xfrm>
            <a:off x="3275856" y="3140968"/>
            <a:ext cx="0" cy="144016"/>
          </a:xfrm>
          <a:prstGeom prst="straightConnector1">
            <a:avLst/>
          </a:prstGeom>
          <a:ln w="19050" cmpd="sng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79"/>
          <p:cNvCxnSpPr/>
          <p:nvPr/>
        </p:nvCxnSpPr>
        <p:spPr>
          <a:xfrm>
            <a:off x="2483768" y="2924944"/>
            <a:ext cx="0" cy="144016"/>
          </a:xfrm>
          <a:prstGeom prst="straightConnector1">
            <a:avLst/>
          </a:prstGeom>
          <a:ln w="19050" cmpd="sng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79"/>
          <p:cNvCxnSpPr/>
          <p:nvPr/>
        </p:nvCxnSpPr>
        <p:spPr>
          <a:xfrm flipV="1">
            <a:off x="5508104" y="3933056"/>
            <a:ext cx="0" cy="144016"/>
          </a:xfrm>
          <a:prstGeom prst="straightConnector1">
            <a:avLst/>
          </a:prstGeom>
          <a:ln w="19050" cmpd="sng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057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625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Sparse Matrix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3</a:t>
            </a:fld>
            <a:endParaRPr lang="en-US" altLang="zh-CN" noProof="1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42989" y="1700808"/>
            <a:ext cx="712941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If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the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majority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of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entries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in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a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matrix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are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zeros,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we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can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store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the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matrix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using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a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sparse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representation that only records nonzero entries.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endParaRPr lang="en-US" altLang="zh-CN" sz="1600" b="1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  <p:grpSp>
        <p:nvGrpSpPr>
          <p:cNvPr id="4" name="组 3"/>
          <p:cNvGrpSpPr/>
          <p:nvPr/>
        </p:nvGrpSpPr>
        <p:grpSpPr>
          <a:xfrm>
            <a:off x="2699792" y="3140968"/>
            <a:ext cx="1730104" cy="2808312"/>
            <a:chOff x="3489968" y="3140968"/>
            <a:chExt cx="1730104" cy="2808312"/>
          </a:xfrm>
        </p:grpSpPr>
        <p:grpSp>
          <p:nvGrpSpPr>
            <p:cNvPr id="81" name="组 80"/>
            <p:cNvGrpSpPr/>
            <p:nvPr/>
          </p:nvGrpSpPr>
          <p:grpSpPr>
            <a:xfrm>
              <a:off x="3489968" y="3573016"/>
              <a:ext cx="433960" cy="432048"/>
              <a:chOff x="3851920" y="3356992"/>
              <a:chExt cx="433960" cy="432048"/>
            </a:xfrm>
          </p:grpSpPr>
          <p:sp>
            <p:nvSpPr>
              <p:cNvPr id="122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26" name="椭圆 125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2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82" name="组 81"/>
            <p:cNvGrpSpPr/>
            <p:nvPr/>
          </p:nvGrpSpPr>
          <p:grpSpPr>
            <a:xfrm>
              <a:off x="4354064" y="3140968"/>
              <a:ext cx="433960" cy="432048"/>
              <a:chOff x="2987824" y="3356992"/>
              <a:chExt cx="433960" cy="432048"/>
            </a:xfrm>
          </p:grpSpPr>
          <p:sp>
            <p:nvSpPr>
              <p:cNvPr id="11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20" name="椭圆 11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2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84" name="Rectangle 15"/>
            <p:cNvSpPr>
              <a:spLocks noChangeArrowheads="1"/>
            </p:cNvSpPr>
            <p:nvPr/>
          </p:nvSpPr>
          <p:spPr bwMode="auto">
            <a:xfrm>
              <a:off x="3489968" y="314096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85" name="Rectangle 15"/>
            <p:cNvSpPr>
              <a:spLocks noChangeArrowheads="1"/>
            </p:cNvSpPr>
            <p:nvPr/>
          </p:nvSpPr>
          <p:spPr bwMode="auto">
            <a:xfrm>
              <a:off x="3922016" y="314096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87" name="组 86"/>
            <p:cNvGrpSpPr/>
            <p:nvPr/>
          </p:nvGrpSpPr>
          <p:grpSpPr>
            <a:xfrm>
              <a:off x="3922016" y="3573016"/>
              <a:ext cx="433960" cy="432048"/>
              <a:chOff x="3851920" y="3356992"/>
              <a:chExt cx="433960" cy="432048"/>
            </a:xfrm>
          </p:grpSpPr>
          <p:sp>
            <p:nvSpPr>
              <p:cNvPr id="115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16" name="椭圆 115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1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88" name="Rectangle 15"/>
            <p:cNvSpPr>
              <a:spLocks noChangeArrowheads="1"/>
            </p:cNvSpPr>
            <p:nvPr/>
          </p:nvSpPr>
          <p:spPr bwMode="auto">
            <a:xfrm>
              <a:off x="4786112" y="357301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89" name="Rectangle 15"/>
            <p:cNvSpPr>
              <a:spLocks noChangeArrowheads="1"/>
            </p:cNvSpPr>
            <p:nvPr/>
          </p:nvSpPr>
          <p:spPr bwMode="auto">
            <a:xfrm>
              <a:off x="4354064" y="40050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90" name="Rectangle 15"/>
            <p:cNvSpPr>
              <a:spLocks noChangeArrowheads="1"/>
            </p:cNvSpPr>
            <p:nvPr/>
          </p:nvSpPr>
          <p:spPr bwMode="auto">
            <a:xfrm>
              <a:off x="4786112" y="40050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91" name="Rectangle 15"/>
            <p:cNvSpPr>
              <a:spLocks noChangeArrowheads="1"/>
            </p:cNvSpPr>
            <p:nvPr/>
          </p:nvSpPr>
          <p:spPr bwMode="auto">
            <a:xfrm>
              <a:off x="3489968" y="40050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92" name="Rectangle 15"/>
            <p:cNvSpPr>
              <a:spLocks noChangeArrowheads="1"/>
            </p:cNvSpPr>
            <p:nvPr/>
          </p:nvSpPr>
          <p:spPr bwMode="auto">
            <a:xfrm>
              <a:off x="3922016" y="40050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97" name="Rectangle 15"/>
            <p:cNvSpPr>
              <a:spLocks noChangeArrowheads="1"/>
            </p:cNvSpPr>
            <p:nvPr/>
          </p:nvSpPr>
          <p:spPr bwMode="auto">
            <a:xfrm>
              <a:off x="4786112" y="314096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98" name="Rectangle 15"/>
            <p:cNvSpPr>
              <a:spLocks noChangeArrowheads="1"/>
            </p:cNvSpPr>
            <p:nvPr/>
          </p:nvSpPr>
          <p:spPr bwMode="auto">
            <a:xfrm>
              <a:off x="4354064" y="357301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99" name="Rectangle 15"/>
            <p:cNvSpPr>
              <a:spLocks noChangeArrowheads="1"/>
            </p:cNvSpPr>
            <p:nvPr/>
          </p:nvSpPr>
          <p:spPr bwMode="auto">
            <a:xfrm>
              <a:off x="3922016" y="44371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100" name="组 99"/>
            <p:cNvGrpSpPr/>
            <p:nvPr/>
          </p:nvGrpSpPr>
          <p:grpSpPr>
            <a:xfrm>
              <a:off x="4786112" y="4437112"/>
              <a:ext cx="433960" cy="432048"/>
              <a:chOff x="3851920" y="3356992"/>
              <a:chExt cx="433960" cy="432048"/>
            </a:xfrm>
          </p:grpSpPr>
          <p:sp>
            <p:nvSpPr>
              <p:cNvPr id="112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14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</a:p>
            </p:txBody>
          </p:sp>
        </p:grpSp>
        <p:grpSp>
          <p:nvGrpSpPr>
            <p:cNvPr id="101" name="组 100"/>
            <p:cNvGrpSpPr/>
            <p:nvPr/>
          </p:nvGrpSpPr>
          <p:grpSpPr>
            <a:xfrm>
              <a:off x="4354064" y="4437112"/>
              <a:ext cx="433960" cy="432048"/>
              <a:chOff x="2987824" y="3356992"/>
              <a:chExt cx="433960" cy="432048"/>
            </a:xfrm>
          </p:grpSpPr>
          <p:sp>
            <p:nvSpPr>
              <p:cNvPr id="10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09" name="椭圆 10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1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</a:p>
            </p:txBody>
          </p:sp>
        </p:grpSp>
        <p:grpSp>
          <p:nvGrpSpPr>
            <p:cNvPr id="103" name="组 102"/>
            <p:cNvGrpSpPr/>
            <p:nvPr/>
          </p:nvGrpSpPr>
          <p:grpSpPr>
            <a:xfrm>
              <a:off x="3489968" y="4437112"/>
              <a:ext cx="433960" cy="432048"/>
              <a:chOff x="3851920" y="3356992"/>
              <a:chExt cx="433960" cy="432048"/>
            </a:xfrm>
          </p:grpSpPr>
          <p:sp>
            <p:nvSpPr>
              <p:cNvPr id="105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06" name="椭圆 105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0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04" name="Rectangle 15"/>
            <p:cNvSpPr>
              <a:spLocks noChangeArrowheads="1"/>
            </p:cNvSpPr>
            <p:nvPr/>
          </p:nvSpPr>
          <p:spPr bwMode="auto">
            <a:xfrm>
              <a:off x="3489968" y="4869160"/>
              <a:ext cx="1728192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A</a:t>
              </a:r>
            </a:p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(4x4)</a:t>
              </a:r>
            </a:p>
            <a:p>
              <a:pPr algn="ctr" eaLnBrk="0" hangingPunct="0">
                <a:buSzPct val="100000"/>
              </a:pPr>
              <a:r>
                <a:rPr lang="da-DK" altLang="zh-CN" sz="2000" i="1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nnzA</a:t>
              </a: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</a:t>
              </a: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= 6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3" name="组 2"/>
          <p:cNvGrpSpPr/>
          <p:nvPr/>
        </p:nvGrpSpPr>
        <p:grpSpPr>
          <a:xfrm>
            <a:off x="467544" y="3140968"/>
            <a:ext cx="1730104" cy="2808312"/>
            <a:chOff x="1689768" y="3140968"/>
            <a:chExt cx="1730104" cy="2808312"/>
          </a:xfrm>
        </p:grpSpPr>
        <p:grpSp>
          <p:nvGrpSpPr>
            <p:cNvPr id="54" name="组 53"/>
            <p:cNvGrpSpPr/>
            <p:nvPr/>
          </p:nvGrpSpPr>
          <p:grpSpPr>
            <a:xfrm>
              <a:off x="1689768" y="3573016"/>
              <a:ext cx="433960" cy="432048"/>
              <a:chOff x="3851920" y="3356992"/>
              <a:chExt cx="433960" cy="432048"/>
            </a:xfrm>
          </p:grpSpPr>
          <p:sp>
            <p:nvSpPr>
              <p:cNvPr id="55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5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5" name="组 4"/>
            <p:cNvGrpSpPr/>
            <p:nvPr/>
          </p:nvGrpSpPr>
          <p:grpSpPr>
            <a:xfrm>
              <a:off x="2553864" y="3140968"/>
              <a:ext cx="433960" cy="432048"/>
              <a:chOff x="2987824" y="3356992"/>
              <a:chExt cx="433960" cy="432048"/>
            </a:xfrm>
          </p:grpSpPr>
          <p:sp>
            <p:nvSpPr>
              <p:cNvPr id="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" name="椭圆 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24" name="Rectangle 15"/>
            <p:cNvSpPr>
              <a:spLocks noChangeArrowheads="1"/>
            </p:cNvSpPr>
            <p:nvPr/>
          </p:nvSpPr>
          <p:spPr bwMode="auto">
            <a:xfrm>
              <a:off x="1689768" y="314096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2121816" y="314096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25" name="组 24"/>
            <p:cNvGrpSpPr/>
            <p:nvPr/>
          </p:nvGrpSpPr>
          <p:grpSpPr>
            <a:xfrm>
              <a:off x="2121816" y="3573016"/>
              <a:ext cx="433960" cy="432048"/>
              <a:chOff x="3851920" y="3356992"/>
              <a:chExt cx="433960" cy="432048"/>
            </a:xfrm>
          </p:grpSpPr>
          <p:sp>
            <p:nvSpPr>
              <p:cNvPr id="2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0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36" name="Rectangle 15"/>
            <p:cNvSpPr>
              <a:spLocks noChangeArrowheads="1"/>
            </p:cNvSpPr>
            <p:nvPr/>
          </p:nvSpPr>
          <p:spPr bwMode="auto">
            <a:xfrm>
              <a:off x="2985912" y="357301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7" name="Rectangle 15"/>
            <p:cNvSpPr>
              <a:spLocks noChangeArrowheads="1"/>
            </p:cNvSpPr>
            <p:nvPr/>
          </p:nvSpPr>
          <p:spPr bwMode="auto">
            <a:xfrm>
              <a:off x="2553864" y="40050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auto">
            <a:xfrm>
              <a:off x="2985912" y="40050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9" name="Rectangle 15"/>
            <p:cNvSpPr>
              <a:spLocks noChangeArrowheads="1"/>
            </p:cNvSpPr>
            <p:nvPr/>
          </p:nvSpPr>
          <p:spPr bwMode="auto">
            <a:xfrm>
              <a:off x="1689768" y="40050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0" name="Rectangle 15"/>
            <p:cNvSpPr>
              <a:spLocks noChangeArrowheads="1"/>
            </p:cNvSpPr>
            <p:nvPr/>
          </p:nvSpPr>
          <p:spPr bwMode="auto">
            <a:xfrm>
              <a:off x="2121816" y="40050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2" name="Rectangle 15"/>
            <p:cNvSpPr>
              <a:spLocks noChangeArrowheads="1"/>
            </p:cNvSpPr>
            <p:nvPr/>
          </p:nvSpPr>
          <p:spPr bwMode="auto">
            <a:xfrm>
              <a:off x="2985912" y="314096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3" name="Rectangle 15"/>
            <p:cNvSpPr>
              <a:spLocks noChangeArrowheads="1"/>
            </p:cNvSpPr>
            <p:nvPr/>
          </p:nvSpPr>
          <p:spPr bwMode="auto">
            <a:xfrm>
              <a:off x="2553864" y="357301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4" name="Rectangle 15"/>
            <p:cNvSpPr>
              <a:spLocks noChangeArrowheads="1"/>
            </p:cNvSpPr>
            <p:nvPr/>
          </p:nvSpPr>
          <p:spPr bwMode="auto">
            <a:xfrm>
              <a:off x="2121816" y="44371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58" name="组 57"/>
            <p:cNvGrpSpPr/>
            <p:nvPr/>
          </p:nvGrpSpPr>
          <p:grpSpPr>
            <a:xfrm>
              <a:off x="2985912" y="4437112"/>
              <a:ext cx="433960" cy="432048"/>
              <a:chOff x="3851920" y="3356992"/>
              <a:chExt cx="433960" cy="432048"/>
            </a:xfrm>
          </p:grpSpPr>
          <p:sp>
            <p:nvSpPr>
              <p:cNvPr id="59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61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</a:p>
            </p:txBody>
          </p:sp>
        </p:grpSp>
        <p:grpSp>
          <p:nvGrpSpPr>
            <p:cNvPr id="62" name="组 61"/>
            <p:cNvGrpSpPr/>
            <p:nvPr/>
          </p:nvGrpSpPr>
          <p:grpSpPr>
            <a:xfrm>
              <a:off x="2553864" y="4437112"/>
              <a:ext cx="433960" cy="432048"/>
              <a:chOff x="2987824" y="3356992"/>
              <a:chExt cx="433960" cy="432048"/>
            </a:xfrm>
          </p:grpSpPr>
          <p:sp>
            <p:nvSpPr>
              <p:cNvPr id="6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6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</a:p>
            </p:txBody>
          </p:sp>
        </p:grpSp>
        <p:grpSp>
          <p:nvGrpSpPr>
            <p:cNvPr id="137" name="组 136"/>
            <p:cNvGrpSpPr/>
            <p:nvPr/>
          </p:nvGrpSpPr>
          <p:grpSpPr>
            <a:xfrm>
              <a:off x="1689768" y="4437112"/>
              <a:ext cx="433960" cy="432048"/>
              <a:chOff x="3851920" y="3356992"/>
              <a:chExt cx="433960" cy="432048"/>
            </a:xfrm>
          </p:grpSpPr>
          <p:sp>
            <p:nvSpPr>
              <p:cNvPr id="13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39" name="椭圆 138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40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65" name="Rectangle 15"/>
            <p:cNvSpPr>
              <a:spLocks noChangeArrowheads="1"/>
            </p:cNvSpPr>
            <p:nvPr/>
          </p:nvSpPr>
          <p:spPr bwMode="auto">
            <a:xfrm>
              <a:off x="1689768" y="4869160"/>
              <a:ext cx="1728192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A</a:t>
              </a:r>
            </a:p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(4x4)</a:t>
              </a:r>
            </a:p>
            <a:p>
              <a:pPr algn="ctr" eaLnBrk="0" hangingPunct="0">
                <a:buSzPct val="100000"/>
              </a:pPr>
              <a:r>
                <a:rPr lang="da-DK" altLang="zh-CN" sz="2000" i="1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dense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28" name="Rectangle 15"/>
            <p:cNvSpPr>
              <a:spLocks noChangeArrowheads="1"/>
            </p:cNvSpPr>
            <p:nvPr/>
          </p:nvSpPr>
          <p:spPr bwMode="auto">
            <a:xfrm>
              <a:off x="2553864" y="357301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8" name="组 7"/>
          <p:cNvGrpSpPr/>
          <p:nvPr/>
        </p:nvGrpSpPr>
        <p:grpSpPr>
          <a:xfrm>
            <a:off x="5004048" y="3284984"/>
            <a:ext cx="3888432" cy="2664296"/>
            <a:chOff x="5004048" y="3284984"/>
            <a:chExt cx="3888432" cy="2664296"/>
          </a:xfrm>
        </p:grpSpPr>
        <p:grpSp>
          <p:nvGrpSpPr>
            <p:cNvPr id="79" name="组 78"/>
            <p:cNvGrpSpPr/>
            <p:nvPr/>
          </p:nvGrpSpPr>
          <p:grpSpPr>
            <a:xfrm>
              <a:off x="6156176" y="4437112"/>
              <a:ext cx="433960" cy="432048"/>
              <a:chOff x="2987824" y="3356992"/>
              <a:chExt cx="433960" cy="432048"/>
            </a:xfrm>
          </p:grpSpPr>
          <p:sp>
            <p:nvSpPr>
              <p:cNvPr id="8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9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94" name="组 93"/>
            <p:cNvGrpSpPr/>
            <p:nvPr/>
          </p:nvGrpSpPr>
          <p:grpSpPr>
            <a:xfrm>
              <a:off x="6660232" y="4437112"/>
              <a:ext cx="433960" cy="432048"/>
              <a:chOff x="3851920" y="3356992"/>
              <a:chExt cx="433960" cy="432048"/>
            </a:xfrm>
          </p:grpSpPr>
          <p:sp>
            <p:nvSpPr>
              <p:cNvPr id="95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96" name="椭圆 95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02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11" name="组 110"/>
            <p:cNvGrpSpPr/>
            <p:nvPr/>
          </p:nvGrpSpPr>
          <p:grpSpPr>
            <a:xfrm>
              <a:off x="7092280" y="4437112"/>
              <a:ext cx="433960" cy="432048"/>
              <a:chOff x="3851920" y="3356992"/>
              <a:chExt cx="433960" cy="432048"/>
            </a:xfrm>
          </p:grpSpPr>
          <p:sp>
            <p:nvSpPr>
              <p:cNvPr id="119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23" name="椭圆 122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24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25" name="组 124"/>
            <p:cNvGrpSpPr/>
            <p:nvPr/>
          </p:nvGrpSpPr>
          <p:grpSpPr>
            <a:xfrm>
              <a:off x="7594424" y="4437112"/>
              <a:ext cx="433960" cy="432048"/>
              <a:chOff x="3851920" y="3356992"/>
              <a:chExt cx="433960" cy="432048"/>
            </a:xfrm>
          </p:grpSpPr>
          <p:sp>
            <p:nvSpPr>
              <p:cNvPr id="129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30" name="椭圆 129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31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32" name="组 131"/>
            <p:cNvGrpSpPr/>
            <p:nvPr/>
          </p:nvGrpSpPr>
          <p:grpSpPr>
            <a:xfrm>
              <a:off x="8026472" y="4437112"/>
              <a:ext cx="433960" cy="432048"/>
              <a:chOff x="2987824" y="3356992"/>
              <a:chExt cx="433960" cy="432048"/>
            </a:xfrm>
          </p:grpSpPr>
          <p:sp>
            <p:nvSpPr>
              <p:cNvPr id="13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34" name="椭圆 13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3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</a:p>
            </p:txBody>
          </p:sp>
        </p:grpSp>
        <p:grpSp>
          <p:nvGrpSpPr>
            <p:cNvPr id="136" name="组 135"/>
            <p:cNvGrpSpPr/>
            <p:nvPr/>
          </p:nvGrpSpPr>
          <p:grpSpPr>
            <a:xfrm>
              <a:off x="8458520" y="4437112"/>
              <a:ext cx="433960" cy="432048"/>
              <a:chOff x="3851920" y="3356992"/>
              <a:chExt cx="433960" cy="432048"/>
            </a:xfrm>
          </p:grpSpPr>
          <p:sp>
            <p:nvSpPr>
              <p:cNvPr id="141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42" name="椭圆 141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43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</a:p>
            </p:txBody>
          </p:sp>
        </p:grpSp>
        <p:sp>
          <p:nvSpPr>
            <p:cNvPr id="144" name="Rectangle 15"/>
            <p:cNvSpPr>
              <a:spLocks noChangeArrowheads="1"/>
            </p:cNvSpPr>
            <p:nvPr/>
          </p:nvSpPr>
          <p:spPr bwMode="auto">
            <a:xfrm>
              <a:off x="6156176" y="386104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2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45" name="Rectangle 15"/>
            <p:cNvSpPr>
              <a:spLocks noChangeArrowheads="1"/>
            </p:cNvSpPr>
            <p:nvPr/>
          </p:nvSpPr>
          <p:spPr bwMode="auto">
            <a:xfrm>
              <a:off x="6660232" y="386104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46" name="Rectangle 15"/>
            <p:cNvSpPr>
              <a:spLocks noChangeArrowheads="1"/>
            </p:cNvSpPr>
            <p:nvPr/>
          </p:nvSpPr>
          <p:spPr bwMode="auto">
            <a:xfrm>
              <a:off x="7092280" y="386104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47" name="Rectangle 15"/>
            <p:cNvSpPr>
              <a:spLocks noChangeArrowheads="1"/>
            </p:cNvSpPr>
            <p:nvPr/>
          </p:nvSpPr>
          <p:spPr bwMode="auto">
            <a:xfrm>
              <a:off x="7594424" y="386104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48" name="Rectangle 15"/>
            <p:cNvSpPr>
              <a:spLocks noChangeArrowheads="1"/>
            </p:cNvSpPr>
            <p:nvPr/>
          </p:nvSpPr>
          <p:spPr bwMode="auto">
            <a:xfrm>
              <a:off x="8026472" y="386104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2</a:t>
              </a:r>
            </a:p>
          </p:txBody>
        </p:sp>
        <p:sp>
          <p:nvSpPr>
            <p:cNvPr id="149" name="Rectangle 15"/>
            <p:cNvSpPr>
              <a:spLocks noChangeArrowheads="1"/>
            </p:cNvSpPr>
            <p:nvPr/>
          </p:nvSpPr>
          <p:spPr bwMode="auto">
            <a:xfrm>
              <a:off x="8458520" y="386104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50" name="Rectangle 15"/>
            <p:cNvSpPr>
              <a:spLocks noChangeArrowheads="1"/>
            </p:cNvSpPr>
            <p:nvPr/>
          </p:nvSpPr>
          <p:spPr bwMode="auto">
            <a:xfrm>
              <a:off x="6156176" y="328498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51" name="Rectangle 15"/>
            <p:cNvSpPr>
              <a:spLocks noChangeArrowheads="1"/>
            </p:cNvSpPr>
            <p:nvPr/>
          </p:nvSpPr>
          <p:spPr bwMode="auto">
            <a:xfrm>
              <a:off x="6660232" y="328498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52" name="Rectangle 15"/>
            <p:cNvSpPr>
              <a:spLocks noChangeArrowheads="1"/>
            </p:cNvSpPr>
            <p:nvPr/>
          </p:nvSpPr>
          <p:spPr bwMode="auto">
            <a:xfrm>
              <a:off x="7092280" y="328498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53" name="Rectangle 15"/>
            <p:cNvSpPr>
              <a:spLocks noChangeArrowheads="1"/>
            </p:cNvSpPr>
            <p:nvPr/>
          </p:nvSpPr>
          <p:spPr bwMode="auto">
            <a:xfrm>
              <a:off x="7594424" y="328498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54" name="Rectangle 15"/>
            <p:cNvSpPr>
              <a:spLocks noChangeArrowheads="1"/>
            </p:cNvSpPr>
            <p:nvPr/>
          </p:nvSpPr>
          <p:spPr bwMode="auto">
            <a:xfrm>
              <a:off x="8026472" y="328498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55" name="Rectangle 15"/>
            <p:cNvSpPr>
              <a:spLocks noChangeArrowheads="1"/>
            </p:cNvSpPr>
            <p:nvPr/>
          </p:nvSpPr>
          <p:spPr bwMode="auto">
            <a:xfrm>
              <a:off x="8458520" y="328498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56" name="Rectangle 15"/>
            <p:cNvSpPr>
              <a:spLocks noChangeArrowheads="1"/>
            </p:cNvSpPr>
            <p:nvPr/>
          </p:nvSpPr>
          <p:spPr bwMode="auto">
            <a:xfrm>
              <a:off x="5004048" y="4437112"/>
              <a:ext cx="1150937" cy="360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>
                <a:buSzPct val="100000"/>
              </a:pPr>
              <a:r>
                <a:rPr lang="da-DK" altLang="zh-CN" sz="16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value</a:t>
              </a: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=</a:t>
              </a:r>
              <a:endParaRPr lang="da-DK" altLang="zh-CN" sz="16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57" name="Rectangle 15"/>
            <p:cNvSpPr>
              <a:spLocks noChangeArrowheads="1"/>
            </p:cNvSpPr>
            <p:nvPr/>
          </p:nvSpPr>
          <p:spPr bwMode="auto">
            <a:xfrm>
              <a:off x="5148064" y="3861048"/>
              <a:ext cx="1006921" cy="360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>
                <a:buSzPct val="100000"/>
              </a:pP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column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</a:t>
              </a:r>
              <a:r>
                <a:rPr lang="da-DK" altLang="zh-CN" sz="16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index</a:t>
              </a: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=</a:t>
              </a:r>
              <a:endParaRPr lang="da-DK" altLang="zh-CN" sz="16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58" name="Rectangle 15"/>
            <p:cNvSpPr>
              <a:spLocks noChangeArrowheads="1"/>
            </p:cNvSpPr>
            <p:nvPr/>
          </p:nvSpPr>
          <p:spPr bwMode="auto">
            <a:xfrm>
              <a:off x="5076056" y="3284984"/>
              <a:ext cx="1079500" cy="360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>
                <a:buSzPct val="100000"/>
              </a:pPr>
              <a:r>
                <a:rPr lang="da-DK" altLang="zh-CN" sz="16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row</a:t>
              </a: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</a:t>
              </a:r>
              <a:r>
                <a:rPr lang="da-DK" altLang="zh-CN" sz="16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index</a:t>
              </a: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=</a:t>
              </a:r>
              <a:endParaRPr lang="da-DK" altLang="zh-CN" sz="16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59" name="Rectangle 15"/>
            <p:cNvSpPr>
              <a:spLocks noChangeArrowheads="1"/>
            </p:cNvSpPr>
            <p:nvPr/>
          </p:nvSpPr>
          <p:spPr bwMode="auto">
            <a:xfrm>
              <a:off x="5220072" y="4869160"/>
              <a:ext cx="3312368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A </a:t>
              </a: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(a </a:t>
              </a:r>
              <a:r>
                <a:rPr lang="da-DK" altLang="zh-CN" sz="20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sparse</a:t>
              </a: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</a:t>
              </a:r>
              <a:r>
                <a:rPr lang="da-DK" altLang="zh-CN" sz="20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representation</a:t>
              </a: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)</a:t>
              </a:r>
            </a:p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(4x4)</a:t>
              </a:r>
            </a:p>
            <a:p>
              <a:pPr algn="ctr" eaLnBrk="0" hangingPunct="0">
                <a:buSzPct val="100000"/>
              </a:pPr>
              <a:r>
                <a:rPr lang="da-DK" altLang="zh-CN" sz="2000" i="1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nnzA</a:t>
              </a: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</a:t>
              </a: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= 6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217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30</a:t>
            </a:fld>
            <a:endParaRPr lang="en-US" altLang="zh-CN" noProof="1" smtClean="0"/>
          </a:p>
        </p:txBody>
      </p:sp>
      <p:sp>
        <p:nvSpPr>
          <p:cNvPr id="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625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Conclusion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32" name="Rectangle 3"/>
          <p:cNvSpPr txBox="1">
            <a:spLocks noChangeArrowheads="1"/>
          </p:cNvSpPr>
          <p:nvPr/>
        </p:nvSpPr>
        <p:spPr bwMode="auto">
          <a:xfrm>
            <a:off x="1042989" y="1700808"/>
            <a:ext cx="7129412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CSR5 is not sensitive to sparsity structure, thus delivers fast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SpMV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both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for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u="sng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regular</a:t>
            </a:r>
            <a:r>
              <a:rPr lang="zh-CN" altLang="en-US" sz="2000" u="sng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u="sng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matrices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and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for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u="sng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irrgular</a:t>
            </a:r>
            <a:r>
              <a:rPr lang="zh-CN" altLang="en-US" sz="2000" u="sng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u="sng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matrices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.</a:t>
            </a: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u="sng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Format</a:t>
            </a:r>
            <a:r>
              <a:rPr lang="zh-CN" altLang="en-US" sz="2000" u="sng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u="sng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conversion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from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CSR to CSR5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is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very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fast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(cost of a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few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SpMV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operations).</a:t>
            </a: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CSR5 supports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u="sng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four</a:t>
            </a:r>
            <a:r>
              <a:rPr lang="zh-CN" altLang="en-US" sz="2000" u="sng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u="sng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mainstream</a:t>
            </a:r>
            <a:r>
              <a:rPr lang="zh-CN" altLang="en-US" sz="2000" u="sng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u="sng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platforms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(CPUs,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nVidia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GPUs,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AMD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GPUs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and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Xeon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Phi)</a:t>
            </a:r>
            <a:r>
              <a:rPr lang="zh-CN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.</a:t>
            </a:r>
            <a:endParaRPr lang="en-US" altLang="zh-CN" sz="2000" kern="0" noProof="1" smtClean="0">
              <a:solidFill>
                <a:srgbClr val="000000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CSR5 gives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speedups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for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scenarios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with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u="sng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very few (tens</a:t>
            </a:r>
            <a:r>
              <a:rPr lang="zh-CN" altLang="en-US" sz="2000" u="sng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u="sng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of)</a:t>
            </a:r>
            <a:r>
              <a:rPr lang="zh-CN" altLang="en-US" sz="2000" u="sng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u="sng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iterations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.</a:t>
            </a:r>
            <a:r>
              <a:rPr lang="zh-CN" altLang="en-US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</a:t>
            </a:r>
            <a:endParaRPr lang="en-US" altLang="zh-CN" sz="2000" kern="0" noProof="1" smtClean="0">
              <a:solidFill>
                <a:srgbClr val="000000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da-DK" altLang="zh-CN" sz="2000" dirty="0">
                <a:solidFill>
                  <a:srgbClr val="000000"/>
                </a:solidFill>
                <a:sym typeface="Verdana" pitchFamily="34" charset="0"/>
              </a:rPr>
              <a:t>For </a:t>
            </a:r>
            <a:r>
              <a:rPr lang="da-DK" altLang="zh-CN" sz="2000" dirty="0" err="1">
                <a:solidFill>
                  <a:srgbClr val="000000"/>
                </a:solidFill>
                <a:sym typeface="Verdana" pitchFamily="34" charset="0"/>
              </a:rPr>
              <a:t>code</a:t>
            </a:r>
            <a:r>
              <a:rPr lang="da-DK" altLang="zh-CN" sz="2000" dirty="0">
                <a:solidFill>
                  <a:srgbClr val="000000"/>
                </a:solidFill>
                <a:sym typeface="Verdana" pitchFamily="34" charset="0"/>
              </a:rPr>
              <a:t> with more </a:t>
            </a:r>
            <a:r>
              <a:rPr lang="da-DK" altLang="zh-CN" sz="2000" dirty="0" err="1">
                <a:solidFill>
                  <a:srgbClr val="000000"/>
                </a:solidFill>
                <a:sym typeface="Verdana" pitchFamily="34" charset="0"/>
              </a:rPr>
              <a:t>complex</a:t>
            </a:r>
            <a:r>
              <a:rPr lang="da-DK" altLang="zh-CN" sz="2000" dirty="0">
                <a:solidFill>
                  <a:srgbClr val="000000"/>
                </a:solidFill>
                <a:sym typeface="Verdana" pitchFamily="34" charset="0"/>
              </a:rPr>
              <a:t> load/store operations, </a:t>
            </a:r>
            <a:r>
              <a:rPr lang="da-DK" altLang="zh-CN" sz="2000" u="sng" dirty="0" err="1">
                <a:solidFill>
                  <a:srgbClr val="000000"/>
                </a:solidFill>
                <a:sym typeface="Verdana" pitchFamily="34" charset="0"/>
              </a:rPr>
              <a:t>explicit</a:t>
            </a:r>
            <a:r>
              <a:rPr lang="da-DK" altLang="zh-CN" sz="2000" u="sng" dirty="0">
                <a:solidFill>
                  <a:srgbClr val="000000"/>
                </a:solidFill>
                <a:sym typeface="Verdana" pitchFamily="34" charset="0"/>
              </a:rPr>
              <a:t> SIMD </a:t>
            </a:r>
            <a:r>
              <a:rPr lang="da-DK" altLang="zh-CN" sz="2000" u="sng" dirty="0" err="1">
                <a:solidFill>
                  <a:srgbClr val="000000"/>
                </a:solidFill>
                <a:sym typeface="Verdana" pitchFamily="34" charset="0"/>
              </a:rPr>
              <a:t>intrinsics</a:t>
            </a:r>
            <a:r>
              <a:rPr lang="da-DK" altLang="zh-CN" sz="2000" u="sng" dirty="0">
                <a:solidFill>
                  <a:srgbClr val="000000"/>
                </a:solidFill>
                <a:sym typeface="Verdana" pitchFamily="34" charset="0"/>
              </a:rPr>
              <a:t> </a:t>
            </a:r>
            <a:r>
              <a:rPr lang="da-DK" altLang="zh-CN" sz="2000" dirty="0">
                <a:solidFill>
                  <a:srgbClr val="000000"/>
                </a:solidFill>
                <a:sym typeface="Verdana" pitchFamily="34" charset="0"/>
              </a:rPr>
              <a:t>is </a:t>
            </a:r>
            <a:r>
              <a:rPr lang="da-DK" altLang="zh-CN" sz="2000" dirty="0" err="1">
                <a:solidFill>
                  <a:srgbClr val="000000"/>
                </a:solidFill>
                <a:sym typeface="Verdana" pitchFamily="34" charset="0"/>
              </a:rPr>
              <a:t>required</a:t>
            </a:r>
            <a:r>
              <a:rPr lang="da-DK" altLang="zh-CN" sz="2000" dirty="0">
                <a:solidFill>
                  <a:srgbClr val="000000"/>
                </a:solidFill>
                <a:sym typeface="Verdana" pitchFamily="34" charset="0"/>
              </a:rPr>
              <a:t> for </a:t>
            </a:r>
            <a:r>
              <a:rPr lang="da-DK" altLang="zh-CN" sz="2000" dirty="0" err="1">
                <a:solidFill>
                  <a:srgbClr val="000000"/>
                </a:solidFill>
                <a:sym typeface="Verdana" pitchFamily="34" charset="0"/>
              </a:rPr>
              <a:t>high</a:t>
            </a:r>
            <a:r>
              <a:rPr lang="da-DK" altLang="zh-CN" sz="2000" dirty="0">
                <a:solidFill>
                  <a:srgbClr val="000000"/>
                </a:solidFill>
                <a:sym typeface="Verdana" pitchFamily="34" charset="0"/>
              </a:rPr>
              <a:t> </a:t>
            </a:r>
            <a:r>
              <a:rPr lang="da-DK" altLang="zh-CN" sz="2000" dirty="0" err="1" smtClean="0">
                <a:solidFill>
                  <a:srgbClr val="000000"/>
                </a:solidFill>
                <a:sym typeface="Verdana" pitchFamily="34" charset="0"/>
              </a:rPr>
              <a:t>perfomance</a:t>
            </a:r>
            <a:r>
              <a:rPr lang="da-DK" altLang="zh-CN" sz="2000" dirty="0">
                <a:solidFill>
                  <a:srgbClr val="000000"/>
                </a:solidFill>
                <a:sym typeface="Verdana" pitchFamily="34" charset="0"/>
              </a:rPr>
              <a:t> </a:t>
            </a:r>
            <a:r>
              <a:rPr lang="da-DK" altLang="zh-CN" sz="2000" dirty="0" smtClean="0">
                <a:solidFill>
                  <a:srgbClr val="000000"/>
                </a:solidFill>
                <a:sym typeface="Verdana" pitchFamily="34" charset="0"/>
              </a:rPr>
              <a:t>on x86 </a:t>
            </a:r>
            <a:r>
              <a:rPr lang="da-DK" altLang="zh-CN" sz="2000" dirty="0" err="1" smtClean="0">
                <a:solidFill>
                  <a:srgbClr val="000000"/>
                </a:solidFill>
                <a:sym typeface="Verdana" pitchFamily="34" charset="0"/>
              </a:rPr>
              <a:t>CPUs</a:t>
            </a:r>
            <a:r>
              <a:rPr lang="da-DK" altLang="zh-CN" sz="2000" dirty="0" smtClean="0">
                <a:solidFill>
                  <a:srgbClr val="000000"/>
                </a:solidFill>
                <a:sym typeface="Verdana" pitchFamily="34" charset="0"/>
              </a:rPr>
              <a:t> and </a:t>
            </a:r>
            <a:r>
              <a:rPr lang="da-DK" altLang="zh-CN" sz="2000" dirty="0" err="1" smtClean="0">
                <a:solidFill>
                  <a:srgbClr val="000000"/>
                </a:solidFill>
                <a:sym typeface="Verdana" pitchFamily="34" charset="0"/>
              </a:rPr>
              <a:t>Xeon</a:t>
            </a:r>
            <a:r>
              <a:rPr lang="da-DK" altLang="zh-CN" sz="2000" dirty="0" smtClean="0">
                <a:solidFill>
                  <a:srgbClr val="000000"/>
                </a:solidFill>
                <a:sym typeface="Verdana" pitchFamily="34" charset="0"/>
              </a:rPr>
              <a:t> Phi.</a:t>
            </a:r>
            <a:endParaRPr lang="en-US" altLang="zh-CN" sz="2000" kern="0" noProof="1" smtClean="0">
              <a:solidFill>
                <a:srgbClr val="000000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16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19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31</a:t>
            </a:fld>
            <a:endParaRPr lang="en-US" altLang="zh-CN" noProof="1" smtClean="0"/>
          </a:p>
        </p:txBody>
      </p:sp>
      <p:sp>
        <p:nvSpPr>
          <p:cNvPr id="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625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More Details in Our Paper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7544" y="2348880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000000"/>
                </a:solidFill>
              </a:rPr>
              <a:t>Weifeng Liu </a:t>
            </a:r>
            <a:r>
              <a:rPr lang="en-US" sz="2000" dirty="0">
                <a:solidFill>
                  <a:srgbClr val="000000"/>
                </a:solidFill>
              </a:rPr>
              <a:t>and </a:t>
            </a:r>
            <a:r>
              <a:rPr lang="en-US" sz="2000" i="1" dirty="0">
                <a:solidFill>
                  <a:srgbClr val="000000"/>
                </a:solidFill>
              </a:rPr>
              <a:t>Brian </a:t>
            </a:r>
            <a:r>
              <a:rPr lang="en-US" sz="2000" i="1" dirty="0" err="1">
                <a:solidFill>
                  <a:srgbClr val="000000"/>
                </a:solidFill>
              </a:rPr>
              <a:t>Vinter</a:t>
            </a:r>
            <a:r>
              <a:rPr lang="en-US" sz="2000" dirty="0">
                <a:solidFill>
                  <a:srgbClr val="000000"/>
                </a:solidFill>
              </a:rPr>
              <a:t>. 2015. </a:t>
            </a:r>
            <a:r>
              <a:rPr lang="en-US" sz="2000" dirty="0" smtClean="0">
                <a:solidFill>
                  <a:srgbClr val="000000"/>
                </a:solidFill>
              </a:rPr>
              <a:t>“</a:t>
            </a:r>
            <a:r>
              <a:rPr lang="en-US" sz="2000" u="sng" dirty="0" smtClean="0">
                <a:solidFill>
                  <a:srgbClr val="000000"/>
                </a:solidFill>
              </a:rPr>
              <a:t>CSR5</a:t>
            </a:r>
            <a:r>
              <a:rPr lang="en-US" sz="2000" u="sng" dirty="0">
                <a:solidFill>
                  <a:srgbClr val="000000"/>
                </a:solidFill>
              </a:rPr>
              <a:t>: An Efficient Storage Format for Cross-Platform Sparse Matrix-Vector </a:t>
            </a:r>
            <a:r>
              <a:rPr lang="en-US" sz="2000" u="sng" dirty="0" smtClean="0">
                <a:solidFill>
                  <a:srgbClr val="000000"/>
                </a:solidFill>
              </a:rPr>
              <a:t>Multiplication</a:t>
            </a:r>
            <a:r>
              <a:rPr lang="en-US" sz="2000" dirty="0" smtClean="0">
                <a:solidFill>
                  <a:srgbClr val="000000"/>
                </a:solidFill>
              </a:rPr>
              <a:t>”. </a:t>
            </a:r>
            <a:r>
              <a:rPr lang="en-US" sz="2000" dirty="0">
                <a:solidFill>
                  <a:srgbClr val="000000"/>
                </a:solidFill>
              </a:rPr>
              <a:t>In Proceedings of the 29th ACM on International Conference on Supercomputing (ICS '15). ACM, New York, NY, USA, 339-350. DOI=10.1145/</a:t>
            </a:r>
            <a:r>
              <a:rPr lang="en-US" sz="2000" dirty="0" smtClean="0">
                <a:solidFill>
                  <a:srgbClr val="000000"/>
                </a:solidFill>
              </a:rPr>
              <a:t>2751205.2751209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22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8101012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Source Code</a:t>
            </a:r>
            <a:r>
              <a:rPr lang="zh-CN" altLang="en-US" sz="3200" noProof="1" smtClean="0">
                <a:sym typeface="Verdana" pitchFamily="34" charset="0"/>
              </a:rPr>
              <a:t> </a:t>
            </a:r>
            <a:r>
              <a:rPr lang="en-US" altLang="zh-CN" sz="3200" noProof="1" smtClean="0">
                <a:sym typeface="Verdana" pitchFamily="34" charset="0"/>
              </a:rPr>
              <a:t>at Github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32</a:t>
            </a:fld>
            <a:endParaRPr lang="en-US" altLang="zh-CN" noProof="1" smtClean="0"/>
          </a:p>
        </p:txBody>
      </p:sp>
      <p:sp>
        <p:nvSpPr>
          <p:cNvPr id="3" name="矩形 2"/>
          <p:cNvSpPr/>
          <p:nvPr/>
        </p:nvSpPr>
        <p:spPr>
          <a:xfrm>
            <a:off x="683568" y="5220488"/>
            <a:ext cx="8460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https://</a:t>
            </a:r>
            <a:r>
              <a:rPr lang="en-US" sz="2000" dirty="0" err="1">
                <a:solidFill>
                  <a:srgbClr val="000000"/>
                </a:solidFill>
              </a:rPr>
              <a:t>github.com</a:t>
            </a:r>
            <a:r>
              <a:rPr lang="en-US" sz="2000" dirty="0">
                <a:solidFill>
                  <a:srgbClr val="000000"/>
                </a:solidFill>
              </a:rPr>
              <a:t>/</a:t>
            </a:r>
            <a:r>
              <a:rPr lang="en-US" sz="2000" dirty="0" err="1">
                <a:solidFill>
                  <a:srgbClr val="000000"/>
                </a:solidFill>
              </a:rPr>
              <a:t>bhSPARSE</a:t>
            </a:r>
            <a:r>
              <a:rPr lang="en-US" sz="2000" dirty="0">
                <a:solidFill>
                  <a:srgbClr val="000000"/>
                </a:solidFill>
              </a:rPr>
              <a:t>/Benchmark_SpMV_using_CSR5</a:t>
            </a:r>
          </a:p>
        </p:txBody>
      </p:sp>
      <p:pic>
        <p:nvPicPr>
          <p:cNvPr id="2" name="图片 1" descr="github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7" t="11353" r="14757" b="30041"/>
          <a:stretch/>
        </p:blipFill>
        <p:spPr>
          <a:xfrm>
            <a:off x="1403648" y="1556792"/>
            <a:ext cx="6387571" cy="33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41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7705" y="1268760"/>
            <a:ext cx="2880321" cy="936105"/>
          </a:xfrm>
        </p:spPr>
        <p:txBody>
          <a:bodyPr/>
          <a:lstStyle/>
          <a:p>
            <a:pPr algn="ctr"/>
            <a:r>
              <a:rPr lang="da-DK" altLang="zh-CN" sz="5400" dirty="0" smtClean="0"/>
              <a:t>T k u  !</a:t>
            </a:r>
            <a:endParaRPr lang="da-DK" altLang="zh-CN" sz="5400" dirty="0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da-DK" altLang="zh-CN" smtClean="0"/>
              <a:t>Faculty of Science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BBE9C6-17CD-40B2-B467-32FA1AAD5D01}" type="slidenum">
              <a:rPr lang="da-DK" altLang="zh-CN" smtClean="0"/>
              <a:pPr/>
              <a:t>33</a:t>
            </a:fld>
            <a:endParaRPr lang="da-DK" altLang="zh-CN" smtClean="0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3047706" y="2276873"/>
            <a:ext cx="717846" cy="717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3766520" y="2276873"/>
            <a:ext cx="721021" cy="717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4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5219129" y="2276873"/>
            <a:ext cx="721023" cy="717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9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4487866" y="2276873"/>
            <a:ext cx="721023" cy="717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8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39752" y="3359225"/>
            <a:ext cx="4680520" cy="936105"/>
          </a:xfrm>
        </p:spPr>
        <p:txBody>
          <a:bodyPr/>
          <a:lstStyle/>
          <a:p>
            <a:pPr algn="dist"/>
            <a:r>
              <a:rPr lang="da-DK" altLang="zh-CN" sz="5400" dirty="0" smtClean="0">
                <a:solidFill>
                  <a:srgbClr val="933027"/>
                </a:solidFill>
                <a:sym typeface="Verdana" pitchFamily="34" charset="0"/>
              </a:rPr>
              <a:t>A y Q s n s ?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2183610" y="4367338"/>
            <a:ext cx="717846" cy="717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902424" y="4367338"/>
            <a:ext cx="721021" cy="717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2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4355033" y="4367338"/>
            <a:ext cx="721023" cy="717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7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3623770" y="4367338"/>
            <a:ext cx="721023" cy="717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4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076056" y="4365104"/>
            <a:ext cx="721021" cy="717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11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6528665" y="4365104"/>
            <a:ext cx="721023" cy="717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13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5797402" y="4365104"/>
            <a:ext cx="721023" cy="717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12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957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625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Sparse Matrix-Vector Multiplication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4</a:t>
            </a:fld>
            <a:endParaRPr lang="en-US" altLang="zh-CN" noProof="1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42989" y="1700808"/>
            <a:ext cx="7129412" cy="64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Multiply a sparse matrix </a:t>
            </a:r>
            <a:r>
              <a:rPr lang="en-US" altLang="zh-CN" sz="2000" i="1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A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by a dense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vector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i="1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x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, obtain a dense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vector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i="1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y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.</a:t>
            </a:r>
            <a:endParaRPr lang="en-US" altLang="zh-CN" sz="1600" i="1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altLang="zh-CN" sz="1600" b="1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  <p:sp>
        <p:nvSpPr>
          <p:cNvPr id="102" name="Rectangle 15"/>
          <p:cNvSpPr>
            <a:spLocks noChangeArrowheads="1"/>
          </p:cNvSpPr>
          <p:nvPr/>
        </p:nvSpPr>
        <p:spPr bwMode="auto">
          <a:xfrm>
            <a:off x="2987824" y="2852936"/>
            <a:ext cx="122413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x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4" name="组 3"/>
          <p:cNvGrpSpPr/>
          <p:nvPr/>
        </p:nvGrpSpPr>
        <p:grpSpPr>
          <a:xfrm>
            <a:off x="1259632" y="2852936"/>
            <a:ext cx="1730104" cy="2808312"/>
            <a:chOff x="1259632" y="3140968"/>
            <a:chExt cx="1730104" cy="2808312"/>
          </a:xfrm>
        </p:grpSpPr>
        <p:grpSp>
          <p:nvGrpSpPr>
            <p:cNvPr id="54" name="组 53"/>
            <p:cNvGrpSpPr/>
            <p:nvPr/>
          </p:nvGrpSpPr>
          <p:grpSpPr>
            <a:xfrm>
              <a:off x="1259632" y="3573016"/>
              <a:ext cx="433960" cy="432048"/>
              <a:chOff x="3851920" y="3356992"/>
              <a:chExt cx="433960" cy="432048"/>
            </a:xfrm>
          </p:grpSpPr>
          <p:sp>
            <p:nvSpPr>
              <p:cNvPr id="55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5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5" name="组 4"/>
            <p:cNvGrpSpPr/>
            <p:nvPr/>
          </p:nvGrpSpPr>
          <p:grpSpPr>
            <a:xfrm>
              <a:off x="2123728" y="3140968"/>
              <a:ext cx="433960" cy="432048"/>
              <a:chOff x="2987824" y="3356992"/>
              <a:chExt cx="433960" cy="432048"/>
            </a:xfrm>
          </p:grpSpPr>
          <p:sp>
            <p:nvSpPr>
              <p:cNvPr id="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" name="椭圆 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24" name="Rectangle 15"/>
            <p:cNvSpPr>
              <a:spLocks noChangeArrowheads="1"/>
            </p:cNvSpPr>
            <p:nvPr/>
          </p:nvSpPr>
          <p:spPr bwMode="auto">
            <a:xfrm>
              <a:off x="1259632" y="314096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1691680" y="314096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25" name="组 24"/>
            <p:cNvGrpSpPr/>
            <p:nvPr/>
          </p:nvGrpSpPr>
          <p:grpSpPr>
            <a:xfrm>
              <a:off x="1691680" y="3573016"/>
              <a:ext cx="433960" cy="432048"/>
              <a:chOff x="3851920" y="3356992"/>
              <a:chExt cx="433960" cy="432048"/>
            </a:xfrm>
          </p:grpSpPr>
          <p:sp>
            <p:nvSpPr>
              <p:cNvPr id="2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0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36" name="Rectangle 15"/>
            <p:cNvSpPr>
              <a:spLocks noChangeArrowheads="1"/>
            </p:cNvSpPr>
            <p:nvPr/>
          </p:nvSpPr>
          <p:spPr bwMode="auto">
            <a:xfrm>
              <a:off x="2555776" y="357301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7" name="Rectangle 15"/>
            <p:cNvSpPr>
              <a:spLocks noChangeArrowheads="1"/>
            </p:cNvSpPr>
            <p:nvPr/>
          </p:nvSpPr>
          <p:spPr bwMode="auto">
            <a:xfrm>
              <a:off x="2123728" y="40050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auto">
            <a:xfrm>
              <a:off x="2555776" y="40050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9" name="Rectangle 15"/>
            <p:cNvSpPr>
              <a:spLocks noChangeArrowheads="1"/>
            </p:cNvSpPr>
            <p:nvPr/>
          </p:nvSpPr>
          <p:spPr bwMode="auto">
            <a:xfrm>
              <a:off x="1259632" y="40050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0" name="Rectangle 15"/>
            <p:cNvSpPr>
              <a:spLocks noChangeArrowheads="1"/>
            </p:cNvSpPr>
            <p:nvPr/>
          </p:nvSpPr>
          <p:spPr bwMode="auto">
            <a:xfrm>
              <a:off x="1691680" y="40050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2" name="Rectangle 15"/>
            <p:cNvSpPr>
              <a:spLocks noChangeArrowheads="1"/>
            </p:cNvSpPr>
            <p:nvPr/>
          </p:nvSpPr>
          <p:spPr bwMode="auto">
            <a:xfrm>
              <a:off x="2555776" y="314096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3" name="Rectangle 15"/>
            <p:cNvSpPr>
              <a:spLocks noChangeArrowheads="1"/>
            </p:cNvSpPr>
            <p:nvPr/>
          </p:nvSpPr>
          <p:spPr bwMode="auto">
            <a:xfrm>
              <a:off x="2123728" y="357301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4" name="Rectangle 15"/>
            <p:cNvSpPr>
              <a:spLocks noChangeArrowheads="1"/>
            </p:cNvSpPr>
            <p:nvPr/>
          </p:nvSpPr>
          <p:spPr bwMode="auto">
            <a:xfrm>
              <a:off x="1691680" y="44371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58" name="组 57"/>
            <p:cNvGrpSpPr/>
            <p:nvPr/>
          </p:nvGrpSpPr>
          <p:grpSpPr>
            <a:xfrm>
              <a:off x="2555776" y="4437112"/>
              <a:ext cx="433960" cy="432048"/>
              <a:chOff x="3851920" y="3356992"/>
              <a:chExt cx="433960" cy="432048"/>
            </a:xfrm>
          </p:grpSpPr>
          <p:sp>
            <p:nvSpPr>
              <p:cNvPr id="59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61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</a:p>
            </p:txBody>
          </p:sp>
        </p:grpSp>
        <p:grpSp>
          <p:nvGrpSpPr>
            <p:cNvPr id="62" name="组 61"/>
            <p:cNvGrpSpPr/>
            <p:nvPr/>
          </p:nvGrpSpPr>
          <p:grpSpPr>
            <a:xfrm>
              <a:off x="2123728" y="4437112"/>
              <a:ext cx="433960" cy="432048"/>
              <a:chOff x="2987824" y="3356992"/>
              <a:chExt cx="433960" cy="432048"/>
            </a:xfrm>
          </p:grpSpPr>
          <p:sp>
            <p:nvSpPr>
              <p:cNvPr id="6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6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</a:p>
            </p:txBody>
          </p:sp>
        </p:grpSp>
        <p:grpSp>
          <p:nvGrpSpPr>
            <p:cNvPr id="137" name="组 136"/>
            <p:cNvGrpSpPr/>
            <p:nvPr/>
          </p:nvGrpSpPr>
          <p:grpSpPr>
            <a:xfrm>
              <a:off x="1259632" y="4437112"/>
              <a:ext cx="433960" cy="432048"/>
              <a:chOff x="3851920" y="3356992"/>
              <a:chExt cx="433960" cy="432048"/>
            </a:xfrm>
          </p:grpSpPr>
          <p:sp>
            <p:nvSpPr>
              <p:cNvPr id="13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39" name="椭圆 138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40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65" name="Rectangle 15"/>
            <p:cNvSpPr>
              <a:spLocks noChangeArrowheads="1"/>
            </p:cNvSpPr>
            <p:nvPr/>
          </p:nvSpPr>
          <p:spPr bwMode="auto">
            <a:xfrm>
              <a:off x="1259632" y="4869160"/>
              <a:ext cx="1728192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A</a:t>
              </a:r>
            </a:p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(4x4)</a:t>
              </a:r>
            </a:p>
            <a:p>
              <a:pPr algn="ctr" eaLnBrk="0" hangingPunct="0">
                <a:buSzPct val="100000"/>
              </a:pPr>
              <a:r>
                <a:rPr lang="da-DK" altLang="zh-CN" sz="2000" i="1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nnzA</a:t>
              </a: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</a:t>
              </a: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= 6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135" name="Rectangle 15"/>
          <p:cNvSpPr>
            <a:spLocks noChangeArrowheads="1"/>
          </p:cNvSpPr>
          <p:nvPr/>
        </p:nvSpPr>
        <p:spPr bwMode="auto">
          <a:xfrm>
            <a:off x="4644008" y="2852936"/>
            <a:ext cx="165618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=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66" name="组 65"/>
          <p:cNvGrpSpPr/>
          <p:nvPr/>
        </p:nvGrpSpPr>
        <p:grpSpPr>
          <a:xfrm>
            <a:off x="4210048" y="4149080"/>
            <a:ext cx="433960" cy="432048"/>
            <a:chOff x="3851920" y="3356992"/>
            <a:chExt cx="433960" cy="432048"/>
          </a:xfrm>
        </p:grpSpPr>
        <p:sp>
          <p:nvSpPr>
            <p:cNvPr id="6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68" name="椭圆 67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6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i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d</a:t>
              </a:r>
              <a:endParaRPr lang="da-DK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70" name="组 69"/>
          <p:cNvGrpSpPr/>
          <p:nvPr/>
        </p:nvGrpSpPr>
        <p:grpSpPr>
          <a:xfrm>
            <a:off x="4210048" y="3717032"/>
            <a:ext cx="433960" cy="432048"/>
            <a:chOff x="2987824" y="3356992"/>
            <a:chExt cx="433960" cy="432048"/>
          </a:xfrm>
        </p:grpSpPr>
        <p:sp>
          <p:nvSpPr>
            <p:cNvPr id="7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72" name="椭圆 71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7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i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c</a:t>
              </a:r>
              <a:endParaRPr lang="da-DK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74" name="Rectangle 15"/>
          <p:cNvSpPr>
            <a:spLocks noChangeArrowheads="1"/>
          </p:cNvSpPr>
          <p:nvPr/>
        </p:nvSpPr>
        <p:spPr bwMode="auto">
          <a:xfrm>
            <a:off x="4210048" y="285293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76" name="组 75"/>
          <p:cNvGrpSpPr/>
          <p:nvPr/>
        </p:nvGrpSpPr>
        <p:grpSpPr>
          <a:xfrm>
            <a:off x="4210048" y="2852936"/>
            <a:ext cx="433960" cy="432048"/>
            <a:chOff x="3851920" y="3356992"/>
            <a:chExt cx="433960" cy="432048"/>
          </a:xfrm>
        </p:grpSpPr>
        <p:sp>
          <p:nvSpPr>
            <p:cNvPr id="7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78" name="椭圆 77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7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i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a</a:t>
              </a:r>
              <a:endParaRPr lang="da-DK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83" name="Rectangle 15"/>
          <p:cNvSpPr>
            <a:spLocks noChangeArrowheads="1"/>
          </p:cNvSpPr>
          <p:nvPr/>
        </p:nvSpPr>
        <p:spPr bwMode="auto">
          <a:xfrm>
            <a:off x="4210048" y="371703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6" name="Rectangle 15"/>
          <p:cNvSpPr>
            <a:spLocks noChangeArrowheads="1"/>
          </p:cNvSpPr>
          <p:nvPr/>
        </p:nvSpPr>
        <p:spPr bwMode="auto">
          <a:xfrm>
            <a:off x="4210048" y="414908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93" name="组 92"/>
          <p:cNvGrpSpPr/>
          <p:nvPr/>
        </p:nvGrpSpPr>
        <p:grpSpPr>
          <a:xfrm>
            <a:off x="4210048" y="3284984"/>
            <a:ext cx="433960" cy="432048"/>
            <a:chOff x="2987824" y="3356992"/>
            <a:chExt cx="433960" cy="432048"/>
          </a:xfrm>
        </p:grpSpPr>
        <p:sp>
          <p:nvSpPr>
            <p:cNvPr id="94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95" name="椭圆 94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96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i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b</a:t>
              </a:r>
              <a:endParaRPr lang="da-DK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166" name="Rectangle 15"/>
          <p:cNvSpPr>
            <a:spLocks noChangeArrowheads="1"/>
          </p:cNvSpPr>
          <p:nvPr/>
        </p:nvSpPr>
        <p:spPr bwMode="auto">
          <a:xfrm>
            <a:off x="3563888" y="4581128"/>
            <a:ext cx="172819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x</a:t>
            </a:r>
          </a:p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(4x</a:t>
            </a: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1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)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  <a:p>
            <a:pPr algn="ctr" eaLnBrk="0" hangingPunct="0">
              <a:buSzPct val="100000"/>
            </a:pPr>
            <a:r>
              <a:rPr lang="da-DK" altLang="zh-CN" sz="2000" i="1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dense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12" name="组 11"/>
          <p:cNvGrpSpPr/>
          <p:nvPr/>
        </p:nvGrpSpPr>
        <p:grpSpPr>
          <a:xfrm>
            <a:off x="6300192" y="3284984"/>
            <a:ext cx="1296144" cy="432048"/>
            <a:chOff x="5868144" y="3573016"/>
            <a:chExt cx="1296144" cy="432048"/>
          </a:xfrm>
        </p:grpSpPr>
        <p:sp>
          <p:nvSpPr>
            <p:cNvPr id="129" name="Rectangle 15"/>
            <p:cNvSpPr>
              <a:spLocks noChangeArrowheads="1"/>
            </p:cNvSpPr>
            <p:nvPr/>
          </p:nvSpPr>
          <p:spPr bwMode="auto">
            <a:xfrm>
              <a:off x="5868144" y="3573016"/>
              <a:ext cx="1296144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6121128" y="3609020"/>
              <a:ext cx="755128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31" name="Rectangle 15"/>
            <p:cNvSpPr>
              <a:spLocks noChangeArrowheads="1"/>
            </p:cNvSpPr>
            <p:nvPr/>
          </p:nvSpPr>
          <p:spPr bwMode="auto">
            <a:xfrm>
              <a:off x="5868144" y="3573016"/>
              <a:ext cx="1296144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zh-CN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2</a:t>
              </a:r>
              <a:r>
                <a:rPr lang="da-DK" altLang="zh-CN" sz="1600" i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a</a:t>
              </a: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+</a:t>
              </a:r>
              <a:r>
                <a:rPr lang="en-US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3</a:t>
              </a:r>
              <a:r>
                <a:rPr lang="da-DK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b</a:t>
              </a:r>
            </a:p>
          </p:txBody>
        </p:sp>
      </p:grpSp>
      <p:grpSp>
        <p:nvGrpSpPr>
          <p:cNvPr id="11" name="组 10"/>
          <p:cNvGrpSpPr/>
          <p:nvPr/>
        </p:nvGrpSpPr>
        <p:grpSpPr>
          <a:xfrm>
            <a:off x="6300192" y="2852936"/>
            <a:ext cx="1296144" cy="432048"/>
            <a:chOff x="5868144" y="3140968"/>
            <a:chExt cx="1296144" cy="432048"/>
          </a:xfrm>
        </p:grpSpPr>
        <p:sp>
          <p:nvSpPr>
            <p:cNvPr id="133" name="椭圆 132"/>
            <p:cNvSpPr/>
            <p:nvPr/>
          </p:nvSpPr>
          <p:spPr>
            <a:xfrm>
              <a:off x="6337152" y="3176972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34" name="Rectangle 15"/>
            <p:cNvSpPr>
              <a:spLocks noChangeArrowheads="1"/>
            </p:cNvSpPr>
            <p:nvPr/>
          </p:nvSpPr>
          <p:spPr bwMode="auto">
            <a:xfrm>
              <a:off x="6300192" y="3140968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</a:t>
              </a:r>
              <a:r>
                <a:rPr lang="da-DK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c</a:t>
              </a:r>
            </a:p>
          </p:txBody>
        </p:sp>
        <p:sp>
          <p:nvSpPr>
            <p:cNvPr id="111" name="Rectangle 15"/>
            <p:cNvSpPr>
              <a:spLocks noChangeArrowheads="1"/>
            </p:cNvSpPr>
            <p:nvPr/>
          </p:nvSpPr>
          <p:spPr bwMode="auto">
            <a:xfrm>
              <a:off x="5868144" y="3140968"/>
              <a:ext cx="1296144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119" name="Rectangle 15"/>
          <p:cNvSpPr>
            <a:spLocks noChangeArrowheads="1"/>
          </p:cNvSpPr>
          <p:nvPr/>
        </p:nvSpPr>
        <p:spPr bwMode="auto">
          <a:xfrm>
            <a:off x="6300192" y="3717032"/>
            <a:ext cx="1296144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67" name="Rectangle 15"/>
          <p:cNvSpPr>
            <a:spLocks noChangeArrowheads="1"/>
          </p:cNvSpPr>
          <p:nvPr/>
        </p:nvSpPr>
        <p:spPr bwMode="auto">
          <a:xfrm>
            <a:off x="5868144" y="4581128"/>
            <a:ext cx="216024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y</a:t>
            </a:r>
          </a:p>
          <a:p>
            <a:pPr algn="ctr" eaLnBrk="0" hangingPunct="0">
              <a:buSzPct val="100000"/>
            </a:pPr>
            <a:r>
              <a: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4x</a:t>
            </a: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1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)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  <a:p>
            <a:pPr algn="ctr" eaLnBrk="0" hangingPunct="0">
              <a:buSzPct val="100000"/>
            </a:pPr>
            <a:r>
              <a:rPr lang="da-DK" altLang="zh-CN" sz="2000" i="1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dense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13" name="组 12"/>
          <p:cNvGrpSpPr/>
          <p:nvPr/>
        </p:nvGrpSpPr>
        <p:grpSpPr>
          <a:xfrm>
            <a:off x="6300192" y="4149080"/>
            <a:ext cx="1296144" cy="432048"/>
            <a:chOff x="5868144" y="4437112"/>
            <a:chExt cx="1296144" cy="432048"/>
          </a:xfrm>
        </p:grpSpPr>
        <p:sp>
          <p:nvSpPr>
            <p:cNvPr id="123" name="Rectangle 15"/>
            <p:cNvSpPr>
              <a:spLocks noChangeArrowheads="1"/>
            </p:cNvSpPr>
            <p:nvPr/>
          </p:nvSpPr>
          <p:spPr bwMode="auto">
            <a:xfrm>
              <a:off x="5868144" y="4437112"/>
              <a:ext cx="1296144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24" name="椭圆 123"/>
            <p:cNvSpPr/>
            <p:nvPr/>
          </p:nvSpPr>
          <p:spPr>
            <a:xfrm>
              <a:off x="5922628" y="4473116"/>
              <a:ext cx="1169652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25" name="Rectangle 15"/>
            <p:cNvSpPr>
              <a:spLocks noChangeArrowheads="1"/>
            </p:cNvSpPr>
            <p:nvPr/>
          </p:nvSpPr>
          <p:spPr bwMode="auto">
            <a:xfrm>
              <a:off x="5868144" y="4437112"/>
              <a:ext cx="1296144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zh-CN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4</a:t>
              </a:r>
              <a:r>
                <a:rPr lang="da-DK" altLang="zh-CN" sz="1600" i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a</a:t>
              </a: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+</a:t>
              </a:r>
              <a:r>
                <a:rPr lang="zh-CN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5</a:t>
              </a:r>
              <a:r>
                <a:rPr lang="da-DK" altLang="zh-CN" sz="1600" i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c</a:t>
              </a:r>
              <a:r>
                <a:rPr lang="en-US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+6</a:t>
              </a:r>
              <a:r>
                <a:rPr lang="en-US" altLang="zh-CN" sz="1600" i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d</a:t>
              </a:r>
              <a:endParaRPr lang="da-DK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80" name="文本框 79"/>
          <p:cNvSpPr txBox="1"/>
          <p:nvPr/>
        </p:nvSpPr>
        <p:spPr>
          <a:xfrm>
            <a:off x="755576" y="5877272"/>
            <a:ext cx="7594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800000"/>
                </a:solidFill>
              </a:rPr>
              <a:t>Storage</a:t>
            </a:r>
            <a:r>
              <a:rPr lang="zh-CN" altLang="en-US" sz="2000" b="1" dirty="0" smtClean="0">
                <a:solidFill>
                  <a:srgbClr val="800000"/>
                </a:solidFill>
              </a:rPr>
              <a:t> 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format</a:t>
            </a:r>
            <a:r>
              <a:rPr lang="zh-CN" altLang="en-US" sz="2000" b="1" dirty="0" smtClean="0">
                <a:solidFill>
                  <a:srgbClr val="800000"/>
                </a:solidFill>
              </a:rPr>
              <a:t> 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of</a:t>
            </a:r>
            <a:r>
              <a:rPr lang="zh-CN" altLang="en-US" sz="2000" b="1" dirty="0" smtClean="0">
                <a:solidFill>
                  <a:srgbClr val="800000"/>
                </a:solidFill>
              </a:rPr>
              <a:t> </a:t>
            </a:r>
            <a:r>
              <a:rPr lang="en-US" altLang="zh-CN" sz="2000" b="1" i="1" dirty="0" smtClean="0">
                <a:solidFill>
                  <a:srgbClr val="800000"/>
                </a:solidFill>
              </a:rPr>
              <a:t>A</a:t>
            </a:r>
            <a:r>
              <a:rPr lang="zh-CN" altLang="en-US" sz="2000" b="1" dirty="0" smtClean="0">
                <a:solidFill>
                  <a:srgbClr val="800000"/>
                </a:solidFill>
              </a:rPr>
              <a:t> 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is</a:t>
            </a:r>
            <a:r>
              <a:rPr lang="zh-CN" altLang="en-US" sz="2000" b="1" dirty="0" smtClean="0">
                <a:solidFill>
                  <a:srgbClr val="800000"/>
                </a:solidFill>
              </a:rPr>
              <a:t> 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crucial</a:t>
            </a:r>
            <a:r>
              <a:rPr lang="zh-CN" altLang="en-US" sz="2000" b="1" dirty="0" smtClean="0">
                <a:solidFill>
                  <a:srgbClr val="800000"/>
                </a:solidFill>
              </a:rPr>
              <a:t> 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for</a:t>
            </a:r>
            <a:r>
              <a:rPr lang="zh-CN" altLang="en-US" sz="2000" b="1" dirty="0" smtClean="0">
                <a:solidFill>
                  <a:srgbClr val="800000"/>
                </a:solidFill>
              </a:rPr>
              <a:t> </a:t>
            </a:r>
            <a:r>
              <a:rPr lang="en-US" altLang="zh-CN" sz="2000" b="1" dirty="0" err="1" smtClean="0">
                <a:solidFill>
                  <a:srgbClr val="800000"/>
                </a:solidFill>
              </a:rPr>
              <a:t>SpMV</a:t>
            </a:r>
            <a:r>
              <a:rPr lang="zh-CN" altLang="en-US" sz="2000" b="1" dirty="0" smtClean="0">
                <a:solidFill>
                  <a:srgbClr val="800000"/>
                </a:solidFill>
              </a:rPr>
              <a:t> 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throughput.</a:t>
            </a:r>
            <a:endParaRPr lang="en-US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64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625" cy="1240433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Storage format – Compressed Sparse Row</a:t>
            </a:r>
            <a:r>
              <a:rPr lang="zh-CN" altLang="en-US" sz="3200" noProof="1" smtClean="0">
                <a:sym typeface="Verdana" pitchFamily="34" charset="0"/>
              </a:rPr>
              <a:t> </a:t>
            </a:r>
            <a:r>
              <a:rPr lang="en-US" altLang="zh-CN" sz="3200" noProof="1" smtClean="0">
                <a:sym typeface="Verdana" pitchFamily="34" charset="0"/>
              </a:rPr>
              <a:t>(CSR)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5</a:t>
            </a:fld>
            <a:endParaRPr lang="en-US" altLang="zh-CN" noProof="1" smtClean="0"/>
          </a:p>
        </p:txBody>
      </p:sp>
      <p:sp>
        <p:nvSpPr>
          <p:cNvPr id="147" name="Rectangle 15"/>
          <p:cNvSpPr>
            <a:spLocks noChangeArrowheads="1"/>
          </p:cNvSpPr>
          <p:nvPr/>
        </p:nvSpPr>
        <p:spPr bwMode="auto">
          <a:xfrm>
            <a:off x="4932040" y="5229200"/>
            <a:ext cx="33123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 </a:t>
            </a:r>
            <a:r>
              <a: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(in</a:t>
            </a:r>
            <a:r>
              <a:rPr lang="zh-CN" altLang="en-US" sz="2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CSR</a:t>
            </a:r>
            <a:r>
              <a:rPr lang="zh-CN" altLang="en-US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format)</a:t>
            </a:r>
          </a:p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(6x6)</a:t>
            </a:r>
          </a:p>
          <a:p>
            <a:pPr algn="ctr" eaLnBrk="0" hangingPunct="0">
              <a:buSzPct val="100000"/>
            </a:pPr>
            <a:r>
              <a:rPr lang="da-DK" altLang="zh-CN" sz="2000" i="1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nnzA</a:t>
            </a: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= </a:t>
            </a:r>
            <a:r>
              <a:rPr lang="zh-CN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8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5" name="组 4"/>
          <p:cNvGrpSpPr/>
          <p:nvPr/>
        </p:nvGrpSpPr>
        <p:grpSpPr>
          <a:xfrm>
            <a:off x="827584" y="2636912"/>
            <a:ext cx="433960" cy="432048"/>
            <a:chOff x="2987824" y="3356992"/>
            <a:chExt cx="433960" cy="432048"/>
          </a:xfrm>
        </p:grpSpPr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" name="椭圆 1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5" name="组 24"/>
          <p:cNvGrpSpPr/>
          <p:nvPr/>
        </p:nvGrpSpPr>
        <p:grpSpPr>
          <a:xfrm>
            <a:off x="1691680" y="3501008"/>
            <a:ext cx="433960" cy="432048"/>
            <a:chOff x="3851920" y="3356992"/>
            <a:chExt cx="433960" cy="432048"/>
          </a:xfrm>
        </p:grpSpPr>
        <p:sp>
          <p:nvSpPr>
            <p:cNvPr id="28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9" name="椭圆 28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2123728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1259632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2123728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43" name="Rectangle 15"/>
          <p:cNvSpPr>
            <a:spLocks noChangeArrowheads="1"/>
          </p:cNvSpPr>
          <p:nvPr/>
        </p:nvSpPr>
        <p:spPr bwMode="auto">
          <a:xfrm>
            <a:off x="1691680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58" name="组 57"/>
          <p:cNvGrpSpPr/>
          <p:nvPr/>
        </p:nvGrpSpPr>
        <p:grpSpPr>
          <a:xfrm>
            <a:off x="2987824" y="4797152"/>
            <a:ext cx="433960" cy="432048"/>
            <a:chOff x="3851920" y="3356992"/>
            <a:chExt cx="433960" cy="432048"/>
          </a:xfrm>
        </p:grpSpPr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60" name="椭圆 59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6</a:t>
              </a:r>
            </a:p>
          </p:txBody>
        </p:sp>
      </p:grpSp>
      <p:sp>
        <p:nvSpPr>
          <p:cNvPr id="80" name="Rectangle 15"/>
          <p:cNvSpPr>
            <a:spLocks noChangeArrowheads="1"/>
          </p:cNvSpPr>
          <p:nvPr/>
        </p:nvSpPr>
        <p:spPr bwMode="auto">
          <a:xfrm>
            <a:off x="2987824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1" name="Rectangle 15"/>
          <p:cNvSpPr>
            <a:spLocks noChangeArrowheads="1"/>
          </p:cNvSpPr>
          <p:nvPr/>
        </p:nvSpPr>
        <p:spPr bwMode="auto">
          <a:xfrm>
            <a:off x="2555776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2" name="Rectangle 15"/>
          <p:cNvSpPr>
            <a:spLocks noChangeArrowheads="1"/>
          </p:cNvSpPr>
          <p:nvPr/>
        </p:nvSpPr>
        <p:spPr bwMode="auto">
          <a:xfrm>
            <a:off x="2987824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4" name="Rectangle 15"/>
          <p:cNvSpPr>
            <a:spLocks noChangeArrowheads="1"/>
          </p:cNvSpPr>
          <p:nvPr/>
        </p:nvSpPr>
        <p:spPr bwMode="auto">
          <a:xfrm>
            <a:off x="2555776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5" name="Rectangle 15"/>
          <p:cNvSpPr>
            <a:spLocks noChangeArrowheads="1"/>
          </p:cNvSpPr>
          <p:nvPr/>
        </p:nvSpPr>
        <p:spPr bwMode="auto">
          <a:xfrm>
            <a:off x="2987824" y="350100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7" name="Rectangle 15"/>
          <p:cNvSpPr>
            <a:spLocks noChangeArrowheads="1"/>
          </p:cNvSpPr>
          <p:nvPr/>
        </p:nvSpPr>
        <p:spPr bwMode="auto">
          <a:xfrm>
            <a:off x="2555776" y="350100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9" name="Rectangle 15"/>
          <p:cNvSpPr>
            <a:spLocks noChangeArrowheads="1"/>
          </p:cNvSpPr>
          <p:nvPr/>
        </p:nvSpPr>
        <p:spPr bwMode="auto">
          <a:xfrm>
            <a:off x="1691680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90" name="Rectangle 15"/>
          <p:cNvSpPr>
            <a:spLocks noChangeArrowheads="1"/>
          </p:cNvSpPr>
          <p:nvPr/>
        </p:nvSpPr>
        <p:spPr bwMode="auto">
          <a:xfrm>
            <a:off x="1691680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92" name="Rectangle 15"/>
          <p:cNvSpPr>
            <a:spLocks noChangeArrowheads="1"/>
          </p:cNvSpPr>
          <p:nvPr/>
        </p:nvSpPr>
        <p:spPr bwMode="auto">
          <a:xfrm>
            <a:off x="827584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97" name="Rectangle 15"/>
          <p:cNvSpPr>
            <a:spLocks noChangeArrowheads="1"/>
          </p:cNvSpPr>
          <p:nvPr/>
        </p:nvSpPr>
        <p:spPr bwMode="auto">
          <a:xfrm>
            <a:off x="1259632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0" name="Rectangle 15"/>
          <p:cNvSpPr>
            <a:spLocks noChangeArrowheads="1"/>
          </p:cNvSpPr>
          <p:nvPr/>
        </p:nvSpPr>
        <p:spPr bwMode="auto">
          <a:xfrm>
            <a:off x="1691680" y="479715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1" name="Rectangle 15"/>
          <p:cNvSpPr>
            <a:spLocks noChangeArrowheads="1"/>
          </p:cNvSpPr>
          <p:nvPr/>
        </p:nvSpPr>
        <p:spPr bwMode="auto">
          <a:xfrm>
            <a:off x="2123728" y="479715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3" name="Rectangle 15"/>
          <p:cNvSpPr>
            <a:spLocks noChangeArrowheads="1"/>
          </p:cNvSpPr>
          <p:nvPr/>
        </p:nvSpPr>
        <p:spPr bwMode="auto">
          <a:xfrm>
            <a:off x="827584" y="479715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4" name="Rectangle 15"/>
          <p:cNvSpPr>
            <a:spLocks noChangeArrowheads="1"/>
          </p:cNvSpPr>
          <p:nvPr/>
        </p:nvSpPr>
        <p:spPr bwMode="auto">
          <a:xfrm>
            <a:off x="1259632" y="479715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8" name="Rectangle 15"/>
          <p:cNvSpPr>
            <a:spLocks noChangeArrowheads="1"/>
          </p:cNvSpPr>
          <p:nvPr/>
        </p:nvSpPr>
        <p:spPr bwMode="auto">
          <a:xfrm>
            <a:off x="827584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69" name="Rectangle 15"/>
          <p:cNvSpPr>
            <a:spLocks noChangeArrowheads="1"/>
          </p:cNvSpPr>
          <p:nvPr/>
        </p:nvSpPr>
        <p:spPr bwMode="auto">
          <a:xfrm>
            <a:off x="1259632" y="5229200"/>
            <a:ext cx="172819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</a:t>
            </a:r>
          </a:p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(6x6)</a:t>
            </a:r>
          </a:p>
          <a:p>
            <a:pPr algn="ctr" eaLnBrk="0" hangingPunct="0">
              <a:buSzPct val="100000"/>
            </a:pPr>
            <a:r>
              <a:rPr lang="da-DK" altLang="zh-CN" sz="2000" i="1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nnzA</a:t>
            </a: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= </a:t>
            </a:r>
            <a:r>
              <a:rPr lang="zh-CN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8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102" name="组 101"/>
          <p:cNvGrpSpPr/>
          <p:nvPr/>
        </p:nvGrpSpPr>
        <p:grpSpPr>
          <a:xfrm>
            <a:off x="1691680" y="3068960"/>
            <a:ext cx="433960" cy="432048"/>
            <a:chOff x="2987824" y="3356992"/>
            <a:chExt cx="433960" cy="432048"/>
          </a:xfrm>
        </p:grpSpPr>
        <p:sp>
          <p:nvSpPr>
            <p:cNvPr id="105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10" name="椭圆 109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1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8</a:t>
              </a:r>
            </a:p>
          </p:txBody>
        </p:sp>
      </p:grpSp>
      <p:grpSp>
        <p:nvGrpSpPr>
          <p:cNvPr id="118" name="组 117"/>
          <p:cNvGrpSpPr/>
          <p:nvPr/>
        </p:nvGrpSpPr>
        <p:grpSpPr>
          <a:xfrm>
            <a:off x="2123728" y="3501008"/>
            <a:ext cx="433960" cy="432048"/>
            <a:chOff x="2987824" y="3356992"/>
            <a:chExt cx="433960" cy="432048"/>
          </a:xfrm>
        </p:grpSpPr>
        <p:sp>
          <p:nvSpPr>
            <p:cNvPr id="119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20" name="椭圆 119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2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9</a:t>
              </a:r>
            </a:p>
          </p:txBody>
        </p:sp>
      </p:grpSp>
      <p:grpSp>
        <p:nvGrpSpPr>
          <p:cNvPr id="134" name="组 133"/>
          <p:cNvGrpSpPr/>
          <p:nvPr/>
        </p:nvGrpSpPr>
        <p:grpSpPr>
          <a:xfrm>
            <a:off x="1259632" y="3501008"/>
            <a:ext cx="433960" cy="432048"/>
            <a:chOff x="2987824" y="3356992"/>
            <a:chExt cx="433960" cy="432048"/>
          </a:xfrm>
        </p:grpSpPr>
        <p:sp>
          <p:nvSpPr>
            <p:cNvPr id="135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8000"/>
                </a:gs>
                <a:gs pos="80000">
                  <a:srgbClr val="49A021"/>
                </a:gs>
                <a:gs pos="100000">
                  <a:srgbClr val="57E128"/>
                </a:gs>
              </a:gsLst>
            </a:gradFill>
            <a:ln>
              <a:solidFill>
                <a:srgbClr val="49A02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4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13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62" name="组 161"/>
          <p:cNvGrpSpPr/>
          <p:nvPr/>
        </p:nvGrpSpPr>
        <p:grpSpPr>
          <a:xfrm>
            <a:off x="827584" y="3501008"/>
            <a:ext cx="433960" cy="432048"/>
            <a:chOff x="2987824" y="3356992"/>
            <a:chExt cx="433960" cy="432048"/>
          </a:xfrm>
        </p:grpSpPr>
        <p:sp>
          <p:nvSpPr>
            <p:cNvPr id="16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64" name="椭圆 163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AC4F75"/>
                </a:gs>
                <a:gs pos="80000">
                  <a:srgbClr val="BF4B5A"/>
                </a:gs>
                <a:gs pos="100000">
                  <a:srgbClr val="E131A9"/>
                </a:gs>
              </a:gsLst>
            </a:gradFill>
            <a:ln>
              <a:solidFill>
                <a:srgbClr val="AC4F7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68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18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307" name="Rectangle 3"/>
          <p:cNvSpPr txBox="1">
            <a:spLocks noChangeArrowheads="1"/>
          </p:cNvSpPr>
          <p:nvPr/>
        </p:nvSpPr>
        <p:spPr bwMode="auto">
          <a:xfrm>
            <a:off x="1042988" y="1700808"/>
            <a:ext cx="7633467" cy="64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Store a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row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pointer,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nonzero entries and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their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column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indices.</a:t>
            </a:r>
            <a:endParaRPr lang="en-US" altLang="zh-CN" sz="1600" b="1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  <p:sp>
        <p:nvSpPr>
          <p:cNvPr id="206" name="Rectangle 15"/>
          <p:cNvSpPr>
            <a:spLocks noChangeArrowheads="1"/>
          </p:cNvSpPr>
          <p:nvPr/>
        </p:nvSpPr>
        <p:spPr bwMode="auto">
          <a:xfrm>
            <a:off x="2123728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07" name="Rectangle 15"/>
          <p:cNvSpPr>
            <a:spLocks noChangeArrowheads="1"/>
          </p:cNvSpPr>
          <p:nvPr/>
        </p:nvSpPr>
        <p:spPr bwMode="auto">
          <a:xfrm>
            <a:off x="2987824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08" name="Rectangle 15"/>
          <p:cNvSpPr>
            <a:spLocks noChangeArrowheads="1"/>
          </p:cNvSpPr>
          <p:nvPr/>
        </p:nvSpPr>
        <p:spPr bwMode="auto">
          <a:xfrm>
            <a:off x="2555776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09" name="Rectangle 15"/>
          <p:cNvSpPr>
            <a:spLocks noChangeArrowheads="1"/>
          </p:cNvSpPr>
          <p:nvPr/>
        </p:nvSpPr>
        <p:spPr bwMode="auto">
          <a:xfrm>
            <a:off x="1691680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10" name="Rectangle 15"/>
          <p:cNvSpPr>
            <a:spLocks noChangeArrowheads="1"/>
          </p:cNvSpPr>
          <p:nvPr/>
        </p:nvSpPr>
        <p:spPr bwMode="auto">
          <a:xfrm>
            <a:off x="2123728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11" name="Rectangle 15"/>
          <p:cNvSpPr>
            <a:spLocks noChangeArrowheads="1"/>
          </p:cNvSpPr>
          <p:nvPr/>
        </p:nvSpPr>
        <p:spPr bwMode="auto">
          <a:xfrm>
            <a:off x="2987824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12" name="Rectangle 15"/>
          <p:cNvSpPr>
            <a:spLocks noChangeArrowheads="1"/>
          </p:cNvSpPr>
          <p:nvPr/>
        </p:nvSpPr>
        <p:spPr bwMode="auto">
          <a:xfrm>
            <a:off x="2555776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14" name="Rectangle 15"/>
          <p:cNvSpPr>
            <a:spLocks noChangeArrowheads="1"/>
          </p:cNvSpPr>
          <p:nvPr/>
        </p:nvSpPr>
        <p:spPr bwMode="auto">
          <a:xfrm>
            <a:off x="1259632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15" name="Rectangle 15"/>
          <p:cNvSpPr>
            <a:spLocks noChangeArrowheads="1"/>
          </p:cNvSpPr>
          <p:nvPr/>
        </p:nvSpPr>
        <p:spPr bwMode="auto">
          <a:xfrm>
            <a:off x="1259632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16" name="Rectangle 15"/>
          <p:cNvSpPr>
            <a:spLocks noChangeArrowheads="1"/>
          </p:cNvSpPr>
          <p:nvPr/>
        </p:nvSpPr>
        <p:spPr bwMode="auto">
          <a:xfrm>
            <a:off x="827584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218" name="组 217"/>
          <p:cNvGrpSpPr/>
          <p:nvPr/>
        </p:nvGrpSpPr>
        <p:grpSpPr>
          <a:xfrm>
            <a:off x="5652120" y="4509120"/>
            <a:ext cx="433960" cy="432048"/>
            <a:chOff x="2987824" y="3356992"/>
            <a:chExt cx="433960" cy="432048"/>
          </a:xfrm>
        </p:grpSpPr>
        <p:sp>
          <p:nvSpPr>
            <p:cNvPr id="257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58" name="椭圆 257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59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224" name="Rectangle 15"/>
          <p:cNvSpPr>
            <a:spLocks noChangeArrowheads="1"/>
          </p:cNvSpPr>
          <p:nvPr/>
        </p:nvSpPr>
        <p:spPr bwMode="auto">
          <a:xfrm>
            <a:off x="5652120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zh-CN" altLang="zh-CN" sz="2000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26" name="Rectangle 15"/>
          <p:cNvSpPr>
            <a:spLocks noChangeArrowheads="1"/>
          </p:cNvSpPr>
          <p:nvPr/>
        </p:nvSpPr>
        <p:spPr bwMode="auto">
          <a:xfrm>
            <a:off x="6084168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zh-CN" altLang="zh-CN" sz="2000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2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27" name="Rectangle 15"/>
          <p:cNvSpPr>
            <a:spLocks noChangeArrowheads="1"/>
          </p:cNvSpPr>
          <p:nvPr/>
        </p:nvSpPr>
        <p:spPr bwMode="auto">
          <a:xfrm>
            <a:off x="6516216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zh-CN" altLang="zh-CN" sz="2000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29" name="Rectangle 15"/>
          <p:cNvSpPr>
            <a:spLocks noChangeArrowheads="1"/>
          </p:cNvSpPr>
          <p:nvPr/>
        </p:nvSpPr>
        <p:spPr bwMode="auto">
          <a:xfrm>
            <a:off x="6948264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zh-CN" altLang="zh-CN" sz="2000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1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30" name="Rectangle 15"/>
          <p:cNvSpPr>
            <a:spLocks noChangeArrowheads="1"/>
          </p:cNvSpPr>
          <p:nvPr/>
        </p:nvSpPr>
        <p:spPr bwMode="auto">
          <a:xfrm>
            <a:off x="7380312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2</a:t>
            </a:r>
          </a:p>
        </p:txBody>
      </p:sp>
      <p:sp>
        <p:nvSpPr>
          <p:cNvPr id="231" name="Rectangle 15"/>
          <p:cNvSpPr>
            <a:spLocks noChangeArrowheads="1"/>
          </p:cNvSpPr>
          <p:nvPr/>
        </p:nvSpPr>
        <p:spPr bwMode="auto">
          <a:xfrm>
            <a:off x="7812360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3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32" name="Rectangle 15"/>
          <p:cNvSpPr>
            <a:spLocks noChangeArrowheads="1"/>
          </p:cNvSpPr>
          <p:nvPr/>
        </p:nvSpPr>
        <p:spPr bwMode="auto">
          <a:xfrm>
            <a:off x="5652120" y="292494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33" name="Rectangle 15"/>
          <p:cNvSpPr>
            <a:spLocks noChangeArrowheads="1"/>
          </p:cNvSpPr>
          <p:nvPr/>
        </p:nvSpPr>
        <p:spPr bwMode="auto">
          <a:xfrm>
            <a:off x="6084168" y="292494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zh-CN" altLang="zh-CN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1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34" name="Rectangle 15"/>
          <p:cNvSpPr>
            <a:spLocks noChangeArrowheads="1"/>
          </p:cNvSpPr>
          <p:nvPr/>
        </p:nvSpPr>
        <p:spPr bwMode="auto">
          <a:xfrm>
            <a:off x="6516216" y="292494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zh-CN" altLang="zh-CN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2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35" name="Rectangle 15"/>
          <p:cNvSpPr>
            <a:spLocks noChangeArrowheads="1"/>
          </p:cNvSpPr>
          <p:nvPr/>
        </p:nvSpPr>
        <p:spPr bwMode="auto">
          <a:xfrm>
            <a:off x="6948264" y="292494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zh-CN" altLang="zh-CN" sz="2000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6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36" name="Rectangle 15"/>
          <p:cNvSpPr>
            <a:spLocks noChangeArrowheads="1"/>
          </p:cNvSpPr>
          <p:nvPr/>
        </p:nvSpPr>
        <p:spPr bwMode="auto">
          <a:xfrm>
            <a:off x="7380312" y="292494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zh-CN" altLang="zh-CN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6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37" name="Rectangle 15"/>
          <p:cNvSpPr>
            <a:spLocks noChangeArrowheads="1"/>
          </p:cNvSpPr>
          <p:nvPr/>
        </p:nvSpPr>
        <p:spPr bwMode="auto">
          <a:xfrm>
            <a:off x="7812360" y="292494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zh-CN" altLang="zh-CN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6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38" name="Rectangle 15"/>
          <p:cNvSpPr>
            <a:spLocks noChangeArrowheads="1"/>
          </p:cNvSpPr>
          <p:nvPr/>
        </p:nvSpPr>
        <p:spPr bwMode="auto">
          <a:xfrm>
            <a:off x="4499992" y="4509120"/>
            <a:ext cx="115093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>
              <a:buSzPct val="100000"/>
            </a:pPr>
            <a:r>
              <a:rPr lang="da-DK" altLang="zh-CN" sz="1600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value</a:t>
            </a: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=</a:t>
            </a:r>
            <a:endParaRPr lang="da-DK" altLang="zh-CN" sz="16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39" name="Rectangle 15"/>
          <p:cNvSpPr>
            <a:spLocks noChangeArrowheads="1"/>
          </p:cNvSpPr>
          <p:nvPr/>
        </p:nvSpPr>
        <p:spPr bwMode="auto">
          <a:xfrm>
            <a:off x="4644008" y="3933056"/>
            <a:ext cx="1006921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>
              <a:buSzPct val="100000"/>
            </a:pP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column</a:t>
            </a:r>
            <a:r>
              <a:rPr lang="zh-CN" altLang="en-US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sz="1600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index</a:t>
            </a: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=</a:t>
            </a:r>
            <a:endParaRPr lang="da-DK" altLang="zh-CN" sz="16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40" name="Rectangle 15"/>
          <p:cNvSpPr>
            <a:spLocks noChangeArrowheads="1"/>
          </p:cNvSpPr>
          <p:nvPr/>
        </p:nvSpPr>
        <p:spPr bwMode="auto">
          <a:xfrm>
            <a:off x="4572000" y="2924944"/>
            <a:ext cx="10795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>
              <a:buSzPct val="100000"/>
            </a:pPr>
            <a:r>
              <a:rPr lang="da-DK" altLang="zh-CN" sz="1600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row</a:t>
            </a:r>
            <a:r>
              <a:rPr lang="zh-CN" altLang="en-US" sz="16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pointer</a:t>
            </a: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=</a:t>
            </a:r>
            <a:endParaRPr lang="da-DK" altLang="zh-CN" sz="16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64" name="Rectangle 15"/>
          <p:cNvSpPr>
            <a:spLocks noChangeArrowheads="1"/>
          </p:cNvSpPr>
          <p:nvPr/>
        </p:nvSpPr>
        <p:spPr bwMode="auto">
          <a:xfrm>
            <a:off x="8244408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zh-CN" altLang="zh-CN" sz="2000" dirty="0" smtClean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4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65" name="Rectangle 15"/>
          <p:cNvSpPr>
            <a:spLocks noChangeArrowheads="1"/>
          </p:cNvSpPr>
          <p:nvPr/>
        </p:nvSpPr>
        <p:spPr bwMode="auto">
          <a:xfrm>
            <a:off x="8244408" y="292494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zh-CN" altLang="zh-CN" sz="2000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8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grpSp>
        <p:nvGrpSpPr>
          <p:cNvPr id="266" name="组 265"/>
          <p:cNvGrpSpPr/>
          <p:nvPr/>
        </p:nvGrpSpPr>
        <p:grpSpPr>
          <a:xfrm>
            <a:off x="7380312" y="4509120"/>
            <a:ext cx="433960" cy="432048"/>
            <a:chOff x="3851920" y="3356992"/>
            <a:chExt cx="433960" cy="432048"/>
          </a:xfrm>
        </p:grpSpPr>
        <p:sp>
          <p:nvSpPr>
            <p:cNvPr id="26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68" name="椭圆 267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6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73" name="组 272"/>
          <p:cNvGrpSpPr/>
          <p:nvPr/>
        </p:nvGrpSpPr>
        <p:grpSpPr>
          <a:xfrm>
            <a:off x="7812360" y="4509120"/>
            <a:ext cx="433960" cy="432048"/>
            <a:chOff x="2987824" y="3356992"/>
            <a:chExt cx="433960" cy="432048"/>
          </a:xfrm>
        </p:grpSpPr>
        <p:sp>
          <p:nvSpPr>
            <p:cNvPr id="274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86" name="椭圆 285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87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9</a:t>
              </a:r>
            </a:p>
          </p:txBody>
        </p:sp>
      </p:grpSp>
      <p:grpSp>
        <p:nvGrpSpPr>
          <p:cNvPr id="289" name="组 288"/>
          <p:cNvGrpSpPr/>
          <p:nvPr/>
        </p:nvGrpSpPr>
        <p:grpSpPr>
          <a:xfrm>
            <a:off x="6948264" y="4509120"/>
            <a:ext cx="433960" cy="432048"/>
            <a:chOff x="2987824" y="3356992"/>
            <a:chExt cx="433960" cy="432048"/>
          </a:xfrm>
        </p:grpSpPr>
        <p:sp>
          <p:nvSpPr>
            <p:cNvPr id="290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91" name="椭圆 290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8000"/>
                </a:gs>
                <a:gs pos="80000">
                  <a:srgbClr val="49A021"/>
                </a:gs>
                <a:gs pos="100000">
                  <a:srgbClr val="57E128"/>
                </a:gs>
              </a:gsLst>
            </a:gradFill>
            <a:ln>
              <a:solidFill>
                <a:srgbClr val="49A02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92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13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93" name="组 292"/>
          <p:cNvGrpSpPr/>
          <p:nvPr/>
        </p:nvGrpSpPr>
        <p:grpSpPr>
          <a:xfrm>
            <a:off x="6516216" y="4509120"/>
            <a:ext cx="433960" cy="432048"/>
            <a:chOff x="2987824" y="3356992"/>
            <a:chExt cx="433960" cy="432048"/>
          </a:xfrm>
        </p:grpSpPr>
        <p:sp>
          <p:nvSpPr>
            <p:cNvPr id="294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95" name="椭圆 294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AC4F75"/>
                </a:gs>
                <a:gs pos="80000">
                  <a:srgbClr val="BF4B5A"/>
                </a:gs>
                <a:gs pos="100000">
                  <a:srgbClr val="E131A9"/>
                </a:gs>
              </a:gsLst>
            </a:gradFill>
            <a:ln>
              <a:solidFill>
                <a:srgbClr val="AC4F7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96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18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97" name="组 296"/>
          <p:cNvGrpSpPr/>
          <p:nvPr/>
        </p:nvGrpSpPr>
        <p:grpSpPr>
          <a:xfrm>
            <a:off x="6084168" y="4509120"/>
            <a:ext cx="433960" cy="432048"/>
            <a:chOff x="2987824" y="3356992"/>
            <a:chExt cx="433960" cy="432048"/>
          </a:xfrm>
        </p:grpSpPr>
        <p:sp>
          <p:nvSpPr>
            <p:cNvPr id="298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99" name="椭圆 298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00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8</a:t>
              </a:r>
            </a:p>
          </p:txBody>
        </p:sp>
      </p:grpSp>
      <p:cxnSp>
        <p:nvCxnSpPr>
          <p:cNvPr id="112" name="直线连接符 111"/>
          <p:cNvCxnSpPr/>
          <p:nvPr/>
        </p:nvCxnSpPr>
        <p:spPr>
          <a:xfrm>
            <a:off x="5652120" y="3501008"/>
            <a:ext cx="0" cy="288032"/>
          </a:xfrm>
          <a:prstGeom prst="line">
            <a:avLst/>
          </a:prstGeom>
          <a:ln w="12700" cmpd="sng">
            <a:solidFill>
              <a:srgbClr val="660066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直线连接符 112"/>
          <p:cNvCxnSpPr/>
          <p:nvPr/>
        </p:nvCxnSpPr>
        <p:spPr>
          <a:xfrm>
            <a:off x="6084168" y="3501008"/>
            <a:ext cx="0" cy="288032"/>
          </a:xfrm>
          <a:prstGeom prst="line">
            <a:avLst/>
          </a:prstGeom>
          <a:ln w="12700" cmpd="sng">
            <a:solidFill>
              <a:srgbClr val="660066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直线连接符 114"/>
          <p:cNvCxnSpPr/>
          <p:nvPr/>
        </p:nvCxnSpPr>
        <p:spPr>
          <a:xfrm>
            <a:off x="8244408" y="3501008"/>
            <a:ext cx="792088" cy="288032"/>
          </a:xfrm>
          <a:prstGeom prst="line">
            <a:avLst/>
          </a:prstGeom>
          <a:ln w="12700" cmpd="sng">
            <a:solidFill>
              <a:srgbClr val="660066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直线连接符 115"/>
          <p:cNvCxnSpPr/>
          <p:nvPr/>
        </p:nvCxnSpPr>
        <p:spPr>
          <a:xfrm>
            <a:off x="6948264" y="3501008"/>
            <a:ext cx="1296144" cy="288032"/>
          </a:xfrm>
          <a:prstGeom prst="line">
            <a:avLst/>
          </a:prstGeom>
          <a:ln w="12700" cmpd="sng">
            <a:solidFill>
              <a:srgbClr val="660066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直线连接符 116"/>
          <p:cNvCxnSpPr/>
          <p:nvPr/>
        </p:nvCxnSpPr>
        <p:spPr>
          <a:xfrm>
            <a:off x="6516216" y="3501008"/>
            <a:ext cx="0" cy="288032"/>
          </a:xfrm>
          <a:prstGeom prst="line">
            <a:avLst/>
          </a:prstGeom>
          <a:ln w="12700" cmpd="sng">
            <a:solidFill>
              <a:srgbClr val="660066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直线连接符 121"/>
          <p:cNvCxnSpPr/>
          <p:nvPr/>
        </p:nvCxnSpPr>
        <p:spPr>
          <a:xfrm>
            <a:off x="7380312" y="3501008"/>
            <a:ext cx="864096" cy="288032"/>
          </a:xfrm>
          <a:prstGeom prst="line">
            <a:avLst/>
          </a:prstGeom>
          <a:ln w="12700" cmpd="sng">
            <a:solidFill>
              <a:srgbClr val="660066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直线连接符 122"/>
          <p:cNvCxnSpPr/>
          <p:nvPr/>
        </p:nvCxnSpPr>
        <p:spPr>
          <a:xfrm>
            <a:off x="7812360" y="3501008"/>
            <a:ext cx="432048" cy="288032"/>
          </a:xfrm>
          <a:prstGeom prst="line">
            <a:avLst/>
          </a:prstGeom>
          <a:ln w="12700" cmpd="sng">
            <a:solidFill>
              <a:srgbClr val="660066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8" name="组 127"/>
          <p:cNvGrpSpPr/>
          <p:nvPr/>
        </p:nvGrpSpPr>
        <p:grpSpPr>
          <a:xfrm>
            <a:off x="2555776" y="4797152"/>
            <a:ext cx="433960" cy="432048"/>
            <a:chOff x="2987824" y="3356992"/>
            <a:chExt cx="433960" cy="432048"/>
          </a:xfrm>
        </p:grpSpPr>
        <p:sp>
          <p:nvSpPr>
            <p:cNvPr id="129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8000"/>
                </a:gs>
                <a:gs pos="80000">
                  <a:srgbClr val="49A021"/>
                </a:gs>
                <a:gs pos="100000">
                  <a:srgbClr val="57E128"/>
                </a:gs>
              </a:gsLst>
            </a:gradFill>
            <a:ln>
              <a:solidFill>
                <a:srgbClr val="49A02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3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16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32" name="组 131"/>
          <p:cNvGrpSpPr/>
          <p:nvPr/>
        </p:nvGrpSpPr>
        <p:grpSpPr>
          <a:xfrm>
            <a:off x="8676456" y="4509120"/>
            <a:ext cx="433960" cy="432048"/>
            <a:chOff x="3851920" y="3356992"/>
            <a:chExt cx="433960" cy="432048"/>
          </a:xfrm>
        </p:grpSpPr>
        <p:sp>
          <p:nvSpPr>
            <p:cNvPr id="133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37" name="椭圆 136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38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6</a:t>
              </a:r>
            </a:p>
          </p:txBody>
        </p:sp>
      </p:grpSp>
      <p:sp>
        <p:nvSpPr>
          <p:cNvPr id="139" name="Rectangle 15"/>
          <p:cNvSpPr>
            <a:spLocks noChangeArrowheads="1"/>
          </p:cNvSpPr>
          <p:nvPr/>
        </p:nvSpPr>
        <p:spPr bwMode="auto">
          <a:xfrm>
            <a:off x="8676456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zh-CN" altLang="zh-CN" sz="2000" dirty="0">
                <a:solidFill>
                  <a:srgbClr val="000000"/>
                </a:solidFill>
                <a:latin typeface="Arial"/>
                <a:cs typeface="Arial"/>
                <a:sym typeface="Verdana" pitchFamily="34" charset="0"/>
              </a:rPr>
              <a:t>5</a:t>
            </a: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grpSp>
        <p:nvGrpSpPr>
          <p:cNvPr id="140" name="组 139"/>
          <p:cNvGrpSpPr/>
          <p:nvPr/>
        </p:nvGrpSpPr>
        <p:grpSpPr>
          <a:xfrm>
            <a:off x="8244408" y="4509120"/>
            <a:ext cx="433960" cy="432048"/>
            <a:chOff x="2987824" y="3356992"/>
            <a:chExt cx="433960" cy="432048"/>
          </a:xfrm>
        </p:grpSpPr>
        <p:sp>
          <p:nvSpPr>
            <p:cNvPr id="142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43" name="椭圆 142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8000"/>
                </a:gs>
                <a:gs pos="80000">
                  <a:srgbClr val="49A021"/>
                </a:gs>
                <a:gs pos="100000">
                  <a:srgbClr val="57E128"/>
                </a:gs>
              </a:gsLst>
            </a:gradFill>
            <a:ln>
              <a:solidFill>
                <a:srgbClr val="49A02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44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16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9449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625" cy="1240433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CSR-based SpMV</a:t>
            </a:r>
            <a:br>
              <a:rPr lang="en-US" altLang="zh-CN" sz="3200" noProof="1" smtClean="0">
                <a:sym typeface="Verdana" pitchFamily="34" charset="0"/>
              </a:rPr>
            </a:b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6</a:t>
            </a:fld>
            <a:endParaRPr lang="en-US" altLang="zh-CN" noProof="1" smtClean="0"/>
          </a:p>
        </p:txBody>
      </p:sp>
      <p:grpSp>
        <p:nvGrpSpPr>
          <p:cNvPr id="5" name="组 4"/>
          <p:cNvGrpSpPr/>
          <p:nvPr/>
        </p:nvGrpSpPr>
        <p:grpSpPr>
          <a:xfrm>
            <a:off x="1403648" y="2636912"/>
            <a:ext cx="433960" cy="432048"/>
            <a:chOff x="2987824" y="3356992"/>
            <a:chExt cx="433960" cy="432048"/>
          </a:xfrm>
        </p:grpSpPr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" name="椭圆 1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5" name="组 24"/>
          <p:cNvGrpSpPr/>
          <p:nvPr/>
        </p:nvGrpSpPr>
        <p:grpSpPr>
          <a:xfrm>
            <a:off x="2267744" y="3501008"/>
            <a:ext cx="433960" cy="432048"/>
            <a:chOff x="3851920" y="3356992"/>
            <a:chExt cx="433960" cy="432048"/>
          </a:xfrm>
        </p:grpSpPr>
        <p:sp>
          <p:nvSpPr>
            <p:cNvPr id="28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9" name="椭圆 28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2699792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1835696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2699792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43" name="Rectangle 15"/>
          <p:cNvSpPr>
            <a:spLocks noChangeArrowheads="1"/>
          </p:cNvSpPr>
          <p:nvPr/>
        </p:nvSpPr>
        <p:spPr bwMode="auto">
          <a:xfrm>
            <a:off x="2267744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58" name="组 57"/>
          <p:cNvGrpSpPr/>
          <p:nvPr/>
        </p:nvGrpSpPr>
        <p:grpSpPr>
          <a:xfrm>
            <a:off x="3563888" y="4797152"/>
            <a:ext cx="433960" cy="432048"/>
            <a:chOff x="3851920" y="3356992"/>
            <a:chExt cx="433960" cy="432048"/>
          </a:xfrm>
        </p:grpSpPr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60" name="椭圆 59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6</a:t>
              </a:r>
            </a:p>
          </p:txBody>
        </p:sp>
      </p:grpSp>
      <p:sp>
        <p:nvSpPr>
          <p:cNvPr id="80" name="Rectangle 15"/>
          <p:cNvSpPr>
            <a:spLocks noChangeArrowheads="1"/>
          </p:cNvSpPr>
          <p:nvPr/>
        </p:nvSpPr>
        <p:spPr bwMode="auto">
          <a:xfrm>
            <a:off x="3563888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1" name="Rectangle 15"/>
          <p:cNvSpPr>
            <a:spLocks noChangeArrowheads="1"/>
          </p:cNvSpPr>
          <p:nvPr/>
        </p:nvSpPr>
        <p:spPr bwMode="auto">
          <a:xfrm>
            <a:off x="3131840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2" name="Rectangle 15"/>
          <p:cNvSpPr>
            <a:spLocks noChangeArrowheads="1"/>
          </p:cNvSpPr>
          <p:nvPr/>
        </p:nvSpPr>
        <p:spPr bwMode="auto">
          <a:xfrm>
            <a:off x="3563888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4" name="Rectangle 15"/>
          <p:cNvSpPr>
            <a:spLocks noChangeArrowheads="1"/>
          </p:cNvSpPr>
          <p:nvPr/>
        </p:nvSpPr>
        <p:spPr bwMode="auto">
          <a:xfrm>
            <a:off x="3131840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5" name="Rectangle 15"/>
          <p:cNvSpPr>
            <a:spLocks noChangeArrowheads="1"/>
          </p:cNvSpPr>
          <p:nvPr/>
        </p:nvSpPr>
        <p:spPr bwMode="auto">
          <a:xfrm>
            <a:off x="3563888" y="350100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7" name="Rectangle 15"/>
          <p:cNvSpPr>
            <a:spLocks noChangeArrowheads="1"/>
          </p:cNvSpPr>
          <p:nvPr/>
        </p:nvSpPr>
        <p:spPr bwMode="auto">
          <a:xfrm>
            <a:off x="3131840" y="350100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9" name="Rectangle 15"/>
          <p:cNvSpPr>
            <a:spLocks noChangeArrowheads="1"/>
          </p:cNvSpPr>
          <p:nvPr/>
        </p:nvSpPr>
        <p:spPr bwMode="auto">
          <a:xfrm>
            <a:off x="2267744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90" name="Rectangle 15"/>
          <p:cNvSpPr>
            <a:spLocks noChangeArrowheads="1"/>
          </p:cNvSpPr>
          <p:nvPr/>
        </p:nvSpPr>
        <p:spPr bwMode="auto">
          <a:xfrm>
            <a:off x="2267744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92" name="Rectangle 15"/>
          <p:cNvSpPr>
            <a:spLocks noChangeArrowheads="1"/>
          </p:cNvSpPr>
          <p:nvPr/>
        </p:nvSpPr>
        <p:spPr bwMode="auto">
          <a:xfrm>
            <a:off x="1403648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97" name="Rectangle 15"/>
          <p:cNvSpPr>
            <a:spLocks noChangeArrowheads="1"/>
          </p:cNvSpPr>
          <p:nvPr/>
        </p:nvSpPr>
        <p:spPr bwMode="auto">
          <a:xfrm>
            <a:off x="1835696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0" name="Rectangle 15"/>
          <p:cNvSpPr>
            <a:spLocks noChangeArrowheads="1"/>
          </p:cNvSpPr>
          <p:nvPr/>
        </p:nvSpPr>
        <p:spPr bwMode="auto">
          <a:xfrm>
            <a:off x="2267744" y="479715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1" name="Rectangle 15"/>
          <p:cNvSpPr>
            <a:spLocks noChangeArrowheads="1"/>
          </p:cNvSpPr>
          <p:nvPr/>
        </p:nvSpPr>
        <p:spPr bwMode="auto">
          <a:xfrm>
            <a:off x="2699792" y="479715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3" name="Rectangle 15"/>
          <p:cNvSpPr>
            <a:spLocks noChangeArrowheads="1"/>
          </p:cNvSpPr>
          <p:nvPr/>
        </p:nvSpPr>
        <p:spPr bwMode="auto">
          <a:xfrm>
            <a:off x="1403648" y="479715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4" name="Rectangle 15"/>
          <p:cNvSpPr>
            <a:spLocks noChangeArrowheads="1"/>
          </p:cNvSpPr>
          <p:nvPr/>
        </p:nvSpPr>
        <p:spPr bwMode="auto">
          <a:xfrm>
            <a:off x="1835696" y="479715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8" name="Rectangle 15"/>
          <p:cNvSpPr>
            <a:spLocks noChangeArrowheads="1"/>
          </p:cNvSpPr>
          <p:nvPr/>
        </p:nvSpPr>
        <p:spPr bwMode="auto">
          <a:xfrm>
            <a:off x="1403648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69" name="Rectangle 15"/>
          <p:cNvSpPr>
            <a:spLocks noChangeArrowheads="1"/>
          </p:cNvSpPr>
          <p:nvPr/>
        </p:nvSpPr>
        <p:spPr bwMode="auto">
          <a:xfrm>
            <a:off x="1835696" y="5229200"/>
            <a:ext cx="172819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</a:t>
            </a:r>
          </a:p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(6x6)</a:t>
            </a:r>
          </a:p>
          <a:p>
            <a:pPr algn="ctr" eaLnBrk="0" hangingPunct="0">
              <a:buSzPct val="100000"/>
            </a:pPr>
            <a:r>
              <a:rPr lang="da-DK" altLang="zh-CN" sz="2000" i="1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nnzA</a:t>
            </a: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= </a:t>
            </a:r>
            <a:r>
              <a:rPr lang="zh-CN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8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102" name="组 101"/>
          <p:cNvGrpSpPr/>
          <p:nvPr/>
        </p:nvGrpSpPr>
        <p:grpSpPr>
          <a:xfrm>
            <a:off x="2267744" y="3068960"/>
            <a:ext cx="433960" cy="432048"/>
            <a:chOff x="2987824" y="3356992"/>
            <a:chExt cx="433960" cy="432048"/>
          </a:xfrm>
        </p:grpSpPr>
        <p:sp>
          <p:nvSpPr>
            <p:cNvPr id="105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10" name="椭圆 109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1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8</a:t>
              </a:r>
            </a:p>
          </p:txBody>
        </p:sp>
      </p:grpSp>
      <p:grpSp>
        <p:nvGrpSpPr>
          <p:cNvPr id="118" name="组 117"/>
          <p:cNvGrpSpPr/>
          <p:nvPr/>
        </p:nvGrpSpPr>
        <p:grpSpPr>
          <a:xfrm>
            <a:off x="2699792" y="3501008"/>
            <a:ext cx="433960" cy="432048"/>
            <a:chOff x="2987824" y="3356992"/>
            <a:chExt cx="433960" cy="432048"/>
          </a:xfrm>
        </p:grpSpPr>
        <p:sp>
          <p:nvSpPr>
            <p:cNvPr id="119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20" name="椭圆 119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2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9</a:t>
              </a:r>
            </a:p>
          </p:txBody>
        </p:sp>
      </p:grpSp>
      <p:grpSp>
        <p:nvGrpSpPr>
          <p:cNvPr id="134" name="组 133"/>
          <p:cNvGrpSpPr/>
          <p:nvPr/>
        </p:nvGrpSpPr>
        <p:grpSpPr>
          <a:xfrm>
            <a:off x="1835696" y="3501008"/>
            <a:ext cx="433960" cy="432048"/>
            <a:chOff x="2987824" y="3356992"/>
            <a:chExt cx="433960" cy="432048"/>
          </a:xfrm>
        </p:grpSpPr>
        <p:sp>
          <p:nvSpPr>
            <p:cNvPr id="135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8000"/>
                </a:gs>
                <a:gs pos="80000">
                  <a:srgbClr val="49A021"/>
                </a:gs>
                <a:gs pos="100000">
                  <a:srgbClr val="57E128"/>
                </a:gs>
              </a:gsLst>
            </a:gradFill>
            <a:ln>
              <a:solidFill>
                <a:srgbClr val="49A02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4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13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62" name="组 161"/>
          <p:cNvGrpSpPr/>
          <p:nvPr/>
        </p:nvGrpSpPr>
        <p:grpSpPr>
          <a:xfrm>
            <a:off x="1403648" y="3501008"/>
            <a:ext cx="433960" cy="432048"/>
            <a:chOff x="2987824" y="3356992"/>
            <a:chExt cx="433960" cy="432048"/>
          </a:xfrm>
        </p:grpSpPr>
        <p:sp>
          <p:nvSpPr>
            <p:cNvPr id="16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64" name="椭圆 163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AC4F75"/>
                </a:gs>
                <a:gs pos="80000">
                  <a:srgbClr val="BF4B5A"/>
                </a:gs>
                <a:gs pos="100000">
                  <a:srgbClr val="E131A9"/>
                </a:gs>
              </a:gsLst>
            </a:gradFill>
            <a:ln>
              <a:solidFill>
                <a:srgbClr val="AC4F7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68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18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307" name="Rectangle 3"/>
          <p:cNvSpPr txBox="1">
            <a:spLocks noChangeArrowheads="1"/>
          </p:cNvSpPr>
          <p:nvPr/>
        </p:nvSpPr>
        <p:spPr bwMode="auto">
          <a:xfrm>
            <a:off x="1042988" y="1700808"/>
            <a:ext cx="7633467" cy="64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assign a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row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block (multiple rows) to one core.</a:t>
            </a:r>
            <a:endParaRPr lang="en-US" altLang="zh-CN" sz="1600" b="1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  <p:sp>
        <p:nvSpPr>
          <p:cNvPr id="206" name="Rectangle 15"/>
          <p:cNvSpPr>
            <a:spLocks noChangeArrowheads="1"/>
          </p:cNvSpPr>
          <p:nvPr/>
        </p:nvSpPr>
        <p:spPr bwMode="auto">
          <a:xfrm>
            <a:off x="2699792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07" name="Rectangle 15"/>
          <p:cNvSpPr>
            <a:spLocks noChangeArrowheads="1"/>
          </p:cNvSpPr>
          <p:nvPr/>
        </p:nvSpPr>
        <p:spPr bwMode="auto">
          <a:xfrm>
            <a:off x="3563888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08" name="Rectangle 15"/>
          <p:cNvSpPr>
            <a:spLocks noChangeArrowheads="1"/>
          </p:cNvSpPr>
          <p:nvPr/>
        </p:nvSpPr>
        <p:spPr bwMode="auto">
          <a:xfrm>
            <a:off x="3131840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09" name="Rectangle 15"/>
          <p:cNvSpPr>
            <a:spLocks noChangeArrowheads="1"/>
          </p:cNvSpPr>
          <p:nvPr/>
        </p:nvSpPr>
        <p:spPr bwMode="auto">
          <a:xfrm>
            <a:off x="2267744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10" name="Rectangle 15"/>
          <p:cNvSpPr>
            <a:spLocks noChangeArrowheads="1"/>
          </p:cNvSpPr>
          <p:nvPr/>
        </p:nvSpPr>
        <p:spPr bwMode="auto">
          <a:xfrm>
            <a:off x="2699792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11" name="Rectangle 15"/>
          <p:cNvSpPr>
            <a:spLocks noChangeArrowheads="1"/>
          </p:cNvSpPr>
          <p:nvPr/>
        </p:nvSpPr>
        <p:spPr bwMode="auto">
          <a:xfrm>
            <a:off x="3563888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12" name="Rectangle 15"/>
          <p:cNvSpPr>
            <a:spLocks noChangeArrowheads="1"/>
          </p:cNvSpPr>
          <p:nvPr/>
        </p:nvSpPr>
        <p:spPr bwMode="auto">
          <a:xfrm>
            <a:off x="3131840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14" name="Rectangle 15"/>
          <p:cNvSpPr>
            <a:spLocks noChangeArrowheads="1"/>
          </p:cNvSpPr>
          <p:nvPr/>
        </p:nvSpPr>
        <p:spPr bwMode="auto">
          <a:xfrm>
            <a:off x="1835696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15" name="Rectangle 15"/>
          <p:cNvSpPr>
            <a:spLocks noChangeArrowheads="1"/>
          </p:cNvSpPr>
          <p:nvPr/>
        </p:nvSpPr>
        <p:spPr bwMode="auto">
          <a:xfrm>
            <a:off x="1835696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16" name="Rectangle 15"/>
          <p:cNvSpPr>
            <a:spLocks noChangeArrowheads="1"/>
          </p:cNvSpPr>
          <p:nvPr/>
        </p:nvSpPr>
        <p:spPr bwMode="auto">
          <a:xfrm>
            <a:off x="1403648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128" name="组 127"/>
          <p:cNvGrpSpPr/>
          <p:nvPr/>
        </p:nvGrpSpPr>
        <p:grpSpPr>
          <a:xfrm>
            <a:off x="3131840" y="4797152"/>
            <a:ext cx="433960" cy="432048"/>
            <a:chOff x="2987824" y="3356992"/>
            <a:chExt cx="433960" cy="432048"/>
          </a:xfrm>
        </p:grpSpPr>
        <p:sp>
          <p:nvSpPr>
            <p:cNvPr id="129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8000"/>
                </a:gs>
                <a:gs pos="80000">
                  <a:srgbClr val="49A021"/>
                </a:gs>
                <a:gs pos="100000">
                  <a:srgbClr val="57E128"/>
                </a:gs>
              </a:gsLst>
            </a:gradFill>
            <a:ln>
              <a:solidFill>
                <a:srgbClr val="49A02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3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16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4" name="组 3"/>
          <p:cNvGrpSpPr/>
          <p:nvPr/>
        </p:nvGrpSpPr>
        <p:grpSpPr>
          <a:xfrm>
            <a:off x="4211960" y="2636912"/>
            <a:ext cx="1799580" cy="2592288"/>
            <a:chOff x="4211960" y="2636912"/>
            <a:chExt cx="1799580" cy="2592288"/>
          </a:xfrm>
        </p:grpSpPr>
        <p:cxnSp>
          <p:nvCxnSpPr>
            <p:cNvPr id="112" name="直线连接符 111"/>
            <p:cNvCxnSpPr/>
            <p:nvPr/>
          </p:nvCxnSpPr>
          <p:spPr>
            <a:xfrm flipH="1">
              <a:off x="4211960" y="2852936"/>
              <a:ext cx="647116" cy="0"/>
            </a:xfrm>
            <a:prstGeom prst="line">
              <a:avLst/>
            </a:prstGeom>
            <a:ln w="57150" cmpd="sng">
              <a:solidFill>
                <a:srgbClr val="000000"/>
              </a:solidFill>
              <a:prstDash val="solid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ectangle 15"/>
            <p:cNvSpPr>
              <a:spLocks noChangeArrowheads="1"/>
            </p:cNvSpPr>
            <p:nvPr/>
          </p:nvSpPr>
          <p:spPr bwMode="auto">
            <a:xfrm>
              <a:off x="4932040" y="2636912"/>
              <a:ext cx="1079500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>
                <a:buSzPct val="100000"/>
              </a:pPr>
              <a:r>
                <a:rPr lang="da-DK" altLang="zh-CN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Core 0</a:t>
              </a:r>
              <a:endParaRPr lang="da-DK" altLang="zh-CN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cxnSp>
          <p:nvCxnSpPr>
            <p:cNvPr id="145" name="直线连接符 144"/>
            <p:cNvCxnSpPr/>
            <p:nvPr/>
          </p:nvCxnSpPr>
          <p:spPr>
            <a:xfrm flipH="1">
              <a:off x="4211960" y="3284984"/>
              <a:ext cx="647116" cy="0"/>
            </a:xfrm>
            <a:prstGeom prst="line">
              <a:avLst/>
            </a:prstGeom>
            <a:ln w="57150" cmpd="sng">
              <a:solidFill>
                <a:srgbClr val="000000"/>
              </a:solidFill>
              <a:prstDash val="solid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Rectangle 15"/>
            <p:cNvSpPr>
              <a:spLocks noChangeArrowheads="1"/>
            </p:cNvSpPr>
            <p:nvPr/>
          </p:nvSpPr>
          <p:spPr bwMode="auto">
            <a:xfrm>
              <a:off x="4932040" y="3068960"/>
              <a:ext cx="1079500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>
                <a:buSzPct val="100000"/>
              </a:pPr>
              <a:r>
                <a:rPr lang="da-DK" altLang="zh-CN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Core 1</a:t>
              </a:r>
              <a:endParaRPr lang="da-DK" altLang="zh-CN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cxnSp>
          <p:nvCxnSpPr>
            <p:cNvPr id="148" name="直线连接符 147"/>
            <p:cNvCxnSpPr/>
            <p:nvPr/>
          </p:nvCxnSpPr>
          <p:spPr>
            <a:xfrm flipH="1">
              <a:off x="4211960" y="3717032"/>
              <a:ext cx="647116" cy="0"/>
            </a:xfrm>
            <a:prstGeom prst="line">
              <a:avLst/>
            </a:prstGeom>
            <a:ln w="57150" cmpd="sng">
              <a:solidFill>
                <a:srgbClr val="000000"/>
              </a:solidFill>
              <a:prstDash val="solid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Rectangle 15"/>
            <p:cNvSpPr>
              <a:spLocks noChangeArrowheads="1"/>
            </p:cNvSpPr>
            <p:nvPr/>
          </p:nvSpPr>
          <p:spPr bwMode="auto">
            <a:xfrm>
              <a:off x="4932040" y="3501008"/>
              <a:ext cx="1079500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>
                <a:buSzPct val="100000"/>
              </a:pPr>
              <a:r>
                <a:rPr lang="da-DK" altLang="zh-CN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Core 2</a:t>
              </a:r>
              <a:endParaRPr lang="da-DK" altLang="zh-CN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cxnSp>
          <p:nvCxnSpPr>
            <p:cNvPr id="150" name="直线连接符 149"/>
            <p:cNvCxnSpPr/>
            <p:nvPr/>
          </p:nvCxnSpPr>
          <p:spPr>
            <a:xfrm flipH="1">
              <a:off x="4211960" y="4149080"/>
              <a:ext cx="647116" cy="0"/>
            </a:xfrm>
            <a:prstGeom prst="line">
              <a:avLst/>
            </a:prstGeom>
            <a:ln w="57150" cmpd="sng">
              <a:solidFill>
                <a:srgbClr val="000000"/>
              </a:solidFill>
              <a:prstDash val="solid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Rectangle 15"/>
            <p:cNvSpPr>
              <a:spLocks noChangeArrowheads="1"/>
            </p:cNvSpPr>
            <p:nvPr/>
          </p:nvSpPr>
          <p:spPr bwMode="auto">
            <a:xfrm>
              <a:off x="4932040" y="3933056"/>
              <a:ext cx="1079500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>
                <a:buSzPct val="100000"/>
              </a:pPr>
              <a:r>
                <a:rPr lang="da-DK" altLang="zh-CN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Core 3</a:t>
              </a:r>
              <a:endParaRPr lang="da-DK" altLang="zh-CN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cxnSp>
          <p:nvCxnSpPr>
            <p:cNvPr id="152" name="直线连接符 151"/>
            <p:cNvCxnSpPr/>
            <p:nvPr/>
          </p:nvCxnSpPr>
          <p:spPr>
            <a:xfrm flipH="1">
              <a:off x="4211960" y="4581128"/>
              <a:ext cx="647116" cy="0"/>
            </a:xfrm>
            <a:prstGeom prst="line">
              <a:avLst/>
            </a:prstGeom>
            <a:ln w="57150" cmpd="sng">
              <a:solidFill>
                <a:srgbClr val="000000"/>
              </a:solidFill>
              <a:prstDash val="solid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Rectangle 15"/>
            <p:cNvSpPr>
              <a:spLocks noChangeArrowheads="1"/>
            </p:cNvSpPr>
            <p:nvPr/>
          </p:nvSpPr>
          <p:spPr bwMode="auto">
            <a:xfrm>
              <a:off x="4932040" y="4365104"/>
              <a:ext cx="1079500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>
                <a:buSzPct val="100000"/>
              </a:pPr>
              <a:r>
                <a:rPr lang="da-DK" altLang="zh-CN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Core 4</a:t>
              </a:r>
              <a:endParaRPr lang="da-DK" altLang="zh-CN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cxnSp>
          <p:nvCxnSpPr>
            <p:cNvPr id="154" name="直线连接符 153"/>
            <p:cNvCxnSpPr/>
            <p:nvPr/>
          </p:nvCxnSpPr>
          <p:spPr>
            <a:xfrm flipH="1">
              <a:off x="4211960" y="5013176"/>
              <a:ext cx="647116" cy="0"/>
            </a:xfrm>
            <a:prstGeom prst="line">
              <a:avLst/>
            </a:prstGeom>
            <a:ln w="57150" cmpd="sng">
              <a:solidFill>
                <a:srgbClr val="000000"/>
              </a:solidFill>
              <a:prstDash val="solid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Rectangle 15"/>
            <p:cNvSpPr>
              <a:spLocks noChangeArrowheads="1"/>
            </p:cNvSpPr>
            <p:nvPr/>
          </p:nvSpPr>
          <p:spPr bwMode="auto">
            <a:xfrm>
              <a:off x="4932040" y="4797152"/>
              <a:ext cx="1079500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>
                <a:buSzPct val="100000"/>
              </a:pPr>
              <a:r>
                <a:rPr lang="da-DK" altLang="zh-CN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Core 5</a:t>
              </a:r>
              <a:endParaRPr lang="da-DK" altLang="zh-CN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156" name="Rectangle 15"/>
          <p:cNvSpPr>
            <a:spLocks noChangeArrowheads="1"/>
          </p:cNvSpPr>
          <p:nvPr/>
        </p:nvSpPr>
        <p:spPr bwMode="auto">
          <a:xfrm>
            <a:off x="6804248" y="3068960"/>
            <a:ext cx="1871588" cy="1728192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b="1" dirty="0">
                <a:solidFill>
                  <a:srgbClr val="000090"/>
                </a:solidFill>
                <a:latin typeface="Arial" charset="0"/>
                <a:sym typeface="Verdana" pitchFamily="34" charset="0"/>
              </a:rPr>
              <a:t>P</a:t>
            </a:r>
            <a:r>
              <a:rPr lang="en-US" altLang="zh-CN" b="1" dirty="0" smtClean="0">
                <a:solidFill>
                  <a:srgbClr val="000090"/>
                </a:solidFill>
                <a:latin typeface="Arial" charset="0"/>
                <a:sym typeface="Verdana" pitchFamily="34" charset="0"/>
              </a:rPr>
              <a:t>ossibly</a:t>
            </a:r>
            <a:endParaRPr lang="da-DK" altLang="zh-CN" b="1" dirty="0" smtClean="0">
              <a:solidFill>
                <a:srgbClr val="000090"/>
              </a:solidFill>
              <a:latin typeface="Arial" charset="0"/>
              <a:sym typeface="Verdana" pitchFamily="34" charset="0"/>
            </a:endParaRPr>
          </a:p>
          <a:p>
            <a:pPr algn="ctr" eaLnBrk="0" hangingPunct="0">
              <a:buSzPct val="100000"/>
            </a:pPr>
            <a:r>
              <a:rPr lang="en-US" altLang="zh-CN" b="1" dirty="0" err="1" smtClean="0">
                <a:solidFill>
                  <a:srgbClr val="000090"/>
                </a:solidFill>
                <a:latin typeface="Arial" charset="0"/>
                <a:sym typeface="Verdana" pitchFamily="34" charset="0"/>
              </a:rPr>
              <a:t>im</a:t>
            </a:r>
            <a:r>
              <a:rPr lang="da-DK" altLang="zh-CN" b="1" dirty="0" smtClean="0">
                <a:solidFill>
                  <a:srgbClr val="000090"/>
                </a:solidFill>
                <a:latin typeface="Arial" charset="0"/>
                <a:sym typeface="Verdana" pitchFamily="34" charset="0"/>
              </a:rPr>
              <a:t>balance</a:t>
            </a:r>
            <a:r>
              <a:rPr lang="en-US" altLang="zh-CN" b="1" dirty="0" smtClean="0">
                <a:solidFill>
                  <a:srgbClr val="000090"/>
                </a:solidFill>
                <a:latin typeface="Arial" charset="0"/>
                <a:sym typeface="Verdana" pitchFamily="34" charset="0"/>
              </a:rPr>
              <a:t>d</a:t>
            </a:r>
            <a:r>
              <a:rPr lang="da-DK" altLang="zh-CN" b="1" dirty="0" smtClean="0">
                <a:solidFill>
                  <a:srgbClr val="000090"/>
                </a:solidFill>
                <a:latin typeface="Arial" charset="0"/>
                <a:sym typeface="Verdana" pitchFamily="34" charset="0"/>
              </a:rPr>
              <a:t> </a:t>
            </a:r>
          </a:p>
          <a:p>
            <a:pPr algn="ctr" eaLnBrk="0" hangingPunct="0">
              <a:buSzPct val="100000"/>
            </a:pPr>
            <a:r>
              <a:rPr lang="da-DK" altLang="zh-CN" b="1" dirty="0" err="1" smtClean="0">
                <a:solidFill>
                  <a:srgbClr val="000090"/>
                </a:solidFill>
                <a:latin typeface="Arial" charset="0"/>
                <a:sym typeface="Verdana" pitchFamily="34" charset="0"/>
              </a:rPr>
              <a:t>computation</a:t>
            </a:r>
            <a:endParaRPr lang="da-DK" altLang="zh-CN" b="1" dirty="0">
              <a:solidFill>
                <a:srgbClr val="000090"/>
              </a:solidFill>
              <a:latin typeface="Arial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062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da-DK" altLang="zh-CN" smtClean="0"/>
              <a:t>Faculty of Science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90E484-8C28-4131-ACD0-A34A7F634A7A}" type="slidenum">
              <a:rPr lang="da-DK" altLang="zh-CN" smtClean="0"/>
              <a:pPr/>
              <a:t>7</a:t>
            </a:fld>
            <a:endParaRPr lang="da-DK" altLang="zh-CN" smtClean="0"/>
          </a:p>
        </p:txBody>
      </p:sp>
      <p:sp>
        <p:nvSpPr>
          <p:cNvPr id="8196" name="Footer Placeholder 3"/>
          <p:cNvSpPr txBox="1">
            <a:spLocks noGrp="1"/>
          </p:cNvSpPr>
          <p:nvPr/>
        </p:nvSpPr>
        <p:spPr bwMode="auto">
          <a:xfrm>
            <a:off x="2859088" y="-3175"/>
            <a:ext cx="6253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buSzPct val="100000"/>
            </a:pPr>
            <a:r>
              <a:rPr lang="da-DK" altLang="zh-CN" sz="1000">
                <a:solidFill>
                  <a:srgbClr val="F8F8F8"/>
                </a:solidFill>
                <a:sym typeface="Verdana" pitchFamily="34" charset="0"/>
              </a:rPr>
              <a:t>Faculty of Science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460374"/>
            <a:ext cx="8928992" cy="5992962"/>
          </a:xfrm>
        </p:spPr>
        <p:txBody>
          <a:bodyPr anchor="ctr"/>
          <a:lstStyle/>
          <a:p>
            <a:pPr algn="ctr"/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The CSR5 Storage Format (</a:t>
            </a:r>
            <a:r>
              <a:rPr lang="da-DK" altLang="zh-CN" sz="3200" dirty="0" err="1" smtClean="0">
                <a:solidFill>
                  <a:srgbClr val="933027"/>
                </a:solidFill>
                <a:sym typeface="Verdana" pitchFamily="34" charset="0"/>
              </a:rPr>
              <a:t>this</a:t>
            </a:r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 </a:t>
            </a:r>
            <a:r>
              <a:rPr lang="da-DK" altLang="zh-CN" sz="3200" dirty="0" err="1" smtClean="0">
                <a:solidFill>
                  <a:srgbClr val="933027"/>
                </a:solidFill>
                <a:sym typeface="Verdana" pitchFamily="34" charset="0"/>
              </a:rPr>
              <a:t>work</a:t>
            </a:r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45232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8</a:t>
            </a:fld>
            <a:endParaRPr lang="en-US" altLang="zh-CN" noProof="1" smtClean="0"/>
          </a:p>
        </p:txBody>
      </p:sp>
      <p:sp>
        <p:nvSpPr>
          <p:cNvPr id="50" name="Rectangle 15"/>
          <p:cNvSpPr>
            <a:spLocks noChangeArrowheads="1"/>
          </p:cNvSpPr>
          <p:nvPr/>
        </p:nvSpPr>
        <p:spPr bwMode="auto">
          <a:xfrm>
            <a:off x="323528" y="5229200"/>
            <a:ext cx="345638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</a:t>
            </a:r>
          </a:p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(8x8)</a:t>
            </a:r>
          </a:p>
          <a:p>
            <a:pPr algn="ctr" eaLnBrk="0" hangingPunct="0">
              <a:buSzPct val="100000"/>
            </a:pPr>
            <a:r>
              <a:rPr lang="da-DK" altLang="zh-CN" sz="2000" i="1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nnzA</a:t>
            </a: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= 34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25" name="组 24"/>
          <p:cNvGrpSpPr/>
          <p:nvPr/>
        </p:nvGrpSpPr>
        <p:grpSpPr>
          <a:xfrm>
            <a:off x="323528" y="2636912"/>
            <a:ext cx="3458296" cy="432048"/>
            <a:chOff x="323528" y="2636912"/>
            <a:chExt cx="3458296" cy="432048"/>
          </a:xfrm>
        </p:grpSpPr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1619672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5" name="Rectangle 15"/>
            <p:cNvSpPr>
              <a:spLocks noChangeArrowheads="1"/>
            </p:cNvSpPr>
            <p:nvPr/>
          </p:nvSpPr>
          <p:spPr bwMode="auto">
            <a:xfrm>
              <a:off x="2483768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6" name="Rectangle 15"/>
            <p:cNvSpPr>
              <a:spLocks noChangeArrowheads="1"/>
            </p:cNvSpPr>
            <p:nvPr/>
          </p:nvSpPr>
          <p:spPr bwMode="auto">
            <a:xfrm>
              <a:off x="2051720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1" name="Rectangle 15"/>
            <p:cNvSpPr>
              <a:spLocks noChangeArrowheads="1"/>
            </p:cNvSpPr>
            <p:nvPr/>
          </p:nvSpPr>
          <p:spPr bwMode="auto">
            <a:xfrm>
              <a:off x="1187624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99" name="Rectangle 15"/>
            <p:cNvSpPr>
              <a:spLocks noChangeArrowheads="1"/>
            </p:cNvSpPr>
            <p:nvPr/>
          </p:nvSpPr>
          <p:spPr bwMode="auto">
            <a:xfrm>
              <a:off x="3347864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0" name="Rectangle 15"/>
            <p:cNvSpPr>
              <a:spLocks noChangeArrowheads="1"/>
            </p:cNvSpPr>
            <p:nvPr/>
          </p:nvSpPr>
          <p:spPr bwMode="auto">
            <a:xfrm>
              <a:off x="2915816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1" name="Rectangle 15"/>
            <p:cNvSpPr>
              <a:spLocks noChangeArrowheads="1"/>
            </p:cNvSpPr>
            <p:nvPr/>
          </p:nvSpPr>
          <p:spPr bwMode="auto">
            <a:xfrm>
              <a:off x="323528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2" name="Rectangle 15"/>
            <p:cNvSpPr>
              <a:spLocks noChangeArrowheads="1"/>
            </p:cNvSpPr>
            <p:nvPr/>
          </p:nvSpPr>
          <p:spPr bwMode="auto">
            <a:xfrm>
              <a:off x="755576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7" name="组 26"/>
          <p:cNvGrpSpPr/>
          <p:nvPr/>
        </p:nvGrpSpPr>
        <p:grpSpPr>
          <a:xfrm>
            <a:off x="323528" y="3501008"/>
            <a:ext cx="3458296" cy="432048"/>
            <a:chOff x="323528" y="3501008"/>
            <a:chExt cx="3458296" cy="432048"/>
          </a:xfrm>
        </p:grpSpPr>
        <p:grpSp>
          <p:nvGrpSpPr>
            <p:cNvPr id="7" name="组 6"/>
            <p:cNvGrpSpPr/>
            <p:nvPr/>
          </p:nvGrpSpPr>
          <p:grpSpPr>
            <a:xfrm>
              <a:off x="1619672" y="3501008"/>
              <a:ext cx="433960" cy="432048"/>
              <a:chOff x="3851920" y="3356992"/>
              <a:chExt cx="433960" cy="432048"/>
            </a:xfrm>
          </p:grpSpPr>
          <p:sp>
            <p:nvSpPr>
              <p:cNvPr id="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0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1" name="组 10"/>
            <p:cNvGrpSpPr/>
            <p:nvPr/>
          </p:nvGrpSpPr>
          <p:grpSpPr>
            <a:xfrm>
              <a:off x="755576" y="3501008"/>
              <a:ext cx="433960" cy="432048"/>
              <a:chOff x="2987824" y="3356992"/>
              <a:chExt cx="433960" cy="432048"/>
            </a:xfrm>
          </p:grpSpPr>
          <p:sp>
            <p:nvSpPr>
              <p:cNvPr id="1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5" name="组 14"/>
            <p:cNvGrpSpPr/>
            <p:nvPr/>
          </p:nvGrpSpPr>
          <p:grpSpPr>
            <a:xfrm>
              <a:off x="2483768" y="3501008"/>
              <a:ext cx="433960" cy="432048"/>
              <a:chOff x="3851920" y="3356992"/>
              <a:chExt cx="433960" cy="432048"/>
            </a:xfrm>
          </p:grpSpPr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323528" y="35010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auto">
            <a:xfrm>
              <a:off x="1187624" y="35010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0" name="Rectangle 15"/>
            <p:cNvSpPr>
              <a:spLocks noChangeArrowheads="1"/>
            </p:cNvSpPr>
            <p:nvPr/>
          </p:nvSpPr>
          <p:spPr bwMode="auto">
            <a:xfrm>
              <a:off x="2051720" y="35010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3" name="Rectangle 15"/>
            <p:cNvSpPr>
              <a:spLocks noChangeArrowheads="1"/>
            </p:cNvSpPr>
            <p:nvPr/>
          </p:nvSpPr>
          <p:spPr bwMode="auto">
            <a:xfrm>
              <a:off x="3347864" y="35010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4" name="Rectangle 15"/>
            <p:cNvSpPr>
              <a:spLocks noChangeArrowheads="1"/>
            </p:cNvSpPr>
            <p:nvPr/>
          </p:nvSpPr>
          <p:spPr bwMode="auto">
            <a:xfrm>
              <a:off x="2915816" y="35010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4" name="组 23"/>
          <p:cNvGrpSpPr/>
          <p:nvPr/>
        </p:nvGrpSpPr>
        <p:grpSpPr>
          <a:xfrm>
            <a:off x="323528" y="2204864"/>
            <a:ext cx="3458296" cy="432048"/>
            <a:chOff x="323528" y="2204864"/>
            <a:chExt cx="3458296" cy="432048"/>
          </a:xfrm>
        </p:grpSpPr>
        <p:grpSp>
          <p:nvGrpSpPr>
            <p:cNvPr id="71" name="组 70"/>
            <p:cNvGrpSpPr/>
            <p:nvPr/>
          </p:nvGrpSpPr>
          <p:grpSpPr>
            <a:xfrm>
              <a:off x="755576" y="2204864"/>
              <a:ext cx="433960" cy="432048"/>
              <a:chOff x="2987824" y="3356992"/>
              <a:chExt cx="433960" cy="432048"/>
            </a:xfrm>
          </p:grpSpPr>
          <p:sp>
            <p:nvSpPr>
              <p:cNvPr id="7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8000"/>
                  </a:gs>
                  <a:gs pos="80000">
                    <a:srgbClr val="49A021"/>
                  </a:gs>
                  <a:gs pos="100000">
                    <a:srgbClr val="57E128"/>
                  </a:gs>
                </a:gsLst>
              </a:gradFill>
              <a:ln>
                <a:solidFill>
                  <a:srgbClr val="49A02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7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75" name="组 74"/>
            <p:cNvGrpSpPr/>
            <p:nvPr/>
          </p:nvGrpSpPr>
          <p:grpSpPr>
            <a:xfrm>
              <a:off x="1619672" y="2204864"/>
              <a:ext cx="433960" cy="432048"/>
              <a:chOff x="2987824" y="3356992"/>
              <a:chExt cx="433960" cy="432048"/>
            </a:xfrm>
          </p:grpSpPr>
          <p:sp>
            <p:nvSpPr>
              <p:cNvPr id="7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8000"/>
                  </a:gs>
                  <a:gs pos="80000">
                    <a:srgbClr val="49A021"/>
                  </a:gs>
                  <a:gs pos="100000">
                    <a:srgbClr val="57E128"/>
                  </a:gs>
                </a:gsLst>
              </a:gradFill>
              <a:ln>
                <a:solidFill>
                  <a:srgbClr val="49A02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7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14" name="Rectangle 15"/>
            <p:cNvSpPr>
              <a:spLocks noChangeArrowheads="1"/>
            </p:cNvSpPr>
            <p:nvPr/>
          </p:nvSpPr>
          <p:spPr bwMode="auto">
            <a:xfrm>
              <a:off x="323528" y="22048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18" name="Rectangle 15"/>
            <p:cNvSpPr>
              <a:spLocks noChangeArrowheads="1"/>
            </p:cNvSpPr>
            <p:nvPr/>
          </p:nvSpPr>
          <p:spPr bwMode="auto">
            <a:xfrm>
              <a:off x="1187624" y="22048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21" name="Rectangle 15"/>
            <p:cNvSpPr>
              <a:spLocks noChangeArrowheads="1"/>
            </p:cNvSpPr>
            <p:nvPr/>
          </p:nvSpPr>
          <p:spPr bwMode="auto">
            <a:xfrm>
              <a:off x="2483768" y="22048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22" name="Rectangle 15"/>
            <p:cNvSpPr>
              <a:spLocks noChangeArrowheads="1"/>
            </p:cNvSpPr>
            <p:nvPr/>
          </p:nvSpPr>
          <p:spPr bwMode="auto">
            <a:xfrm>
              <a:off x="2051720" y="22048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25" name="Rectangle 15"/>
            <p:cNvSpPr>
              <a:spLocks noChangeArrowheads="1"/>
            </p:cNvSpPr>
            <p:nvPr/>
          </p:nvSpPr>
          <p:spPr bwMode="auto">
            <a:xfrm>
              <a:off x="3347864" y="22048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26" name="Rectangle 15"/>
            <p:cNvSpPr>
              <a:spLocks noChangeArrowheads="1"/>
            </p:cNvSpPr>
            <p:nvPr/>
          </p:nvSpPr>
          <p:spPr bwMode="auto">
            <a:xfrm>
              <a:off x="2915816" y="22048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6" name="组 25"/>
          <p:cNvGrpSpPr/>
          <p:nvPr/>
        </p:nvGrpSpPr>
        <p:grpSpPr>
          <a:xfrm>
            <a:off x="323528" y="3068960"/>
            <a:ext cx="3458296" cy="432048"/>
            <a:chOff x="323528" y="3068960"/>
            <a:chExt cx="3458296" cy="432048"/>
          </a:xfrm>
        </p:grpSpPr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1187624" y="306896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7" name="Rectangle 15"/>
            <p:cNvSpPr>
              <a:spLocks noChangeArrowheads="1"/>
            </p:cNvSpPr>
            <p:nvPr/>
          </p:nvSpPr>
          <p:spPr bwMode="auto">
            <a:xfrm>
              <a:off x="2483768" y="306896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51" name="组 50"/>
            <p:cNvGrpSpPr/>
            <p:nvPr/>
          </p:nvGrpSpPr>
          <p:grpSpPr>
            <a:xfrm>
              <a:off x="1619672" y="3068960"/>
              <a:ext cx="433960" cy="432048"/>
              <a:chOff x="2987824" y="3356992"/>
              <a:chExt cx="433960" cy="432048"/>
            </a:xfrm>
          </p:grpSpPr>
          <p:sp>
            <p:nvSpPr>
              <p:cNvPr id="5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5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</a:p>
            </p:txBody>
          </p:sp>
        </p:grpSp>
        <p:grpSp>
          <p:nvGrpSpPr>
            <p:cNvPr id="55" name="组 54"/>
            <p:cNvGrpSpPr/>
            <p:nvPr/>
          </p:nvGrpSpPr>
          <p:grpSpPr>
            <a:xfrm>
              <a:off x="1187624" y="3068960"/>
              <a:ext cx="433960" cy="432048"/>
              <a:chOff x="2987824" y="3356992"/>
              <a:chExt cx="433960" cy="432048"/>
            </a:xfrm>
          </p:grpSpPr>
          <p:sp>
            <p:nvSpPr>
              <p:cNvPr id="5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5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</a:p>
            </p:txBody>
          </p:sp>
        </p:grpSp>
        <p:grpSp>
          <p:nvGrpSpPr>
            <p:cNvPr id="59" name="组 58"/>
            <p:cNvGrpSpPr/>
            <p:nvPr/>
          </p:nvGrpSpPr>
          <p:grpSpPr>
            <a:xfrm>
              <a:off x="323528" y="3068960"/>
              <a:ext cx="433960" cy="432048"/>
              <a:chOff x="2987824" y="3356992"/>
              <a:chExt cx="433960" cy="432048"/>
            </a:xfrm>
          </p:grpSpPr>
          <p:sp>
            <p:nvSpPr>
              <p:cNvPr id="6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6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</a:p>
            </p:txBody>
          </p:sp>
        </p:grpSp>
        <p:grpSp>
          <p:nvGrpSpPr>
            <p:cNvPr id="63" name="组 62"/>
            <p:cNvGrpSpPr/>
            <p:nvPr/>
          </p:nvGrpSpPr>
          <p:grpSpPr>
            <a:xfrm>
              <a:off x="755576" y="3068960"/>
              <a:ext cx="433960" cy="432048"/>
              <a:chOff x="2987824" y="3356992"/>
              <a:chExt cx="433960" cy="432048"/>
            </a:xfrm>
          </p:grpSpPr>
          <p:sp>
            <p:nvSpPr>
              <p:cNvPr id="6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6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</a:p>
            </p:txBody>
          </p:sp>
        </p:grpSp>
        <p:grpSp>
          <p:nvGrpSpPr>
            <p:cNvPr id="67" name="组 66"/>
            <p:cNvGrpSpPr/>
            <p:nvPr/>
          </p:nvGrpSpPr>
          <p:grpSpPr>
            <a:xfrm>
              <a:off x="2051720" y="3068960"/>
              <a:ext cx="433960" cy="432048"/>
              <a:chOff x="2987824" y="3356992"/>
              <a:chExt cx="433960" cy="432048"/>
            </a:xfrm>
          </p:grpSpPr>
          <p:sp>
            <p:nvSpPr>
              <p:cNvPr id="6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69" name="椭圆 6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</a:p>
            </p:txBody>
          </p:sp>
        </p:grpSp>
        <p:grpSp>
          <p:nvGrpSpPr>
            <p:cNvPr id="127" name="组 126"/>
            <p:cNvGrpSpPr/>
            <p:nvPr/>
          </p:nvGrpSpPr>
          <p:grpSpPr>
            <a:xfrm>
              <a:off x="2915816" y="3068960"/>
              <a:ext cx="433960" cy="432048"/>
              <a:chOff x="2987824" y="3356992"/>
              <a:chExt cx="433960" cy="432048"/>
            </a:xfrm>
          </p:grpSpPr>
          <p:sp>
            <p:nvSpPr>
              <p:cNvPr id="12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3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</a:p>
            </p:txBody>
          </p:sp>
        </p:grpSp>
        <p:grpSp>
          <p:nvGrpSpPr>
            <p:cNvPr id="131" name="组 130"/>
            <p:cNvGrpSpPr/>
            <p:nvPr/>
          </p:nvGrpSpPr>
          <p:grpSpPr>
            <a:xfrm>
              <a:off x="3347864" y="3068960"/>
              <a:ext cx="433960" cy="432048"/>
              <a:chOff x="2987824" y="3356992"/>
              <a:chExt cx="433960" cy="432048"/>
            </a:xfrm>
          </p:grpSpPr>
          <p:sp>
            <p:nvSpPr>
              <p:cNvPr id="13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3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7</a:t>
                </a:r>
              </a:p>
            </p:txBody>
          </p:sp>
        </p:grpSp>
      </p:grpSp>
      <p:grpSp>
        <p:nvGrpSpPr>
          <p:cNvPr id="31" name="组 30"/>
          <p:cNvGrpSpPr/>
          <p:nvPr/>
        </p:nvGrpSpPr>
        <p:grpSpPr>
          <a:xfrm>
            <a:off x="323528" y="4797152"/>
            <a:ext cx="3458296" cy="432048"/>
            <a:chOff x="323528" y="4797152"/>
            <a:chExt cx="3458296" cy="432048"/>
          </a:xfrm>
        </p:grpSpPr>
        <p:grpSp>
          <p:nvGrpSpPr>
            <p:cNvPr id="95" name="组 94"/>
            <p:cNvGrpSpPr/>
            <p:nvPr/>
          </p:nvGrpSpPr>
          <p:grpSpPr>
            <a:xfrm>
              <a:off x="323528" y="4797152"/>
              <a:ext cx="433960" cy="432048"/>
              <a:chOff x="2987824" y="3356992"/>
              <a:chExt cx="433960" cy="432048"/>
            </a:xfrm>
          </p:grpSpPr>
          <p:sp>
            <p:nvSpPr>
              <p:cNvPr id="9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9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35" name="组 134"/>
            <p:cNvGrpSpPr/>
            <p:nvPr/>
          </p:nvGrpSpPr>
          <p:grpSpPr>
            <a:xfrm>
              <a:off x="755576" y="4797152"/>
              <a:ext cx="433960" cy="432048"/>
              <a:chOff x="2987824" y="3356992"/>
              <a:chExt cx="433960" cy="432048"/>
            </a:xfrm>
          </p:grpSpPr>
          <p:sp>
            <p:nvSpPr>
              <p:cNvPr id="13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37" name="椭圆 13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3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39" name="组 138"/>
            <p:cNvGrpSpPr/>
            <p:nvPr/>
          </p:nvGrpSpPr>
          <p:grpSpPr>
            <a:xfrm>
              <a:off x="1187624" y="4797152"/>
              <a:ext cx="433960" cy="432048"/>
              <a:chOff x="2987824" y="3356992"/>
              <a:chExt cx="433960" cy="432048"/>
            </a:xfrm>
          </p:grpSpPr>
          <p:sp>
            <p:nvSpPr>
              <p:cNvPr id="14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41" name="椭圆 140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4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43" name="组 142"/>
            <p:cNvGrpSpPr/>
            <p:nvPr/>
          </p:nvGrpSpPr>
          <p:grpSpPr>
            <a:xfrm>
              <a:off x="1619672" y="4797152"/>
              <a:ext cx="433960" cy="432048"/>
              <a:chOff x="2987824" y="3356992"/>
              <a:chExt cx="433960" cy="432048"/>
            </a:xfrm>
          </p:grpSpPr>
          <p:sp>
            <p:nvSpPr>
              <p:cNvPr id="14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45" name="椭圆 144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4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47" name="组 146"/>
            <p:cNvGrpSpPr/>
            <p:nvPr/>
          </p:nvGrpSpPr>
          <p:grpSpPr>
            <a:xfrm>
              <a:off x="2051720" y="4797152"/>
              <a:ext cx="433960" cy="432048"/>
              <a:chOff x="2987824" y="3356992"/>
              <a:chExt cx="433960" cy="432048"/>
            </a:xfrm>
          </p:grpSpPr>
          <p:sp>
            <p:nvSpPr>
              <p:cNvPr id="14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49" name="椭圆 14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5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51" name="组 150"/>
            <p:cNvGrpSpPr/>
            <p:nvPr/>
          </p:nvGrpSpPr>
          <p:grpSpPr>
            <a:xfrm>
              <a:off x="2483768" y="4797152"/>
              <a:ext cx="433960" cy="432048"/>
              <a:chOff x="2987824" y="3356992"/>
              <a:chExt cx="433960" cy="432048"/>
            </a:xfrm>
          </p:grpSpPr>
          <p:sp>
            <p:nvSpPr>
              <p:cNvPr id="15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53" name="椭圆 15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5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55" name="组 154"/>
            <p:cNvGrpSpPr/>
            <p:nvPr/>
          </p:nvGrpSpPr>
          <p:grpSpPr>
            <a:xfrm>
              <a:off x="2915816" y="4797152"/>
              <a:ext cx="433960" cy="432048"/>
              <a:chOff x="2987824" y="3356992"/>
              <a:chExt cx="433960" cy="432048"/>
            </a:xfrm>
          </p:grpSpPr>
          <p:sp>
            <p:nvSpPr>
              <p:cNvPr id="15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57" name="椭圆 15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5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7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59" name="组 158"/>
            <p:cNvGrpSpPr/>
            <p:nvPr/>
          </p:nvGrpSpPr>
          <p:grpSpPr>
            <a:xfrm>
              <a:off x="3347864" y="4797152"/>
              <a:ext cx="433960" cy="432048"/>
              <a:chOff x="2987824" y="3356992"/>
              <a:chExt cx="433960" cy="432048"/>
            </a:xfrm>
          </p:grpSpPr>
          <p:sp>
            <p:nvSpPr>
              <p:cNvPr id="16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61" name="椭圆 160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6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8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3" name="组 2"/>
          <p:cNvGrpSpPr/>
          <p:nvPr/>
        </p:nvGrpSpPr>
        <p:grpSpPr>
          <a:xfrm>
            <a:off x="323528" y="1772816"/>
            <a:ext cx="3458296" cy="432048"/>
            <a:chOff x="323528" y="1772816"/>
            <a:chExt cx="3458296" cy="432048"/>
          </a:xfrm>
        </p:grpSpPr>
        <p:grpSp>
          <p:nvGrpSpPr>
            <p:cNvPr id="91" name="组 90"/>
            <p:cNvGrpSpPr/>
            <p:nvPr/>
          </p:nvGrpSpPr>
          <p:grpSpPr>
            <a:xfrm>
              <a:off x="323528" y="1772816"/>
              <a:ext cx="433960" cy="432048"/>
              <a:chOff x="2987824" y="3356992"/>
              <a:chExt cx="433960" cy="432048"/>
            </a:xfrm>
          </p:grpSpPr>
          <p:sp>
            <p:nvSpPr>
              <p:cNvPr id="9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9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11" name="Rectangle 15"/>
            <p:cNvSpPr>
              <a:spLocks noChangeArrowheads="1"/>
            </p:cNvSpPr>
            <p:nvPr/>
          </p:nvSpPr>
          <p:spPr bwMode="auto">
            <a:xfrm>
              <a:off x="755576" y="177281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19" name="Rectangle 15"/>
            <p:cNvSpPr>
              <a:spLocks noChangeArrowheads="1"/>
            </p:cNvSpPr>
            <p:nvPr/>
          </p:nvSpPr>
          <p:spPr bwMode="auto">
            <a:xfrm>
              <a:off x="2483768" y="177281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20" name="Rectangle 15"/>
            <p:cNvSpPr>
              <a:spLocks noChangeArrowheads="1"/>
            </p:cNvSpPr>
            <p:nvPr/>
          </p:nvSpPr>
          <p:spPr bwMode="auto">
            <a:xfrm>
              <a:off x="2051720" y="177281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163" name="组 162"/>
            <p:cNvGrpSpPr/>
            <p:nvPr/>
          </p:nvGrpSpPr>
          <p:grpSpPr>
            <a:xfrm>
              <a:off x="1187624" y="1772816"/>
              <a:ext cx="433960" cy="432048"/>
              <a:chOff x="2987824" y="3356992"/>
              <a:chExt cx="433960" cy="432048"/>
            </a:xfrm>
          </p:grpSpPr>
          <p:sp>
            <p:nvSpPr>
              <p:cNvPr id="16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65" name="椭圆 164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6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67" name="组 166"/>
            <p:cNvGrpSpPr/>
            <p:nvPr/>
          </p:nvGrpSpPr>
          <p:grpSpPr>
            <a:xfrm>
              <a:off x="1619672" y="1772816"/>
              <a:ext cx="433960" cy="432048"/>
              <a:chOff x="2987824" y="3356992"/>
              <a:chExt cx="433960" cy="432048"/>
            </a:xfrm>
          </p:grpSpPr>
          <p:sp>
            <p:nvSpPr>
              <p:cNvPr id="16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69" name="椭圆 16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7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71" name="组 170"/>
            <p:cNvGrpSpPr/>
            <p:nvPr/>
          </p:nvGrpSpPr>
          <p:grpSpPr>
            <a:xfrm>
              <a:off x="2915816" y="1772816"/>
              <a:ext cx="433960" cy="432048"/>
              <a:chOff x="2987824" y="3356992"/>
              <a:chExt cx="433960" cy="432048"/>
            </a:xfrm>
          </p:grpSpPr>
          <p:sp>
            <p:nvSpPr>
              <p:cNvPr id="17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73" name="椭圆 17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7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75" name="组 174"/>
            <p:cNvGrpSpPr/>
            <p:nvPr/>
          </p:nvGrpSpPr>
          <p:grpSpPr>
            <a:xfrm>
              <a:off x="3347864" y="1772816"/>
              <a:ext cx="433960" cy="432048"/>
              <a:chOff x="2987824" y="3356992"/>
              <a:chExt cx="433960" cy="432048"/>
            </a:xfrm>
          </p:grpSpPr>
          <p:sp>
            <p:nvSpPr>
              <p:cNvPr id="17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77" name="椭圆 17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7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29" name="组 28"/>
          <p:cNvGrpSpPr/>
          <p:nvPr/>
        </p:nvGrpSpPr>
        <p:grpSpPr>
          <a:xfrm>
            <a:off x="323528" y="3933056"/>
            <a:ext cx="3458296" cy="432048"/>
            <a:chOff x="323528" y="3933056"/>
            <a:chExt cx="3458296" cy="432048"/>
          </a:xfrm>
        </p:grpSpPr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1619672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9" name="Rectangle 15"/>
            <p:cNvSpPr>
              <a:spLocks noChangeArrowheads="1"/>
            </p:cNvSpPr>
            <p:nvPr/>
          </p:nvSpPr>
          <p:spPr bwMode="auto">
            <a:xfrm>
              <a:off x="1187624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5" name="Rectangle 15"/>
            <p:cNvSpPr>
              <a:spLocks noChangeArrowheads="1"/>
            </p:cNvSpPr>
            <p:nvPr/>
          </p:nvSpPr>
          <p:spPr bwMode="auto">
            <a:xfrm>
              <a:off x="3347864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6" name="Rectangle 15"/>
            <p:cNvSpPr>
              <a:spLocks noChangeArrowheads="1"/>
            </p:cNvSpPr>
            <p:nvPr/>
          </p:nvSpPr>
          <p:spPr bwMode="auto">
            <a:xfrm>
              <a:off x="2915816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7" name="Rectangle 15"/>
            <p:cNvSpPr>
              <a:spLocks noChangeArrowheads="1"/>
            </p:cNvSpPr>
            <p:nvPr/>
          </p:nvSpPr>
          <p:spPr bwMode="auto">
            <a:xfrm>
              <a:off x="2483768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8" name="Rectangle 15"/>
            <p:cNvSpPr>
              <a:spLocks noChangeArrowheads="1"/>
            </p:cNvSpPr>
            <p:nvPr/>
          </p:nvSpPr>
          <p:spPr bwMode="auto">
            <a:xfrm>
              <a:off x="2051720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179" name="组 178"/>
            <p:cNvGrpSpPr/>
            <p:nvPr/>
          </p:nvGrpSpPr>
          <p:grpSpPr>
            <a:xfrm>
              <a:off x="323528" y="3933056"/>
              <a:ext cx="433960" cy="432048"/>
              <a:chOff x="2987824" y="3356992"/>
              <a:chExt cx="433960" cy="432048"/>
            </a:xfrm>
          </p:grpSpPr>
          <p:sp>
            <p:nvSpPr>
              <p:cNvPr id="18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81" name="椭圆 180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50D324"/>
                  </a:gs>
                  <a:gs pos="80000">
                    <a:srgbClr val="69EA2B"/>
                  </a:gs>
                  <a:gs pos="100000">
                    <a:srgbClr val="6BF817"/>
                  </a:gs>
                </a:gsLst>
              </a:gradFill>
              <a:ln>
                <a:solidFill>
                  <a:srgbClr val="5AC62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8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83" name="组 182"/>
            <p:cNvGrpSpPr/>
            <p:nvPr/>
          </p:nvGrpSpPr>
          <p:grpSpPr>
            <a:xfrm>
              <a:off x="755576" y="3933056"/>
              <a:ext cx="433960" cy="432048"/>
              <a:chOff x="2987824" y="3356992"/>
              <a:chExt cx="433960" cy="432048"/>
            </a:xfrm>
          </p:grpSpPr>
          <p:sp>
            <p:nvSpPr>
              <p:cNvPr id="18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85" name="椭圆 184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50D324"/>
                  </a:gs>
                  <a:gs pos="80000">
                    <a:srgbClr val="69EA2B"/>
                  </a:gs>
                  <a:gs pos="100000">
                    <a:srgbClr val="6BF817"/>
                  </a:gs>
                </a:gsLst>
              </a:gradFill>
              <a:ln>
                <a:solidFill>
                  <a:srgbClr val="5AC62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8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</a:p>
            </p:txBody>
          </p:sp>
        </p:grpSp>
      </p:grpSp>
      <p:grpSp>
        <p:nvGrpSpPr>
          <p:cNvPr id="30" name="组 29"/>
          <p:cNvGrpSpPr/>
          <p:nvPr/>
        </p:nvGrpSpPr>
        <p:grpSpPr>
          <a:xfrm>
            <a:off x="323528" y="4365104"/>
            <a:ext cx="3458296" cy="432048"/>
            <a:chOff x="323528" y="4365104"/>
            <a:chExt cx="3458296" cy="432048"/>
          </a:xfrm>
        </p:grpSpPr>
        <p:sp>
          <p:nvSpPr>
            <p:cNvPr id="43" name="Rectangle 15"/>
            <p:cNvSpPr>
              <a:spLocks noChangeArrowheads="1"/>
            </p:cNvSpPr>
            <p:nvPr/>
          </p:nvSpPr>
          <p:spPr bwMode="auto">
            <a:xfrm>
              <a:off x="323528" y="436510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187" name="组 186"/>
            <p:cNvGrpSpPr/>
            <p:nvPr/>
          </p:nvGrpSpPr>
          <p:grpSpPr>
            <a:xfrm>
              <a:off x="755576" y="4365104"/>
              <a:ext cx="433960" cy="432048"/>
              <a:chOff x="2987824" y="3356992"/>
              <a:chExt cx="433960" cy="432048"/>
            </a:xfrm>
          </p:grpSpPr>
          <p:sp>
            <p:nvSpPr>
              <p:cNvPr id="18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89" name="椭圆 18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9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91" name="组 190"/>
            <p:cNvGrpSpPr/>
            <p:nvPr/>
          </p:nvGrpSpPr>
          <p:grpSpPr>
            <a:xfrm>
              <a:off x="1187624" y="4365104"/>
              <a:ext cx="433960" cy="432048"/>
              <a:chOff x="2987824" y="3356992"/>
              <a:chExt cx="433960" cy="432048"/>
            </a:xfrm>
          </p:grpSpPr>
          <p:sp>
            <p:nvSpPr>
              <p:cNvPr id="19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93" name="椭圆 19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9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</a:p>
            </p:txBody>
          </p:sp>
        </p:grpSp>
        <p:grpSp>
          <p:nvGrpSpPr>
            <p:cNvPr id="195" name="组 194"/>
            <p:cNvGrpSpPr/>
            <p:nvPr/>
          </p:nvGrpSpPr>
          <p:grpSpPr>
            <a:xfrm>
              <a:off x="1619672" y="4365104"/>
              <a:ext cx="433960" cy="432048"/>
              <a:chOff x="2987824" y="3356992"/>
              <a:chExt cx="433960" cy="432048"/>
            </a:xfrm>
          </p:grpSpPr>
          <p:sp>
            <p:nvSpPr>
              <p:cNvPr id="19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97" name="椭圆 19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9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99" name="组 198"/>
            <p:cNvGrpSpPr/>
            <p:nvPr/>
          </p:nvGrpSpPr>
          <p:grpSpPr>
            <a:xfrm>
              <a:off x="2051720" y="4365104"/>
              <a:ext cx="433960" cy="432048"/>
              <a:chOff x="2987824" y="3356992"/>
              <a:chExt cx="433960" cy="432048"/>
            </a:xfrm>
          </p:grpSpPr>
          <p:sp>
            <p:nvSpPr>
              <p:cNvPr id="20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01" name="椭圆 200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0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03" name="组 202"/>
            <p:cNvGrpSpPr/>
            <p:nvPr/>
          </p:nvGrpSpPr>
          <p:grpSpPr>
            <a:xfrm>
              <a:off x="2481856" y="4365104"/>
              <a:ext cx="433960" cy="432048"/>
              <a:chOff x="2987824" y="3356992"/>
              <a:chExt cx="433960" cy="432048"/>
            </a:xfrm>
          </p:grpSpPr>
          <p:sp>
            <p:nvSpPr>
              <p:cNvPr id="20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05" name="椭圆 204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0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07" name="组 206"/>
            <p:cNvGrpSpPr/>
            <p:nvPr/>
          </p:nvGrpSpPr>
          <p:grpSpPr>
            <a:xfrm>
              <a:off x="2913904" y="4365104"/>
              <a:ext cx="433960" cy="432048"/>
              <a:chOff x="2987824" y="3356992"/>
              <a:chExt cx="433960" cy="432048"/>
            </a:xfrm>
          </p:grpSpPr>
          <p:sp>
            <p:nvSpPr>
              <p:cNvPr id="20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09" name="椭圆 20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1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11" name="组 210"/>
            <p:cNvGrpSpPr/>
            <p:nvPr/>
          </p:nvGrpSpPr>
          <p:grpSpPr>
            <a:xfrm>
              <a:off x="3347864" y="4365104"/>
              <a:ext cx="433960" cy="432048"/>
              <a:chOff x="2987824" y="3356992"/>
              <a:chExt cx="433960" cy="432048"/>
            </a:xfrm>
          </p:grpSpPr>
          <p:sp>
            <p:nvSpPr>
              <p:cNvPr id="21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13" name="椭圆 21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1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7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4" name="组 3"/>
          <p:cNvGrpSpPr/>
          <p:nvPr/>
        </p:nvGrpSpPr>
        <p:grpSpPr>
          <a:xfrm>
            <a:off x="4139952" y="2708920"/>
            <a:ext cx="866008" cy="1728192"/>
            <a:chOff x="4139952" y="2708920"/>
            <a:chExt cx="866008" cy="1728192"/>
          </a:xfrm>
        </p:grpSpPr>
        <p:grpSp>
          <p:nvGrpSpPr>
            <p:cNvPr id="254" name="组 253"/>
            <p:cNvGrpSpPr/>
            <p:nvPr/>
          </p:nvGrpSpPr>
          <p:grpSpPr>
            <a:xfrm>
              <a:off x="4139952" y="2708920"/>
              <a:ext cx="433960" cy="432048"/>
              <a:chOff x="2987824" y="3356992"/>
              <a:chExt cx="433960" cy="432048"/>
            </a:xfrm>
          </p:grpSpPr>
          <p:sp>
            <p:nvSpPr>
              <p:cNvPr id="25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56" name="椭圆 255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5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58" name="组 257"/>
            <p:cNvGrpSpPr/>
            <p:nvPr/>
          </p:nvGrpSpPr>
          <p:grpSpPr>
            <a:xfrm>
              <a:off x="4139952" y="3140968"/>
              <a:ext cx="433960" cy="432048"/>
              <a:chOff x="2987824" y="3356992"/>
              <a:chExt cx="433960" cy="432048"/>
            </a:xfrm>
          </p:grpSpPr>
          <p:sp>
            <p:nvSpPr>
              <p:cNvPr id="25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60" name="椭圆 25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6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62" name="组 261"/>
            <p:cNvGrpSpPr/>
            <p:nvPr/>
          </p:nvGrpSpPr>
          <p:grpSpPr>
            <a:xfrm>
              <a:off x="4139952" y="3573016"/>
              <a:ext cx="433960" cy="432048"/>
              <a:chOff x="2987824" y="3356992"/>
              <a:chExt cx="433960" cy="432048"/>
            </a:xfrm>
          </p:grpSpPr>
          <p:sp>
            <p:nvSpPr>
              <p:cNvPr id="26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64" name="椭圆 26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6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66" name="组 265"/>
            <p:cNvGrpSpPr/>
            <p:nvPr/>
          </p:nvGrpSpPr>
          <p:grpSpPr>
            <a:xfrm>
              <a:off x="4139952" y="4005064"/>
              <a:ext cx="433960" cy="432048"/>
              <a:chOff x="2987824" y="3356992"/>
              <a:chExt cx="433960" cy="432048"/>
            </a:xfrm>
          </p:grpSpPr>
          <p:sp>
            <p:nvSpPr>
              <p:cNvPr id="26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68" name="椭圆 26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6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</a:p>
            </p:txBody>
          </p:sp>
        </p:grpSp>
        <p:grpSp>
          <p:nvGrpSpPr>
            <p:cNvPr id="270" name="组 269"/>
            <p:cNvGrpSpPr/>
            <p:nvPr/>
          </p:nvGrpSpPr>
          <p:grpSpPr>
            <a:xfrm>
              <a:off x="4572000" y="2708920"/>
              <a:ext cx="433960" cy="432048"/>
              <a:chOff x="2987824" y="3356992"/>
              <a:chExt cx="433960" cy="432048"/>
            </a:xfrm>
          </p:grpSpPr>
          <p:sp>
            <p:nvSpPr>
              <p:cNvPr id="27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72" name="椭圆 27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7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33" name="组 32"/>
          <p:cNvGrpSpPr/>
          <p:nvPr/>
        </p:nvGrpSpPr>
        <p:grpSpPr>
          <a:xfrm>
            <a:off x="4572000" y="3140968"/>
            <a:ext cx="433960" cy="864096"/>
            <a:chOff x="4572000" y="3140968"/>
            <a:chExt cx="433960" cy="864096"/>
          </a:xfrm>
        </p:grpSpPr>
        <p:grpSp>
          <p:nvGrpSpPr>
            <p:cNvPr id="274" name="组 273"/>
            <p:cNvGrpSpPr/>
            <p:nvPr/>
          </p:nvGrpSpPr>
          <p:grpSpPr>
            <a:xfrm>
              <a:off x="4572000" y="3140968"/>
              <a:ext cx="433960" cy="432048"/>
              <a:chOff x="2987824" y="3356992"/>
              <a:chExt cx="433960" cy="432048"/>
            </a:xfrm>
          </p:grpSpPr>
          <p:sp>
            <p:nvSpPr>
              <p:cNvPr id="27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76" name="椭圆 275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8000"/>
                  </a:gs>
                  <a:gs pos="80000">
                    <a:srgbClr val="49A021"/>
                  </a:gs>
                  <a:gs pos="100000">
                    <a:srgbClr val="57E128"/>
                  </a:gs>
                </a:gsLst>
              </a:gradFill>
              <a:ln>
                <a:solidFill>
                  <a:srgbClr val="49A02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7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78" name="组 277"/>
            <p:cNvGrpSpPr/>
            <p:nvPr/>
          </p:nvGrpSpPr>
          <p:grpSpPr>
            <a:xfrm>
              <a:off x="4572000" y="3573016"/>
              <a:ext cx="433960" cy="432048"/>
              <a:chOff x="2987824" y="3356992"/>
              <a:chExt cx="433960" cy="432048"/>
            </a:xfrm>
          </p:grpSpPr>
          <p:sp>
            <p:nvSpPr>
              <p:cNvPr id="27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80" name="椭圆 27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8000"/>
                  </a:gs>
                  <a:gs pos="80000">
                    <a:srgbClr val="49A021"/>
                  </a:gs>
                  <a:gs pos="100000">
                    <a:srgbClr val="57E128"/>
                  </a:gs>
                </a:gsLst>
              </a:gradFill>
              <a:ln>
                <a:solidFill>
                  <a:srgbClr val="49A02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8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sp>
        <p:nvSpPr>
          <p:cNvPr id="318" name="Rectangle 15"/>
          <p:cNvSpPr>
            <a:spLocks noChangeArrowheads="1"/>
          </p:cNvSpPr>
          <p:nvPr/>
        </p:nvSpPr>
        <p:spPr bwMode="auto">
          <a:xfrm>
            <a:off x="4139952" y="2420888"/>
            <a:ext cx="172819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da-DK" altLang="zh-CN" sz="1600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value</a:t>
            </a: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=</a:t>
            </a:r>
            <a:endParaRPr lang="da-DK" altLang="zh-CN" sz="16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34" name="组 33"/>
          <p:cNvGrpSpPr/>
          <p:nvPr/>
        </p:nvGrpSpPr>
        <p:grpSpPr>
          <a:xfrm>
            <a:off x="4572000" y="5301208"/>
            <a:ext cx="435872" cy="864096"/>
            <a:chOff x="4572000" y="5301208"/>
            <a:chExt cx="435872" cy="864096"/>
          </a:xfrm>
        </p:grpSpPr>
        <p:sp>
          <p:nvSpPr>
            <p:cNvPr id="236" name="Rectangle 15"/>
            <p:cNvSpPr>
              <a:spLocks noChangeArrowheads="1"/>
            </p:cNvSpPr>
            <p:nvPr/>
          </p:nvSpPr>
          <p:spPr bwMode="auto">
            <a:xfrm>
              <a:off x="4572000" y="53012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48" name="Rectangle 15"/>
            <p:cNvSpPr>
              <a:spLocks noChangeArrowheads="1"/>
            </p:cNvSpPr>
            <p:nvPr/>
          </p:nvSpPr>
          <p:spPr bwMode="auto">
            <a:xfrm>
              <a:off x="4573912" y="57332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6" name="组 5"/>
          <p:cNvGrpSpPr/>
          <p:nvPr/>
        </p:nvGrpSpPr>
        <p:grpSpPr>
          <a:xfrm>
            <a:off x="4139952" y="4869160"/>
            <a:ext cx="866008" cy="1728192"/>
            <a:chOff x="4139952" y="4869160"/>
            <a:chExt cx="866008" cy="1728192"/>
          </a:xfrm>
        </p:grpSpPr>
        <p:sp>
          <p:nvSpPr>
            <p:cNvPr id="237" name="Rectangle 15"/>
            <p:cNvSpPr>
              <a:spLocks noChangeArrowheads="1"/>
            </p:cNvSpPr>
            <p:nvPr/>
          </p:nvSpPr>
          <p:spPr bwMode="auto">
            <a:xfrm>
              <a:off x="4139952" y="53012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40" name="Rectangle 15"/>
            <p:cNvSpPr>
              <a:spLocks noChangeArrowheads="1"/>
            </p:cNvSpPr>
            <p:nvPr/>
          </p:nvSpPr>
          <p:spPr bwMode="auto">
            <a:xfrm>
              <a:off x="4572000" y="486916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41" name="Rectangle 15"/>
            <p:cNvSpPr>
              <a:spLocks noChangeArrowheads="1"/>
            </p:cNvSpPr>
            <p:nvPr/>
          </p:nvSpPr>
          <p:spPr bwMode="auto">
            <a:xfrm>
              <a:off x="4139952" y="486916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45" name="Rectangle 15"/>
            <p:cNvSpPr>
              <a:spLocks noChangeArrowheads="1"/>
            </p:cNvSpPr>
            <p:nvPr/>
          </p:nvSpPr>
          <p:spPr bwMode="auto">
            <a:xfrm>
              <a:off x="4141864" y="616530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49" name="Rectangle 15"/>
            <p:cNvSpPr>
              <a:spLocks noChangeArrowheads="1"/>
            </p:cNvSpPr>
            <p:nvPr/>
          </p:nvSpPr>
          <p:spPr bwMode="auto">
            <a:xfrm>
              <a:off x="4141864" y="57332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44" name="组 43"/>
          <p:cNvGrpSpPr/>
          <p:nvPr/>
        </p:nvGrpSpPr>
        <p:grpSpPr>
          <a:xfrm>
            <a:off x="4573912" y="4869160"/>
            <a:ext cx="1296144" cy="1728192"/>
            <a:chOff x="4573912" y="4869160"/>
            <a:chExt cx="1296144" cy="1728192"/>
          </a:xfrm>
        </p:grpSpPr>
        <p:sp>
          <p:nvSpPr>
            <p:cNvPr id="238" name="Rectangle 15"/>
            <p:cNvSpPr>
              <a:spLocks noChangeArrowheads="1"/>
            </p:cNvSpPr>
            <p:nvPr/>
          </p:nvSpPr>
          <p:spPr bwMode="auto">
            <a:xfrm>
              <a:off x="5436096" y="53012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39" name="Rectangle 15"/>
            <p:cNvSpPr>
              <a:spLocks noChangeArrowheads="1"/>
            </p:cNvSpPr>
            <p:nvPr/>
          </p:nvSpPr>
          <p:spPr bwMode="auto">
            <a:xfrm>
              <a:off x="5004048" y="53012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42" name="Rectangle 15"/>
            <p:cNvSpPr>
              <a:spLocks noChangeArrowheads="1"/>
            </p:cNvSpPr>
            <p:nvPr/>
          </p:nvSpPr>
          <p:spPr bwMode="auto">
            <a:xfrm>
              <a:off x="5436096" y="486916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43" name="Rectangle 15"/>
            <p:cNvSpPr>
              <a:spLocks noChangeArrowheads="1"/>
            </p:cNvSpPr>
            <p:nvPr/>
          </p:nvSpPr>
          <p:spPr bwMode="auto">
            <a:xfrm>
              <a:off x="5004048" y="486916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44" name="Rectangle 15"/>
            <p:cNvSpPr>
              <a:spLocks noChangeArrowheads="1"/>
            </p:cNvSpPr>
            <p:nvPr/>
          </p:nvSpPr>
          <p:spPr bwMode="auto">
            <a:xfrm>
              <a:off x="4573912" y="616530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47" name="Rectangle 15"/>
            <p:cNvSpPr>
              <a:spLocks noChangeArrowheads="1"/>
            </p:cNvSpPr>
            <p:nvPr/>
          </p:nvSpPr>
          <p:spPr bwMode="auto">
            <a:xfrm>
              <a:off x="5005960" y="616530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51" name="Rectangle 15"/>
            <p:cNvSpPr>
              <a:spLocks noChangeArrowheads="1"/>
            </p:cNvSpPr>
            <p:nvPr/>
          </p:nvSpPr>
          <p:spPr bwMode="auto">
            <a:xfrm>
              <a:off x="5005960" y="57332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253" name="Rectangle 15"/>
          <p:cNvSpPr>
            <a:spLocks noChangeArrowheads="1"/>
          </p:cNvSpPr>
          <p:nvPr/>
        </p:nvSpPr>
        <p:spPr bwMode="auto">
          <a:xfrm>
            <a:off x="4139952" y="4581128"/>
            <a:ext cx="172819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bit-flag =</a:t>
            </a:r>
            <a:endParaRPr lang="da-DK" altLang="zh-CN" sz="16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47" name="组 46"/>
          <p:cNvGrpSpPr/>
          <p:nvPr/>
        </p:nvGrpSpPr>
        <p:grpSpPr>
          <a:xfrm>
            <a:off x="5438008" y="4869160"/>
            <a:ext cx="1224136" cy="1728192"/>
            <a:chOff x="5438008" y="4869160"/>
            <a:chExt cx="1224136" cy="1728192"/>
          </a:xfrm>
        </p:grpSpPr>
        <p:sp>
          <p:nvSpPr>
            <p:cNvPr id="246" name="Rectangle 15"/>
            <p:cNvSpPr>
              <a:spLocks noChangeArrowheads="1"/>
            </p:cNvSpPr>
            <p:nvPr/>
          </p:nvSpPr>
          <p:spPr bwMode="auto">
            <a:xfrm>
              <a:off x="5438008" y="616530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</a:t>
              </a:r>
            </a:p>
          </p:txBody>
        </p:sp>
        <p:sp>
          <p:nvSpPr>
            <p:cNvPr id="250" name="Rectangle 15"/>
            <p:cNvSpPr>
              <a:spLocks noChangeArrowheads="1"/>
            </p:cNvSpPr>
            <p:nvPr/>
          </p:nvSpPr>
          <p:spPr bwMode="auto">
            <a:xfrm>
              <a:off x="5438008" y="57332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43" name="Rectangle 15"/>
            <p:cNvSpPr>
              <a:spLocks noChangeArrowheads="1"/>
            </p:cNvSpPr>
            <p:nvPr/>
          </p:nvSpPr>
          <p:spPr bwMode="auto">
            <a:xfrm>
              <a:off x="6228184" y="486916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  <a:endParaRPr lang="da-DK" altLang="zh-CN" sz="2000" i="1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0248" name="组 10247"/>
          <p:cNvGrpSpPr/>
          <p:nvPr/>
        </p:nvGrpSpPr>
        <p:grpSpPr>
          <a:xfrm>
            <a:off x="6230096" y="4869160"/>
            <a:ext cx="1296144" cy="1728192"/>
            <a:chOff x="6230096" y="4869160"/>
            <a:chExt cx="1296144" cy="1728192"/>
          </a:xfrm>
        </p:grpSpPr>
        <p:sp>
          <p:nvSpPr>
            <p:cNvPr id="338" name="Rectangle 15"/>
            <p:cNvSpPr>
              <a:spLocks noChangeArrowheads="1"/>
            </p:cNvSpPr>
            <p:nvPr/>
          </p:nvSpPr>
          <p:spPr bwMode="auto">
            <a:xfrm>
              <a:off x="6660232" y="53012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</a:t>
              </a:r>
            </a:p>
          </p:txBody>
        </p:sp>
        <p:sp>
          <p:nvSpPr>
            <p:cNvPr id="341" name="Rectangle 15"/>
            <p:cNvSpPr>
              <a:spLocks noChangeArrowheads="1"/>
            </p:cNvSpPr>
            <p:nvPr/>
          </p:nvSpPr>
          <p:spPr bwMode="auto">
            <a:xfrm>
              <a:off x="7092280" y="53012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42" name="Rectangle 15"/>
            <p:cNvSpPr>
              <a:spLocks noChangeArrowheads="1"/>
            </p:cNvSpPr>
            <p:nvPr/>
          </p:nvSpPr>
          <p:spPr bwMode="auto">
            <a:xfrm>
              <a:off x="6660232" y="486916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45" name="Rectangle 15"/>
            <p:cNvSpPr>
              <a:spLocks noChangeArrowheads="1"/>
            </p:cNvSpPr>
            <p:nvPr/>
          </p:nvSpPr>
          <p:spPr bwMode="auto">
            <a:xfrm>
              <a:off x="7092280" y="486916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46" name="Rectangle 15"/>
            <p:cNvSpPr>
              <a:spLocks noChangeArrowheads="1"/>
            </p:cNvSpPr>
            <p:nvPr/>
          </p:nvSpPr>
          <p:spPr bwMode="auto">
            <a:xfrm>
              <a:off x="6662144" y="616530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</a:t>
              </a:r>
            </a:p>
          </p:txBody>
        </p:sp>
        <p:sp>
          <p:nvSpPr>
            <p:cNvPr id="347" name="Rectangle 15"/>
            <p:cNvSpPr>
              <a:spLocks noChangeArrowheads="1"/>
            </p:cNvSpPr>
            <p:nvPr/>
          </p:nvSpPr>
          <p:spPr bwMode="auto">
            <a:xfrm>
              <a:off x="6230096" y="616530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</a:p>
          </p:txBody>
        </p:sp>
        <p:sp>
          <p:nvSpPr>
            <p:cNvPr id="350" name="Rectangle 15"/>
            <p:cNvSpPr>
              <a:spLocks noChangeArrowheads="1"/>
            </p:cNvSpPr>
            <p:nvPr/>
          </p:nvSpPr>
          <p:spPr bwMode="auto">
            <a:xfrm>
              <a:off x="6662144" y="57332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0245" name="组 10244"/>
          <p:cNvGrpSpPr/>
          <p:nvPr/>
        </p:nvGrpSpPr>
        <p:grpSpPr>
          <a:xfrm>
            <a:off x="6228184" y="5301208"/>
            <a:ext cx="435872" cy="864096"/>
            <a:chOff x="6228184" y="5301208"/>
            <a:chExt cx="435872" cy="864096"/>
          </a:xfrm>
        </p:grpSpPr>
        <p:sp>
          <p:nvSpPr>
            <p:cNvPr id="339" name="Rectangle 15"/>
            <p:cNvSpPr>
              <a:spLocks noChangeArrowheads="1"/>
            </p:cNvSpPr>
            <p:nvPr/>
          </p:nvSpPr>
          <p:spPr bwMode="auto">
            <a:xfrm>
              <a:off x="6228184" y="53012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</a:p>
          </p:txBody>
        </p:sp>
        <p:sp>
          <p:nvSpPr>
            <p:cNvPr id="351" name="Rectangle 15"/>
            <p:cNvSpPr>
              <a:spLocks noChangeArrowheads="1"/>
            </p:cNvSpPr>
            <p:nvPr/>
          </p:nvSpPr>
          <p:spPr bwMode="auto">
            <a:xfrm>
              <a:off x="6230096" y="57332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0251" name="组 10250"/>
          <p:cNvGrpSpPr/>
          <p:nvPr/>
        </p:nvGrpSpPr>
        <p:grpSpPr>
          <a:xfrm>
            <a:off x="7094192" y="4869160"/>
            <a:ext cx="866008" cy="1728192"/>
            <a:chOff x="7094192" y="4869160"/>
            <a:chExt cx="866008" cy="1728192"/>
          </a:xfrm>
        </p:grpSpPr>
        <p:sp>
          <p:nvSpPr>
            <p:cNvPr id="340" name="Rectangle 15"/>
            <p:cNvSpPr>
              <a:spLocks noChangeArrowheads="1"/>
            </p:cNvSpPr>
            <p:nvPr/>
          </p:nvSpPr>
          <p:spPr bwMode="auto">
            <a:xfrm>
              <a:off x="7524328" y="53012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44" name="Rectangle 15"/>
            <p:cNvSpPr>
              <a:spLocks noChangeArrowheads="1"/>
            </p:cNvSpPr>
            <p:nvPr/>
          </p:nvSpPr>
          <p:spPr bwMode="auto">
            <a:xfrm>
              <a:off x="7524328" y="486916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48" name="Rectangle 15"/>
            <p:cNvSpPr>
              <a:spLocks noChangeArrowheads="1"/>
            </p:cNvSpPr>
            <p:nvPr/>
          </p:nvSpPr>
          <p:spPr bwMode="auto">
            <a:xfrm>
              <a:off x="7526240" y="616530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</a:t>
              </a:r>
            </a:p>
          </p:txBody>
        </p:sp>
        <p:sp>
          <p:nvSpPr>
            <p:cNvPr id="349" name="Rectangle 15"/>
            <p:cNvSpPr>
              <a:spLocks noChangeArrowheads="1"/>
            </p:cNvSpPr>
            <p:nvPr/>
          </p:nvSpPr>
          <p:spPr bwMode="auto">
            <a:xfrm>
              <a:off x="7094192" y="616530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52" name="Rectangle 15"/>
            <p:cNvSpPr>
              <a:spLocks noChangeArrowheads="1"/>
            </p:cNvSpPr>
            <p:nvPr/>
          </p:nvSpPr>
          <p:spPr bwMode="auto">
            <a:xfrm>
              <a:off x="7526240" y="57332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</a:t>
              </a:r>
            </a:p>
          </p:txBody>
        </p:sp>
        <p:sp>
          <p:nvSpPr>
            <p:cNvPr id="353" name="Rectangle 15"/>
            <p:cNvSpPr>
              <a:spLocks noChangeArrowheads="1"/>
            </p:cNvSpPr>
            <p:nvPr/>
          </p:nvSpPr>
          <p:spPr bwMode="auto">
            <a:xfrm>
              <a:off x="7094192" y="57332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</a:p>
          </p:txBody>
        </p:sp>
      </p:grpSp>
      <p:grpSp>
        <p:nvGrpSpPr>
          <p:cNvPr id="42" name="组 41"/>
          <p:cNvGrpSpPr/>
          <p:nvPr/>
        </p:nvGrpSpPr>
        <p:grpSpPr>
          <a:xfrm>
            <a:off x="4572000" y="2708920"/>
            <a:ext cx="1298056" cy="1728192"/>
            <a:chOff x="4572000" y="2708920"/>
            <a:chExt cx="1298056" cy="1728192"/>
          </a:xfrm>
        </p:grpSpPr>
        <p:grpSp>
          <p:nvGrpSpPr>
            <p:cNvPr id="282" name="组 281"/>
            <p:cNvGrpSpPr/>
            <p:nvPr/>
          </p:nvGrpSpPr>
          <p:grpSpPr>
            <a:xfrm>
              <a:off x="4572000" y="4005064"/>
              <a:ext cx="433960" cy="432048"/>
              <a:chOff x="2987824" y="3356992"/>
              <a:chExt cx="433960" cy="432048"/>
            </a:xfrm>
          </p:grpSpPr>
          <p:sp>
            <p:nvSpPr>
              <p:cNvPr id="28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84" name="椭圆 28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8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</a:p>
            </p:txBody>
          </p:sp>
        </p:grpSp>
        <p:grpSp>
          <p:nvGrpSpPr>
            <p:cNvPr id="286" name="组 285"/>
            <p:cNvGrpSpPr/>
            <p:nvPr/>
          </p:nvGrpSpPr>
          <p:grpSpPr>
            <a:xfrm>
              <a:off x="5004048" y="2708920"/>
              <a:ext cx="433960" cy="432048"/>
              <a:chOff x="2987824" y="3356992"/>
              <a:chExt cx="433960" cy="432048"/>
            </a:xfrm>
          </p:grpSpPr>
          <p:sp>
            <p:nvSpPr>
              <p:cNvPr id="28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88" name="椭圆 28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8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</a:p>
            </p:txBody>
          </p:sp>
        </p:grpSp>
        <p:grpSp>
          <p:nvGrpSpPr>
            <p:cNvPr id="290" name="组 289"/>
            <p:cNvGrpSpPr/>
            <p:nvPr/>
          </p:nvGrpSpPr>
          <p:grpSpPr>
            <a:xfrm>
              <a:off x="5004048" y="3140968"/>
              <a:ext cx="433960" cy="432048"/>
              <a:chOff x="2987824" y="3356992"/>
              <a:chExt cx="433960" cy="432048"/>
            </a:xfrm>
          </p:grpSpPr>
          <p:sp>
            <p:nvSpPr>
              <p:cNvPr id="29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92" name="椭圆 29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9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</a:p>
            </p:txBody>
          </p:sp>
        </p:grpSp>
        <p:grpSp>
          <p:nvGrpSpPr>
            <p:cNvPr id="294" name="组 293"/>
            <p:cNvGrpSpPr/>
            <p:nvPr/>
          </p:nvGrpSpPr>
          <p:grpSpPr>
            <a:xfrm>
              <a:off x="5004048" y="3573016"/>
              <a:ext cx="433960" cy="432048"/>
              <a:chOff x="2987824" y="3356992"/>
              <a:chExt cx="433960" cy="432048"/>
            </a:xfrm>
          </p:grpSpPr>
          <p:sp>
            <p:nvSpPr>
              <p:cNvPr id="29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96" name="椭圆 295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9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</a:p>
            </p:txBody>
          </p:sp>
        </p:grpSp>
        <p:grpSp>
          <p:nvGrpSpPr>
            <p:cNvPr id="298" name="组 297"/>
            <p:cNvGrpSpPr/>
            <p:nvPr/>
          </p:nvGrpSpPr>
          <p:grpSpPr>
            <a:xfrm>
              <a:off x="5004048" y="4005064"/>
              <a:ext cx="433960" cy="432048"/>
              <a:chOff x="2987824" y="3356992"/>
              <a:chExt cx="433960" cy="432048"/>
            </a:xfrm>
          </p:grpSpPr>
          <p:sp>
            <p:nvSpPr>
              <p:cNvPr id="29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300" name="椭圆 29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0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</a:p>
            </p:txBody>
          </p:sp>
        </p:grpSp>
        <p:grpSp>
          <p:nvGrpSpPr>
            <p:cNvPr id="302" name="组 301"/>
            <p:cNvGrpSpPr/>
            <p:nvPr/>
          </p:nvGrpSpPr>
          <p:grpSpPr>
            <a:xfrm>
              <a:off x="5436096" y="2708920"/>
              <a:ext cx="433960" cy="432048"/>
              <a:chOff x="2987824" y="3356992"/>
              <a:chExt cx="433960" cy="432048"/>
            </a:xfrm>
          </p:grpSpPr>
          <p:sp>
            <p:nvSpPr>
              <p:cNvPr id="30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304" name="椭圆 30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0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</a:p>
            </p:txBody>
          </p:sp>
        </p:grpSp>
        <p:grpSp>
          <p:nvGrpSpPr>
            <p:cNvPr id="306" name="组 305"/>
            <p:cNvGrpSpPr/>
            <p:nvPr/>
          </p:nvGrpSpPr>
          <p:grpSpPr>
            <a:xfrm>
              <a:off x="5436096" y="3140968"/>
              <a:ext cx="433960" cy="432048"/>
              <a:chOff x="2987824" y="3356992"/>
              <a:chExt cx="433960" cy="432048"/>
            </a:xfrm>
          </p:grpSpPr>
          <p:sp>
            <p:nvSpPr>
              <p:cNvPr id="30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308" name="椭圆 30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0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7</a:t>
                </a:r>
              </a:p>
            </p:txBody>
          </p:sp>
        </p:grpSp>
      </p:grpSp>
      <p:grpSp>
        <p:nvGrpSpPr>
          <p:cNvPr id="46" name="组 45"/>
          <p:cNvGrpSpPr/>
          <p:nvPr/>
        </p:nvGrpSpPr>
        <p:grpSpPr>
          <a:xfrm>
            <a:off x="5436096" y="2708920"/>
            <a:ext cx="1226048" cy="1728192"/>
            <a:chOff x="5436096" y="2708920"/>
            <a:chExt cx="1226048" cy="1728192"/>
          </a:xfrm>
        </p:grpSpPr>
        <p:grpSp>
          <p:nvGrpSpPr>
            <p:cNvPr id="310" name="组 309"/>
            <p:cNvGrpSpPr/>
            <p:nvPr/>
          </p:nvGrpSpPr>
          <p:grpSpPr>
            <a:xfrm>
              <a:off x="5436096" y="3573016"/>
              <a:ext cx="433960" cy="432048"/>
              <a:chOff x="2987824" y="3356992"/>
              <a:chExt cx="433960" cy="432048"/>
            </a:xfrm>
          </p:grpSpPr>
          <p:sp>
            <p:nvSpPr>
              <p:cNvPr id="31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312" name="椭圆 31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1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314" name="组 313"/>
            <p:cNvGrpSpPr/>
            <p:nvPr/>
          </p:nvGrpSpPr>
          <p:grpSpPr>
            <a:xfrm>
              <a:off x="5436096" y="4005064"/>
              <a:ext cx="433960" cy="432048"/>
              <a:chOff x="3851920" y="3356992"/>
              <a:chExt cx="433960" cy="432048"/>
            </a:xfrm>
          </p:grpSpPr>
          <p:sp>
            <p:nvSpPr>
              <p:cNvPr id="315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316" name="椭圆 315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1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22" name="组 421"/>
            <p:cNvGrpSpPr/>
            <p:nvPr/>
          </p:nvGrpSpPr>
          <p:grpSpPr>
            <a:xfrm>
              <a:off x="6228184" y="2708920"/>
              <a:ext cx="433960" cy="432048"/>
              <a:chOff x="3851920" y="3356992"/>
              <a:chExt cx="433960" cy="432048"/>
            </a:xfrm>
          </p:grpSpPr>
          <p:sp>
            <p:nvSpPr>
              <p:cNvPr id="423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24" name="椭圆 423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25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48" name="组 47"/>
          <p:cNvGrpSpPr/>
          <p:nvPr/>
        </p:nvGrpSpPr>
        <p:grpSpPr>
          <a:xfrm>
            <a:off x="6228184" y="3140968"/>
            <a:ext cx="433960" cy="864096"/>
            <a:chOff x="6228184" y="3140968"/>
            <a:chExt cx="433960" cy="864096"/>
          </a:xfrm>
        </p:grpSpPr>
        <p:grpSp>
          <p:nvGrpSpPr>
            <p:cNvPr id="426" name="组 425"/>
            <p:cNvGrpSpPr/>
            <p:nvPr/>
          </p:nvGrpSpPr>
          <p:grpSpPr>
            <a:xfrm>
              <a:off x="6228184" y="3140968"/>
              <a:ext cx="433960" cy="432048"/>
              <a:chOff x="2987824" y="3356992"/>
              <a:chExt cx="433960" cy="432048"/>
            </a:xfrm>
          </p:grpSpPr>
          <p:sp>
            <p:nvSpPr>
              <p:cNvPr id="42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28" name="椭圆 42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50D324"/>
                  </a:gs>
                  <a:gs pos="80000">
                    <a:srgbClr val="69EA2B"/>
                  </a:gs>
                  <a:gs pos="100000">
                    <a:srgbClr val="6BF817"/>
                  </a:gs>
                </a:gsLst>
              </a:gradFill>
              <a:ln>
                <a:solidFill>
                  <a:srgbClr val="5AC62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2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30" name="组 429"/>
            <p:cNvGrpSpPr/>
            <p:nvPr/>
          </p:nvGrpSpPr>
          <p:grpSpPr>
            <a:xfrm>
              <a:off x="6228184" y="3573016"/>
              <a:ext cx="433960" cy="432048"/>
              <a:chOff x="2987824" y="3356992"/>
              <a:chExt cx="433960" cy="432048"/>
            </a:xfrm>
          </p:grpSpPr>
          <p:sp>
            <p:nvSpPr>
              <p:cNvPr id="43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32" name="椭圆 43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50D324"/>
                  </a:gs>
                  <a:gs pos="80000">
                    <a:srgbClr val="69EA2B"/>
                  </a:gs>
                  <a:gs pos="100000">
                    <a:srgbClr val="6BF817"/>
                  </a:gs>
                </a:gsLst>
              </a:gradFill>
              <a:ln>
                <a:solidFill>
                  <a:srgbClr val="5AC62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3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</a:p>
            </p:txBody>
          </p:sp>
        </p:grpSp>
      </p:grpSp>
      <p:grpSp>
        <p:nvGrpSpPr>
          <p:cNvPr id="10247" name="组 10246"/>
          <p:cNvGrpSpPr/>
          <p:nvPr/>
        </p:nvGrpSpPr>
        <p:grpSpPr>
          <a:xfrm>
            <a:off x="6228184" y="2708920"/>
            <a:ext cx="1298056" cy="1728192"/>
            <a:chOff x="6228184" y="2708920"/>
            <a:chExt cx="1298056" cy="1728192"/>
          </a:xfrm>
        </p:grpSpPr>
        <p:grpSp>
          <p:nvGrpSpPr>
            <p:cNvPr id="434" name="组 433"/>
            <p:cNvGrpSpPr/>
            <p:nvPr/>
          </p:nvGrpSpPr>
          <p:grpSpPr>
            <a:xfrm>
              <a:off x="6228184" y="4005064"/>
              <a:ext cx="433960" cy="432048"/>
              <a:chOff x="2987824" y="3356992"/>
              <a:chExt cx="433960" cy="432048"/>
            </a:xfrm>
          </p:grpSpPr>
          <p:sp>
            <p:nvSpPr>
              <p:cNvPr id="43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36" name="椭圆 435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3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38" name="组 437"/>
            <p:cNvGrpSpPr/>
            <p:nvPr/>
          </p:nvGrpSpPr>
          <p:grpSpPr>
            <a:xfrm>
              <a:off x="6660232" y="2708920"/>
              <a:ext cx="433960" cy="432048"/>
              <a:chOff x="2987824" y="3356992"/>
              <a:chExt cx="433960" cy="432048"/>
            </a:xfrm>
          </p:grpSpPr>
          <p:sp>
            <p:nvSpPr>
              <p:cNvPr id="43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40" name="椭圆 43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4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</a:p>
            </p:txBody>
          </p:sp>
        </p:grpSp>
        <p:grpSp>
          <p:nvGrpSpPr>
            <p:cNvPr id="442" name="组 441"/>
            <p:cNvGrpSpPr/>
            <p:nvPr/>
          </p:nvGrpSpPr>
          <p:grpSpPr>
            <a:xfrm>
              <a:off x="6660232" y="3140968"/>
              <a:ext cx="433960" cy="432048"/>
              <a:chOff x="2987824" y="3356992"/>
              <a:chExt cx="433960" cy="432048"/>
            </a:xfrm>
          </p:grpSpPr>
          <p:sp>
            <p:nvSpPr>
              <p:cNvPr id="44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44" name="椭圆 44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4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46" name="组 445"/>
            <p:cNvGrpSpPr/>
            <p:nvPr/>
          </p:nvGrpSpPr>
          <p:grpSpPr>
            <a:xfrm>
              <a:off x="6660232" y="3573016"/>
              <a:ext cx="433960" cy="432048"/>
              <a:chOff x="2987824" y="3356992"/>
              <a:chExt cx="433960" cy="432048"/>
            </a:xfrm>
          </p:grpSpPr>
          <p:sp>
            <p:nvSpPr>
              <p:cNvPr id="44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48" name="椭圆 44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4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50" name="组 449"/>
            <p:cNvGrpSpPr/>
            <p:nvPr/>
          </p:nvGrpSpPr>
          <p:grpSpPr>
            <a:xfrm>
              <a:off x="6660232" y="4005064"/>
              <a:ext cx="433960" cy="432048"/>
              <a:chOff x="2987824" y="3356992"/>
              <a:chExt cx="433960" cy="432048"/>
            </a:xfrm>
          </p:grpSpPr>
          <p:sp>
            <p:nvSpPr>
              <p:cNvPr id="45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52" name="椭圆 45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5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54" name="组 453"/>
            <p:cNvGrpSpPr/>
            <p:nvPr/>
          </p:nvGrpSpPr>
          <p:grpSpPr>
            <a:xfrm>
              <a:off x="7092280" y="2708920"/>
              <a:ext cx="433960" cy="432048"/>
              <a:chOff x="2987824" y="3356992"/>
              <a:chExt cx="433960" cy="432048"/>
            </a:xfrm>
          </p:grpSpPr>
          <p:sp>
            <p:nvSpPr>
              <p:cNvPr id="45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56" name="椭圆 455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5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58" name="组 457"/>
            <p:cNvGrpSpPr/>
            <p:nvPr/>
          </p:nvGrpSpPr>
          <p:grpSpPr>
            <a:xfrm>
              <a:off x="7092280" y="3140968"/>
              <a:ext cx="433960" cy="432048"/>
              <a:chOff x="2987824" y="3356992"/>
              <a:chExt cx="433960" cy="432048"/>
            </a:xfrm>
          </p:grpSpPr>
          <p:sp>
            <p:nvSpPr>
              <p:cNvPr id="45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60" name="椭圆 45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6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7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10250" name="组 10249"/>
          <p:cNvGrpSpPr/>
          <p:nvPr/>
        </p:nvGrpSpPr>
        <p:grpSpPr>
          <a:xfrm>
            <a:off x="7092280" y="2708920"/>
            <a:ext cx="2029296" cy="1728192"/>
            <a:chOff x="7092280" y="2708920"/>
            <a:chExt cx="2029296" cy="1728192"/>
          </a:xfrm>
        </p:grpSpPr>
        <p:grpSp>
          <p:nvGrpSpPr>
            <p:cNvPr id="462" name="组 461"/>
            <p:cNvGrpSpPr/>
            <p:nvPr/>
          </p:nvGrpSpPr>
          <p:grpSpPr>
            <a:xfrm>
              <a:off x="7092280" y="3573016"/>
              <a:ext cx="433960" cy="432048"/>
              <a:chOff x="2987824" y="3356992"/>
              <a:chExt cx="433960" cy="432048"/>
            </a:xfrm>
          </p:grpSpPr>
          <p:sp>
            <p:nvSpPr>
              <p:cNvPr id="46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64" name="椭圆 46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6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66" name="组 465"/>
            <p:cNvGrpSpPr/>
            <p:nvPr/>
          </p:nvGrpSpPr>
          <p:grpSpPr>
            <a:xfrm>
              <a:off x="7092280" y="4005064"/>
              <a:ext cx="433960" cy="432048"/>
              <a:chOff x="2987824" y="3356992"/>
              <a:chExt cx="433960" cy="432048"/>
            </a:xfrm>
          </p:grpSpPr>
          <p:sp>
            <p:nvSpPr>
              <p:cNvPr id="46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68" name="椭圆 46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6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70" name="组 469"/>
            <p:cNvGrpSpPr/>
            <p:nvPr/>
          </p:nvGrpSpPr>
          <p:grpSpPr>
            <a:xfrm>
              <a:off x="7524328" y="2708920"/>
              <a:ext cx="433960" cy="432048"/>
              <a:chOff x="2987824" y="3356992"/>
              <a:chExt cx="433960" cy="432048"/>
            </a:xfrm>
          </p:grpSpPr>
          <p:sp>
            <p:nvSpPr>
              <p:cNvPr id="47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72" name="椭圆 47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7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74" name="组 473"/>
            <p:cNvGrpSpPr/>
            <p:nvPr/>
          </p:nvGrpSpPr>
          <p:grpSpPr>
            <a:xfrm>
              <a:off x="7522416" y="3140968"/>
              <a:ext cx="433960" cy="432048"/>
              <a:chOff x="2987824" y="3356992"/>
              <a:chExt cx="433960" cy="432048"/>
            </a:xfrm>
          </p:grpSpPr>
          <p:sp>
            <p:nvSpPr>
              <p:cNvPr id="47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76" name="椭圆 475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7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78" name="组 477"/>
            <p:cNvGrpSpPr/>
            <p:nvPr/>
          </p:nvGrpSpPr>
          <p:grpSpPr>
            <a:xfrm>
              <a:off x="7524328" y="3573016"/>
              <a:ext cx="433960" cy="432048"/>
              <a:chOff x="2987824" y="3356992"/>
              <a:chExt cx="433960" cy="432048"/>
            </a:xfrm>
          </p:grpSpPr>
          <p:sp>
            <p:nvSpPr>
              <p:cNvPr id="47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80" name="椭圆 47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8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82" name="组 481"/>
            <p:cNvGrpSpPr/>
            <p:nvPr/>
          </p:nvGrpSpPr>
          <p:grpSpPr>
            <a:xfrm>
              <a:off x="7524328" y="4005064"/>
              <a:ext cx="433960" cy="432048"/>
              <a:chOff x="2987824" y="3356992"/>
              <a:chExt cx="433960" cy="432048"/>
            </a:xfrm>
          </p:grpSpPr>
          <p:sp>
            <p:nvSpPr>
              <p:cNvPr id="48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84" name="椭圆 48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8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86" name="组 485"/>
            <p:cNvGrpSpPr/>
            <p:nvPr/>
          </p:nvGrpSpPr>
          <p:grpSpPr>
            <a:xfrm>
              <a:off x="8255568" y="2708920"/>
              <a:ext cx="433960" cy="432048"/>
              <a:chOff x="2987824" y="3356992"/>
              <a:chExt cx="433960" cy="432048"/>
            </a:xfrm>
          </p:grpSpPr>
          <p:sp>
            <p:nvSpPr>
              <p:cNvPr id="48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88" name="椭圆 48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8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7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90" name="组 489"/>
            <p:cNvGrpSpPr/>
            <p:nvPr/>
          </p:nvGrpSpPr>
          <p:grpSpPr>
            <a:xfrm>
              <a:off x="8687616" y="2708920"/>
              <a:ext cx="433960" cy="432048"/>
              <a:chOff x="2987824" y="3356992"/>
              <a:chExt cx="433960" cy="432048"/>
            </a:xfrm>
          </p:grpSpPr>
          <p:sp>
            <p:nvSpPr>
              <p:cNvPr id="49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92" name="椭圆 49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9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8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32" name="组 31"/>
          <p:cNvGrpSpPr/>
          <p:nvPr/>
        </p:nvGrpSpPr>
        <p:grpSpPr>
          <a:xfrm>
            <a:off x="4572000" y="980728"/>
            <a:ext cx="435872" cy="864096"/>
            <a:chOff x="4572000" y="980728"/>
            <a:chExt cx="435872" cy="864096"/>
          </a:xfrm>
        </p:grpSpPr>
        <p:sp>
          <p:nvSpPr>
            <p:cNvPr id="219" name="Rectangle 15"/>
            <p:cNvSpPr>
              <a:spLocks noChangeArrowheads="1"/>
            </p:cNvSpPr>
            <p:nvPr/>
          </p:nvSpPr>
          <p:spPr bwMode="auto">
            <a:xfrm>
              <a:off x="4572000" y="980728"/>
              <a:ext cx="433960" cy="43204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1</a:t>
              </a:r>
            </a:p>
          </p:txBody>
        </p:sp>
        <p:sp>
          <p:nvSpPr>
            <p:cNvPr id="231" name="Rectangle 15"/>
            <p:cNvSpPr>
              <a:spLocks noChangeArrowheads="1"/>
            </p:cNvSpPr>
            <p:nvPr/>
          </p:nvSpPr>
          <p:spPr bwMode="auto">
            <a:xfrm>
              <a:off x="4573912" y="1412776"/>
              <a:ext cx="433960" cy="432048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3" name="组 22"/>
          <p:cNvGrpSpPr/>
          <p:nvPr/>
        </p:nvGrpSpPr>
        <p:grpSpPr>
          <a:xfrm>
            <a:off x="4139952" y="548680"/>
            <a:ext cx="866008" cy="1728192"/>
            <a:chOff x="4139952" y="548680"/>
            <a:chExt cx="866008" cy="1728192"/>
          </a:xfrm>
        </p:grpSpPr>
        <p:sp>
          <p:nvSpPr>
            <p:cNvPr id="220" name="Rectangle 15"/>
            <p:cNvSpPr>
              <a:spLocks noChangeArrowheads="1"/>
            </p:cNvSpPr>
            <p:nvPr/>
          </p:nvSpPr>
          <p:spPr bwMode="auto">
            <a:xfrm>
              <a:off x="4139952" y="980728"/>
              <a:ext cx="433960" cy="432048"/>
            </a:xfrm>
            <a:prstGeom prst="rect">
              <a:avLst/>
            </a:prstGeom>
            <a:solidFill>
              <a:srgbClr val="D9D9D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2</a:t>
              </a:r>
            </a:p>
          </p:txBody>
        </p:sp>
        <p:sp>
          <p:nvSpPr>
            <p:cNvPr id="223" name="Rectangle 15"/>
            <p:cNvSpPr>
              <a:spLocks noChangeArrowheads="1"/>
            </p:cNvSpPr>
            <p:nvPr/>
          </p:nvSpPr>
          <p:spPr bwMode="auto">
            <a:xfrm>
              <a:off x="4572000" y="548680"/>
              <a:ext cx="433960" cy="432048"/>
            </a:xfrm>
            <a:prstGeom prst="rect">
              <a:avLst/>
            </a:prstGeom>
            <a:solidFill>
              <a:srgbClr val="D9D9D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7</a:t>
              </a:r>
            </a:p>
          </p:txBody>
        </p:sp>
        <p:sp>
          <p:nvSpPr>
            <p:cNvPr id="224" name="Rectangle 15"/>
            <p:cNvSpPr>
              <a:spLocks noChangeArrowheads="1"/>
            </p:cNvSpPr>
            <p:nvPr/>
          </p:nvSpPr>
          <p:spPr bwMode="auto">
            <a:xfrm>
              <a:off x="4139952" y="548680"/>
              <a:ext cx="433960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28" name="Rectangle 15"/>
            <p:cNvSpPr>
              <a:spLocks noChangeArrowheads="1"/>
            </p:cNvSpPr>
            <p:nvPr/>
          </p:nvSpPr>
          <p:spPr bwMode="auto">
            <a:xfrm>
              <a:off x="4141864" y="1844824"/>
              <a:ext cx="433960" cy="432048"/>
            </a:xfrm>
            <a:prstGeom prst="rect">
              <a:avLst/>
            </a:prstGeom>
            <a:solidFill>
              <a:srgbClr val="D9D9D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6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32" name="Rectangle 15"/>
            <p:cNvSpPr>
              <a:spLocks noChangeArrowheads="1"/>
            </p:cNvSpPr>
            <p:nvPr/>
          </p:nvSpPr>
          <p:spPr bwMode="auto">
            <a:xfrm>
              <a:off x="4141864" y="1412776"/>
              <a:ext cx="433960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</a:p>
          </p:txBody>
        </p:sp>
      </p:grpSp>
      <p:grpSp>
        <p:nvGrpSpPr>
          <p:cNvPr id="39" name="组 38"/>
          <p:cNvGrpSpPr/>
          <p:nvPr/>
        </p:nvGrpSpPr>
        <p:grpSpPr>
          <a:xfrm>
            <a:off x="4573912" y="548680"/>
            <a:ext cx="1296144" cy="1728192"/>
            <a:chOff x="4573912" y="548680"/>
            <a:chExt cx="1296144" cy="1728192"/>
          </a:xfrm>
        </p:grpSpPr>
        <p:sp>
          <p:nvSpPr>
            <p:cNvPr id="221" name="Rectangle 15"/>
            <p:cNvSpPr>
              <a:spLocks noChangeArrowheads="1"/>
            </p:cNvSpPr>
            <p:nvPr/>
          </p:nvSpPr>
          <p:spPr bwMode="auto">
            <a:xfrm>
              <a:off x="5436096" y="980728"/>
              <a:ext cx="433960" cy="432048"/>
            </a:xfrm>
            <a:prstGeom prst="rect">
              <a:avLst/>
            </a:prstGeom>
            <a:solidFill>
              <a:srgbClr val="A6A6A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7</a:t>
              </a:r>
            </a:p>
          </p:txBody>
        </p:sp>
        <p:sp>
          <p:nvSpPr>
            <p:cNvPr id="222" name="Rectangle 15"/>
            <p:cNvSpPr>
              <a:spLocks noChangeArrowheads="1"/>
            </p:cNvSpPr>
            <p:nvPr/>
          </p:nvSpPr>
          <p:spPr bwMode="auto">
            <a:xfrm>
              <a:off x="5004048" y="980728"/>
              <a:ext cx="433960" cy="432048"/>
            </a:xfrm>
            <a:prstGeom prst="rect">
              <a:avLst/>
            </a:prstGeom>
            <a:solidFill>
              <a:srgbClr val="A6A6A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2</a:t>
              </a:r>
            </a:p>
          </p:txBody>
        </p:sp>
        <p:sp>
          <p:nvSpPr>
            <p:cNvPr id="225" name="Rectangle 15"/>
            <p:cNvSpPr>
              <a:spLocks noChangeArrowheads="1"/>
            </p:cNvSpPr>
            <p:nvPr/>
          </p:nvSpPr>
          <p:spPr bwMode="auto">
            <a:xfrm>
              <a:off x="5436096" y="548680"/>
              <a:ext cx="433960" cy="432048"/>
            </a:xfrm>
            <a:prstGeom prst="rect">
              <a:avLst/>
            </a:prstGeom>
            <a:solidFill>
              <a:srgbClr val="A6A6A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6</a:t>
              </a:r>
            </a:p>
          </p:txBody>
        </p:sp>
        <p:sp>
          <p:nvSpPr>
            <p:cNvPr id="226" name="Rectangle 15"/>
            <p:cNvSpPr>
              <a:spLocks noChangeArrowheads="1"/>
            </p:cNvSpPr>
            <p:nvPr/>
          </p:nvSpPr>
          <p:spPr bwMode="auto">
            <a:xfrm>
              <a:off x="5004048" y="548680"/>
              <a:ext cx="433960" cy="432048"/>
            </a:xfrm>
            <a:prstGeom prst="rect">
              <a:avLst/>
            </a:prstGeom>
            <a:solidFill>
              <a:srgbClr val="A6A6A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1</a:t>
              </a:r>
            </a:p>
          </p:txBody>
        </p:sp>
        <p:sp>
          <p:nvSpPr>
            <p:cNvPr id="227" name="Rectangle 15"/>
            <p:cNvSpPr>
              <a:spLocks noChangeArrowheads="1"/>
            </p:cNvSpPr>
            <p:nvPr/>
          </p:nvSpPr>
          <p:spPr bwMode="auto">
            <a:xfrm>
              <a:off x="4573912" y="1844824"/>
              <a:ext cx="433960" cy="43204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30" name="Rectangle 15"/>
            <p:cNvSpPr>
              <a:spLocks noChangeArrowheads="1"/>
            </p:cNvSpPr>
            <p:nvPr/>
          </p:nvSpPr>
          <p:spPr bwMode="auto">
            <a:xfrm>
              <a:off x="5005960" y="1844824"/>
              <a:ext cx="433960" cy="432048"/>
            </a:xfrm>
            <a:prstGeom prst="rect">
              <a:avLst/>
            </a:prstGeom>
            <a:solidFill>
              <a:srgbClr val="A6A6A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4</a:t>
              </a:r>
            </a:p>
          </p:txBody>
        </p:sp>
        <p:sp>
          <p:nvSpPr>
            <p:cNvPr id="234" name="Rectangle 15"/>
            <p:cNvSpPr>
              <a:spLocks noChangeArrowheads="1"/>
            </p:cNvSpPr>
            <p:nvPr/>
          </p:nvSpPr>
          <p:spPr bwMode="auto">
            <a:xfrm>
              <a:off x="5005960" y="1412776"/>
              <a:ext cx="433960" cy="432048"/>
            </a:xfrm>
            <a:prstGeom prst="rect">
              <a:avLst/>
            </a:prstGeom>
            <a:solidFill>
              <a:srgbClr val="A6A6A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</a:p>
          </p:txBody>
        </p:sp>
      </p:grpSp>
      <p:sp>
        <p:nvSpPr>
          <p:cNvPr id="252" name="Rectangle 15"/>
          <p:cNvSpPr>
            <a:spLocks noChangeArrowheads="1"/>
          </p:cNvSpPr>
          <p:nvPr/>
        </p:nvSpPr>
        <p:spPr bwMode="auto">
          <a:xfrm>
            <a:off x="4139952" y="260648"/>
            <a:ext cx="172819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column</a:t>
            </a:r>
            <a:r>
              <a:rPr lang="zh-CN" altLang="en-US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sz="1600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index</a:t>
            </a: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=</a:t>
            </a:r>
            <a:endParaRPr lang="da-DK" altLang="zh-CN" sz="16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45" name="组 44"/>
          <p:cNvGrpSpPr/>
          <p:nvPr/>
        </p:nvGrpSpPr>
        <p:grpSpPr>
          <a:xfrm>
            <a:off x="5438008" y="548680"/>
            <a:ext cx="1224136" cy="1728192"/>
            <a:chOff x="5438008" y="548680"/>
            <a:chExt cx="1224136" cy="1728192"/>
          </a:xfrm>
        </p:grpSpPr>
        <p:sp>
          <p:nvSpPr>
            <p:cNvPr id="229" name="Rectangle 15"/>
            <p:cNvSpPr>
              <a:spLocks noChangeArrowheads="1"/>
            </p:cNvSpPr>
            <p:nvPr/>
          </p:nvSpPr>
          <p:spPr bwMode="auto">
            <a:xfrm>
              <a:off x="5438008" y="1844824"/>
              <a:ext cx="433960" cy="432048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</a:p>
          </p:txBody>
        </p:sp>
        <p:sp>
          <p:nvSpPr>
            <p:cNvPr id="233" name="Rectangle 15"/>
            <p:cNvSpPr>
              <a:spLocks noChangeArrowheads="1"/>
            </p:cNvSpPr>
            <p:nvPr/>
          </p:nvSpPr>
          <p:spPr bwMode="auto">
            <a:xfrm>
              <a:off x="5438008" y="1412776"/>
              <a:ext cx="433960" cy="43204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1</a:t>
              </a:r>
            </a:p>
          </p:txBody>
        </p:sp>
        <p:sp>
          <p:nvSpPr>
            <p:cNvPr id="326" name="Rectangle 15"/>
            <p:cNvSpPr>
              <a:spLocks noChangeArrowheads="1"/>
            </p:cNvSpPr>
            <p:nvPr/>
          </p:nvSpPr>
          <p:spPr bwMode="auto">
            <a:xfrm>
              <a:off x="6228184" y="548680"/>
              <a:ext cx="433960" cy="432048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5</a:t>
              </a:r>
            </a:p>
          </p:txBody>
        </p:sp>
      </p:grpSp>
      <p:grpSp>
        <p:nvGrpSpPr>
          <p:cNvPr id="10246" name="组 10245"/>
          <p:cNvGrpSpPr/>
          <p:nvPr/>
        </p:nvGrpSpPr>
        <p:grpSpPr>
          <a:xfrm>
            <a:off x="6230096" y="548680"/>
            <a:ext cx="1296144" cy="1728192"/>
            <a:chOff x="6230096" y="548680"/>
            <a:chExt cx="1296144" cy="1728192"/>
          </a:xfrm>
        </p:grpSpPr>
        <p:sp>
          <p:nvSpPr>
            <p:cNvPr id="321" name="Rectangle 15"/>
            <p:cNvSpPr>
              <a:spLocks noChangeArrowheads="1"/>
            </p:cNvSpPr>
            <p:nvPr/>
          </p:nvSpPr>
          <p:spPr bwMode="auto">
            <a:xfrm>
              <a:off x="6660232" y="980728"/>
              <a:ext cx="433960" cy="432048"/>
            </a:xfrm>
            <a:prstGeom prst="rect">
              <a:avLst/>
            </a:prstGeom>
            <a:solidFill>
              <a:srgbClr val="37373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FFFFFF"/>
                  </a:solidFill>
                  <a:latin typeface="Arial" charset="0"/>
                  <a:sym typeface="Verdana" pitchFamily="34" charset="0"/>
                </a:rPr>
                <a:t>3</a:t>
              </a:r>
            </a:p>
          </p:txBody>
        </p:sp>
        <p:sp>
          <p:nvSpPr>
            <p:cNvPr id="324" name="Rectangle 15"/>
            <p:cNvSpPr>
              <a:spLocks noChangeArrowheads="1"/>
            </p:cNvSpPr>
            <p:nvPr/>
          </p:nvSpPr>
          <p:spPr bwMode="auto">
            <a:xfrm>
              <a:off x="7092280" y="980728"/>
              <a:ext cx="433960" cy="432048"/>
            </a:xfrm>
            <a:prstGeom prst="rect">
              <a:avLst/>
            </a:prstGeom>
            <a:solidFill>
              <a:srgbClr val="37373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FFFFFF"/>
                  </a:solidFill>
                  <a:latin typeface="Arial" charset="0"/>
                  <a:sym typeface="Verdana" pitchFamily="34" charset="0"/>
                </a:rPr>
                <a:t>7</a:t>
              </a:r>
              <a:endParaRPr lang="da-DK" altLang="zh-CN" sz="2000" dirty="0">
                <a:solidFill>
                  <a:srgbClr val="FFFFFF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25" name="Rectangle 15"/>
            <p:cNvSpPr>
              <a:spLocks noChangeArrowheads="1"/>
            </p:cNvSpPr>
            <p:nvPr/>
          </p:nvSpPr>
          <p:spPr bwMode="auto">
            <a:xfrm>
              <a:off x="6660232" y="548680"/>
              <a:ext cx="433960" cy="432048"/>
            </a:xfrm>
            <a:prstGeom prst="rect">
              <a:avLst/>
            </a:prstGeom>
            <a:solidFill>
              <a:srgbClr val="37373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FFFFFF"/>
                  </a:solidFill>
                  <a:latin typeface="Arial" charset="0"/>
                  <a:sym typeface="Verdana" pitchFamily="34" charset="0"/>
                </a:rPr>
                <a:t>2</a:t>
              </a:r>
              <a:endParaRPr lang="da-DK" altLang="zh-CN" sz="2000" dirty="0">
                <a:solidFill>
                  <a:srgbClr val="FFFFFF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28" name="Rectangle 15"/>
            <p:cNvSpPr>
              <a:spLocks noChangeArrowheads="1"/>
            </p:cNvSpPr>
            <p:nvPr/>
          </p:nvSpPr>
          <p:spPr bwMode="auto">
            <a:xfrm>
              <a:off x="7092280" y="548680"/>
              <a:ext cx="433960" cy="432048"/>
            </a:xfrm>
            <a:prstGeom prst="rect">
              <a:avLst/>
            </a:prstGeom>
            <a:solidFill>
              <a:srgbClr val="37373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FFFFFF"/>
                  </a:solidFill>
                  <a:latin typeface="Arial" charset="0"/>
                  <a:sym typeface="Verdana" pitchFamily="34" charset="0"/>
                </a:rPr>
                <a:t>6</a:t>
              </a:r>
              <a:endParaRPr lang="da-DK" altLang="zh-CN" sz="2000" dirty="0">
                <a:solidFill>
                  <a:srgbClr val="FFFFFF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29" name="Rectangle 15"/>
            <p:cNvSpPr>
              <a:spLocks noChangeArrowheads="1"/>
            </p:cNvSpPr>
            <p:nvPr/>
          </p:nvSpPr>
          <p:spPr bwMode="auto">
            <a:xfrm>
              <a:off x="6662144" y="1844824"/>
              <a:ext cx="433960" cy="432048"/>
            </a:xfrm>
            <a:prstGeom prst="rect">
              <a:avLst/>
            </a:prstGeom>
            <a:solidFill>
              <a:srgbClr val="37373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FFFFFF"/>
                  </a:solidFill>
                  <a:latin typeface="Arial" charset="0"/>
                  <a:sym typeface="Verdana" pitchFamily="34" charset="0"/>
                </a:rPr>
                <a:t>5</a:t>
              </a:r>
              <a:endParaRPr lang="da-DK" altLang="zh-CN" sz="2000" dirty="0">
                <a:solidFill>
                  <a:srgbClr val="FFFFFF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30" name="Rectangle 15"/>
            <p:cNvSpPr>
              <a:spLocks noChangeArrowheads="1"/>
            </p:cNvSpPr>
            <p:nvPr/>
          </p:nvSpPr>
          <p:spPr bwMode="auto">
            <a:xfrm>
              <a:off x="6230096" y="1844824"/>
              <a:ext cx="433960" cy="432048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FFFFFF"/>
                  </a:solidFill>
                  <a:latin typeface="Arial" charset="0"/>
                  <a:sym typeface="Verdana" pitchFamily="34" charset="0"/>
                </a:rPr>
                <a:t>1</a:t>
              </a:r>
            </a:p>
          </p:txBody>
        </p:sp>
        <p:sp>
          <p:nvSpPr>
            <p:cNvPr id="333" name="Rectangle 15"/>
            <p:cNvSpPr>
              <a:spLocks noChangeArrowheads="1"/>
            </p:cNvSpPr>
            <p:nvPr/>
          </p:nvSpPr>
          <p:spPr bwMode="auto">
            <a:xfrm>
              <a:off x="6662144" y="1412776"/>
              <a:ext cx="433960" cy="432048"/>
            </a:xfrm>
            <a:prstGeom prst="rect">
              <a:avLst/>
            </a:prstGeom>
            <a:solidFill>
              <a:srgbClr val="37373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FFFFFF"/>
                  </a:solidFill>
                  <a:latin typeface="Arial" charset="0"/>
                  <a:sym typeface="Verdana" pitchFamily="34" charset="0"/>
                </a:rPr>
                <a:t>4</a:t>
              </a:r>
            </a:p>
          </p:txBody>
        </p:sp>
      </p:grpSp>
      <p:grpSp>
        <p:nvGrpSpPr>
          <p:cNvPr id="10241" name="组 10240"/>
          <p:cNvGrpSpPr/>
          <p:nvPr/>
        </p:nvGrpSpPr>
        <p:grpSpPr>
          <a:xfrm>
            <a:off x="6228184" y="980728"/>
            <a:ext cx="435872" cy="864096"/>
            <a:chOff x="6228184" y="980728"/>
            <a:chExt cx="435872" cy="864096"/>
          </a:xfrm>
        </p:grpSpPr>
        <p:sp>
          <p:nvSpPr>
            <p:cNvPr id="322" name="Rectangle 15"/>
            <p:cNvSpPr>
              <a:spLocks noChangeArrowheads="1"/>
            </p:cNvSpPr>
            <p:nvPr/>
          </p:nvSpPr>
          <p:spPr bwMode="auto">
            <a:xfrm>
              <a:off x="6228184" y="980728"/>
              <a:ext cx="433960" cy="432048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chemeClr val="bg1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334" name="Rectangle 15"/>
            <p:cNvSpPr>
              <a:spLocks noChangeArrowheads="1"/>
            </p:cNvSpPr>
            <p:nvPr/>
          </p:nvSpPr>
          <p:spPr bwMode="auto">
            <a:xfrm>
              <a:off x="6230096" y="1412776"/>
              <a:ext cx="433960" cy="432048"/>
            </a:xfrm>
            <a:prstGeom prst="rect">
              <a:avLst/>
            </a:prstGeom>
            <a:solidFill>
              <a:srgbClr val="53535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FFFFFF"/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2000" dirty="0">
                <a:solidFill>
                  <a:srgbClr val="FFFFFF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0249" name="组 10248"/>
          <p:cNvGrpSpPr/>
          <p:nvPr/>
        </p:nvGrpSpPr>
        <p:grpSpPr>
          <a:xfrm>
            <a:off x="7094192" y="548680"/>
            <a:ext cx="2014312" cy="1728192"/>
            <a:chOff x="7094192" y="548680"/>
            <a:chExt cx="2014312" cy="1728192"/>
          </a:xfrm>
        </p:grpSpPr>
        <p:sp>
          <p:nvSpPr>
            <p:cNvPr id="323" name="Rectangle 15"/>
            <p:cNvSpPr>
              <a:spLocks noChangeArrowheads="1"/>
            </p:cNvSpPr>
            <p:nvPr/>
          </p:nvSpPr>
          <p:spPr bwMode="auto">
            <a:xfrm>
              <a:off x="7524328" y="980728"/>
              <a:ext cx="433960" cy="4320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FFFFFF"/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2000" dirty="0">
                <a:solidFill>
                  <a:srgbClr val="FFFFFF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27" name="Rectangle 15"/>
            <p:cNvSpPr>
              <a:spLocks noChangeArrowheads="1"/>
            </p:cNvSpPr>
            <p:nvPr/>
          </p:nvSpPr>
          <p:spPr bwMode="auto">
            <a:xfrm>
              <a:off x="7524328" y="548680"/>
              <a:ext cx="433960" cy="4320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FFFFFF"/>
                  </a:solidFill>
                  <a:latin typeface="Arial" charset="0"/>
                  <a:sym typeface="Verdana" pitchFamily="34" charset="0"/>
                </a:rPr>
                <a:t>2</a:t>
              </a:r>
              <a:endParaRPr lang="da-DK" altLang="zh-CN" sz="2000" dirty="0">
                <a:solidFill>
                  <a:srgbClr val="FFFFFF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31" name="Rectangle 15"/>
            <p:cNvSpPr>
              <a:spLocks noChangeArrowheads="1"/>
            </p:cNvSpPr>
            <p:nvPr/>
          </p:nvSpPr>
          <p:spPr bwMode="auto">
            <a:xfrm>
              <a:off x="7526240" y="1844824"/>
              <a:ext cx="433960" cy="4320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FFFFFF"/>
                  </a:solidFill>
                  <a:latin typeface="Arial" charset="0"/>
                  <a:sym typeface="Verdana" pitchFamily="34" charset="0"/>
                </a:rPr>
                <a:t>5</a:t>
              </a:r>
              <a:endParaRPr lang="da-DK" altLang="zh-CN" sz="2000" dirty="0">
                <a:solidFill>
                  <a:srgbClr val="FFFFFF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32" name="Rectangle 15"/>
            <p:cNvSpPr>
              <a:spLocks noChangeArrowheads="1"/>
            </p:cNvSpPr>
            <p:nvPr/>
          </p:nvSpPr>
          <p:spPr bwMode="auto">
            <a:xfrm>
              <a:off x="7094192" y="1844824"/>
              <a:ext cx="433960" cy="4320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FFFFFF"/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2000" dirty="0">
                <a:solidFill>
                  <a:srgbClr val="FFFFFF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35" name="Rectangle 15"/>
            <p:cNvSpPr>
              <a:spLocks noChangeArrowheads="1"/>
            </p:cNvSpPr>
            <p:nvPr/>
          </p:nvSpPr>
          <p:spPr bwMode="auto">
            <a:xfrm>
              <a:off x="7526240" y="1412776"/>
              <a:ext cx="433960" cy="4320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FFFFFF"/>
                  </a:solidFill>
                  <a:latin typeface="Arial" charset="0"/>
                  <a:sym typeface="Verdana" pitchFamily="34" charset="0"/>
                </a:rPr>
                <a:t>4</a:t>
              </a:r>
              <a:endParaRPr lang="da-DK" altLang="zh-CN" sz="2000" dirty="0">
                <a:solidFill>
                  <a:srgbClr val="FFFFFF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36" name="Rectangle 15"/>
            <p:cNvSpPr>
              <a:spLocks noChangeArrowheads="1"/>
            </p:cNvSpPr>
            <p:nvPr/>
          </p:nvSpPr>
          <p:spPr bwMode="auto">
            <a:xfrm>
              <a:off x="7094192" y="1412776"/>
              <a:ext cx="433960" cy="4320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FFFFFF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495" name="Rectangle 15"/>
            <p:cNvSpPr>
              <a:spLocks noChangeArrowheads="1"/>
            </p:cNvSpPr>
            <p:nvPr/>
          </p:nvSpPr>
          <p:spPr bwMode="auto">
            <a:xfrm>
              <a:off x="8674544" y="548680"/>
              <a:ext cx="433960" cy="4320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FFFFFF"/>
                  </a:solidFill>
                  <a:latin typeface="Arial" charset="0"/>
                  <a:sym typeface="Verdana" pitchFamily="34" charset="0"/>
                </a:rPr>
                <a:t>7</a:t>
              </a:r>
            </a:p>
          </p:txBody>
        </p:sp>
        <p:sp>
          <p:nvSpPr>
            <p:cNvPr id="496" name="Rectangle 15"/>
            <p:cNvSpPr>
              <a:spLocks noChangeArrowheads="1"/>
            </p:cNvSpPr>
            <p:nvPr/>
          </p:nvSpPr>
          <p:spPr bwMode="auto">
            <a:xfrm>
              <a:off x="8242496" y="548680"/>
              <a:ext cx="433960" cy="4320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FFFFFF"/>
                  </a:solidFill>
                  <a:latin typeface="Arial" charset="0"/>
                  <a:sym typeface="Verdana" pitchFamily="34" charset="0"/>
                </a:rPr>
                <a:t>6</a:t>
              </a:r>
              <a:endParaRPr lang="da-DK" altLang="zh-CN" sz="2000" dirty="0">
                <a:solidFill>
                  <a:srgbClr val="FFFFFF"/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4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500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CSR5: Tiling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52" name="矩形 10251"/>
          <p:cNvSpPr/>
          <p:nvPr/>
        </p:nvSpPr>
        <p:spPr>
          <a:xfrm>
            <a:off x="4067944" y="476672"/>
            <a:ext cx="1872208" cy="6192688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Tile 0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 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core 0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7" name="矩形 416"/>
          <p:cNvSpPr/>
          <p:nvPr/>
        </p:nvSpPr>
        <p:spPr>
          <a:xfrm>
            <a:off x="6156176" y="476672"/>
            <a:ext cx="1872208" cy="6192688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Tile 1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 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core 1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09" name="Rectangle 15"/>
          <p:cNvSpPr>
            <a:spLocks noChangeArrowheads="1"/>
          </p:cNvSpPr>
          <p:nvPr/>
        </p:nvSpPr>
        <p:spPr bwMode="auto">
          <a:xfrm>
            <a:off x="4139952" y="548680"/>
            <a:ext cx="1728192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10" name="Rectangle 15"/>
          <p:cNvSpPr>
            <a:spLocks noChangeArrowheads="1"/>
          </p:cNvSpPr>
          <p:nvPr/>
        </p:nvSpPr>
        <p:spPr bwMode="auto">
          <a:xfrm>
            <a:off x="6228184" y="548680"/>
            <a:ext cx="1728192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11" name="Rectangle 15"/>
          <p:cNvSpPr>
            <a:spLocks noChangeArrowheads="1"/>
          </p:cNvSpPr>
          <p:nvPr/>
        </p:nvSpPr>
        <p:spPr bwMode="auto">
          <a:xfrm>
            <a:off x="4139952" y="2708920"/>
            <a:ext cx="1728192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12" name="Rectangle 15"/>
          <p:cNvSpPr>
            <a:spLocks noChangeArrowheads="1"/>
          </p:cNvSpPr>
          <p:nvPr/>
        </p:nvSpPr>
        <p:spPr bwMode="auto">
          <a:xfrm>
            <a:off x="6228184" y="2708920"/>
            <a:ext cx="1728192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13" name="Rectangle 15"/>
          <p:cNvSpPr>
            <a:spLocks noChangeArrowheads="1"/>
          </p:cNvSpPr>
          <p:nvPr/>
        </p:nvSpPr>
        <p:spPr bwMode="auto">
          <a:xfrm>
            <a:off x="4139952" y="4869160"/>
            <a:ext cx="1728192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15" name="Rectangle 15"/>
          <p:cNvSpPr>
            <a:spLocks noChangeArrowheads="1"/>
          </p:cNvSpPr>
          <p:nvPr/>
        </p:nvSpPr>
        <p:spPr bwMode="auto">
          <a:xfrm>
            <a:off x="6228184" y="4869160"/>
            <a:ext cx="1728192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2419248" y="343183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5" name="组 4"/>
          <p:cNvGrpSpPr/>
          <p:nvPr/>
        </p:nvGrpSpPr>
        <p:grpSpPr>
          <a:xfrm>
            <a:off x="4067944" y="332656"/>
            <a:ext cx="3960440" cy="6336704"/>
            <a:chOff x="4067944" y="476672"/>
            <a:chExt cx="3960440" cy="6192688"/>
          </a:xfrm>
        </p:grpSpPr>
        <p:sp>
          <p:nvSpPr>
            <p:cNvPr id="416" name="矩形 415"/>
            <p:cNvSpPr/>
            <p:nvPr/>
          </p:nvSpPr>
          <p:spPr>
            <a:xfrm>
              <a:off x="4067944" y="476672"/>
              <a:ext cx="1872208" cy="6192688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</a:t>
              </a:r>
              <a:r>
                <a:rPr lang="en-US" sz="3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ore 0</a:t>
              </a:r>
              <a:endPara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418" name="矩形 417"/>
            <p:cNvSpPr/>
            <p:nvPr/>
          </p:nvSpPr>
          <p:spPr>
            <a:xfrm>
              <a:off x="6156176" y="476672"/>
              <a:ext cx="1872208" cy="6192688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</a:t>
              </a:r>
              <a:r>
                <a:rPr lang="en-US" sz="3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ore 1</a:t>
              </a:r>
              <a:endPara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419" name="Rectangle 15"/>
          <p:cNvSpPr>
            <a:spLocks noChangeArrowheads="1"/>
          </p:cNvSpPr>
          <p:nvPr/>
        </p:nvSpPr>
        <p:spPr bwMode="auto">
          <a:xfrm>
            <a:off x="4427984" y="4797152"/>
            <a:ext cx="4680520" cy="172819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b="1" dirty="0" smtClean="0">
                <a:solidFill>
                  <a:srgbClr val="FFFF00"/>
                </a:solidFill>
                <a:latin typeface="Arial" charset="0"/>
                <a:sym typeface="Verdana" pitchFamily="34" charset="0"/>
              </a:rPr>
              <a:t>Evenly assign matrix to </a:t>
            </a:r>
          </a:p>
          <a:p>
            <a:pPr algn="ctr" eaLnBrk="0" hangingPunct="0">
              <a:buSzPct val="100000"/>
            </a:pPr>
            <a:r>
              <a:rPr lang="en-US" altLang="zh-CN" b="1" dirty="0" smtClean="0">
                <a:solidFill>
                  <a:srgbClr val="FFFF00"/>
                </a:solidFill>
                <a:latin typeface="Arial" charset="0"/>
                <a:sym typeface="Verdana" pitchFamily="34" charset="0"/>
              </a:rPr>
              <a:t>compute units,</a:t>
            </a:r>
          </a:p>
          <a:p>
            <a:pPr algn="ctr" eaLnBrk="0" hangingPunct="0">
              <a:buSzPct val="100000"/>
            </a:pPr>
            <a:r>
              <a:rPr lang="en-US" altLang="zh-CN" b="1" dirty="0" smtClean="0">
                <a:solidFill>
                  <a:srgbClr val="FFFF00"/>
                </a:solidFill>
                <a:latin typeface="Arial" charset="0"/>
                <a:sym typeface="Verdana" pitchFamily="34" charset="0"/>
              </a:rPr>
              <a:t>thus load balanced and </a:t>
            </a:r>
          </a:p>
          <a:p>
            <a:pPr algn="ctr" eaLnBrk="0" hangingPunct="0">
              <a:buSzPct val="100000"/>
            </a:pPr>
            <a:r>
              <a:rPr lang="en-US" altLang="zh-CN" b="1" dirty="0" smtClean="0">
                <a:solidFill>
                  <a:srgbClr val="FFFF00"/>
                </a:solidFill>
                <a:latin typeface="Arial" charset="0"/>
                <a:sym typeface="Verdana" pitchFamily="34" charset="0"/>
              </a:rPr>
              <a:t>insensitive to </a:t>
            </a:r>
            <a:r>
              <a:rPr lang="en-US" altLang="zh-CN" b="1" dirty="0" err="1" smtClean="0">
                <a:solidFill>
                  <a:srgbClr val="FFFF00"/>
                </a:solidFill>
                <a:latin typeface="Arial" charset="0"/>
                <a:sym typeface="Verdana" pitchFamily="34" charset="0"/>
              </a:rPr>
              <a:t>sparsity</a:t>
            </a:r>
            <a:r>
              <a:rPr lang="en-US" altLang="zh-CN" b="1" dirty="0" smtClean="0">
                <a:solidFill>
                  <a:srgbClr val="FFFF00"/>
                </a:solidFill>
                <a:latin typeface="Arial" charset="0"/>
                <a:sym typeface="Verdana" pitchFamily="34" charset="0"/>
              </a:rPr>
              <a:t> structure</a:t>
            </a:r>
            <a:endParaRPr lang="da-DK" altLang="zh-CN" b="1" dirty="0">
              <a:solidFill>
                <a:srgbClr val="FFFF00"/>
              </a:solidFill>
              <a:latin typeface="Arial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64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 animBg="1"/>
      <p:bldP spid="417" grpId="0" animBg="1"/>
      <p:bldP spid="4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9</a:t>
            </a:fld>
            <a:endParaRPr lang="en-US" altLang="zh-CN" noProof="1" smtClean="0"/>
          </a:p>
        </p:txBody>
      </p:sp>
      <p:sp>
        <p:nvSpPr>
          <p:cNvPr id="50" name="Rectangle 15"/>
          <p:cNvSpPr>
            <a:spLocks noChangeArrowheads="1"/>
          </p:cNvSpPr>
          <p:nvPr/>
        </p:nvSpPr>
        <p:spPr bwMode="auto">
          <a:xfrm>
            <a:off x="323528" y="5229200"/>
            <a:ext cx="345638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</a:t>
            </a:r>
          </a:p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(8x8)</a:t>
            </a:r>
          </a:p>
          <a:p>
            <a:pPr algn="ctr" eaLnBrk="0" hangingPunct="0">
              <a:buSzPct val="100000"/>
            </a:pPr>
            <a:r>
              <a:rPr lang="da-DK" altLang="zh-CN" sz="2000" i="1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nnzA</a:t>
            </a: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= 34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25" name="组 24"/>
          <p:cNvGrpSpPr/>
          <p:nvPr/>
        </p:nvGrpSpPr>
        <p:grpSpPr>
          <a:xfrm>
            <a:off x="323528" y="2636912"/>
            <a:ext cx="3458296" cy="432048"/>
            <a:chOff x="323528" y="2636912"/>
            <a:chExt cx="3458296" cy="432048"/>
          </a:xfrm>
        </p:grpSpPr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1619672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5" name="Rectangle 15"/>
            <p:cNvSpPr>
              <a:spLocks noChangeArrowheads="1"/>
            </p:cNvSpPr>
            <p:nvPr/>
          </p:nvSpPr>
          <p:spPr bwMode="auto">
            <a:xfrm>
              <a:off x="2483768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6" name="Rectangle 15"/>
            <p:cNvSpPr>
              <a:spLocks noChangeArrowheads="1"/>
            </p:cNvSpPr>
            <p:nvPr/>
          </p:nvSpPr>
          <p:spPr bwMode="auto">
            <a:xfrm>
              <a:off x="2051720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1" name="Rectangle 15"/>
            <p:cNvSpPr>
              <a:spLocks noChangeArrowheads="1"/>
            </p:cNvSpPr>
            <p:nvPr/>
          </p:nvSpPr>
          <p:spPr bwMode="auto">
            <a:xfrm>
              <a:off x="1187624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99" name="Rectangle 15"/>
            <p:cNvSpPr>
              <a:spLocks noChangeArrowheads="1"/>
            </p:cNvSpPr>
            <p:nvPr/>
          </p:nvSpPr>
          <p:spPr bwMode="auto">
            <a:xfrm>
              <a:off x="3347864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0" name="Rectangle 15"/>
            <p:cNvSpPr>
              <a:spLocks noChangeArrowheads="1"/>
            </p:cNvSpPr>
            <p:nvPr/>
          </p:nvSpPr>
          <p:spPr bwMode="auto">
            <a:xfrm>
              <a:off x="2915816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1" name="Rectangle 15"/>
            <p:cNvSpPr>
              <a:spLocks noChangeArrowheads="1"/>
            </p:cNvSpPr>
            <p:nvPr/>
          </p:nvSpPr>
          <p:spPr bwMode="auto">
            <a:xfrm>
              <a:off x="323528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2" name="Rectangle 15"/>
            <p:cNvSpPr>
              <a:spLocks noChangeArrowheads="1"/>
            </p:cNvSpPr>
            <p:nvPr/>
          </p:nvSpPr>
          <p:spPr bwMode="auto">
            <a:xfrm>
              <a:off x="755576" y="26369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7" name="组 26"/>
          <p:cNvGrpSpPr/>
          <p:nvPr/>
        </p:nvGrpSpPr>
        <p:grpSpPr>
          <a:xfrm>
            <a:off x="323528" y="3501008"/>
            <a:ext cx="3458296" cy="432048"/>
            <a:chOff x="323528" y="3501008"/>
            <a:chExt cx="3458296" cy="432048"/>
          </a:xfrm>
        </p:grpSpPr>
        <p:grpSp>
          <p:nvGrpSpPr>
            <p:cNvPr id="7" name="组 6"/>
            <p:cNvGrpSpPr/>
            <p:nvPr/>
          </p:nvGrpSpPr>
          <p:grpSpPr>
            <a:xfrm>
              <a:off x="1619672" y="3501008"/>
              <a:ext cx="433960" cy="432048"/>
              <a:chOff x="3851920" y="3356992"/>
              <a:chExt cx="433960" cy="432048"/>
            </a:xfrm>
          </p:grpSpPr>
          <p:sp>
            <p:nvSpPr>
              <p:cNvPr id="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0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1" name="组 10"/>
            <p:cNvGrpSpPr/>
            <p:nvPr/>
          </p:nvGrpSpPr>
          <p:grpSpPr>
            <a:xfrm>
              <a:off x="755576" y="3501008"/>
              <a:ext cx="433960" cy="432048"/>
              <a:chOff x="2987824" y="3356992"/>
              <a:chExt cx="433960" cy="432048"/>
            </a:xfrm>
          </p:grpSpPr>
          <p:sp>
            <p:nvSpPr>
              <p:cNvPr id="1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5" name="组 14"/>
            <p:cNvGrpSpPr/>
            <p:nvPr/>
          </p:nvGrpSpPr>
          <p:grpSpPr>
            <a:xfrm>
              <a:off x="2483768" y="3501008"/>
              <a:ext cx="433960" cy="432048"/>
              <a:chOff x="3851920" y="3356992"/>
              <a:chExt cx="433960" cy="432048"/>
            </a:xfrm>
          </p:grpSpPr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323528" y="35010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auto">
            <a:xfrm>
              <a:off x="1187624" y="35010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0" name="Rectangle 15"/>
            <p:cNvSpPr>
              <a:spLocks noChangeArrowheads="1"/>
            </p:cNvSpPr>
            <p:nvPr/>
          </p:nvSpPr>
          <p:spPr bwMode="auto">
            <a:xfrm>
              <a:off x="2051720" y="35010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3" name="Rectangle 15"/>
            <p:cNvSpPr>
              <a:spLocks noChangeArrowheads="1"/>
            </p:cNvSpPr>
            <p:nvPr/>
          </p:nvSpPr>
          <p:spPr bwMode="auto">
            <a:xfrm>
              <a:off x="3347864" y="35010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4" name="Rectangle 15"/>
            <p:cNvSpPr>
              <a:spLocks noChangeArrowheads="1"/>
            </p:cNvSpPr>
            <p:nvPr/>
          </p:nvSpPr>
          <p:spPr bwMode="auto">
            <a:xfrm>
              <a:off x="2915816" y="350100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4" name="组 23"/>
          <p:cNvGrpSpPr/>
          <p:nvPr/>
        </p:nvGrpSpPr>
        <p:grpSpPr>
          <a:xfrm>
            <a:off x="323528" y="2204864"/>
            <a:ext cx="3458296" cy="432048"/>
            <a:chOff x="323528" y="2204864"/>
            <a:chExt cx="3458296" cy="432048"/>
          </a:xfrm>
        </p:grpSpPr>
        <p:grpSp>
          <p:nvGrpSpPr>
            <p:cNvPr id="71" name="组 70"/>
            <p:cNvGrpSpPr/>
            <p:nvPr/>
          </p:nvGrpSpPr>
          <p:grpSpPr>
            <a:xfrm>
              <a:off x="755576" y="2204864"/>
              <a:ext cx="433960" cy="432048"/>
              <a:chOff x="2987824" y="3356992"/>
              <a:chExt cx="433960" cy="432048"/>
            </a:xfrm>
          </p:grpSpPr>
          <p:sp>
            <p:nvSpPr>
              <p:cNvPr id="7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8000"/>
                  </a:gs>
                  <a:gs pos="80000">
                    <a:srgbClr val="49A021"/>
                  </a:gs>
                  <a:gs pos="100000">
                    <a:srgbClr val="57E128"/>
                  </a:gs>
                </a:gsLst>
              </a:gradFill>
              <a:ln>
                <a:solidFill>
                  <a:srgbClr val="49A02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7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75" name="组 74"/>
            <p:cNvGrpSpPr/>
            <p:nvPr/>
          </p:nvGrpSpPr>
          <p:grpSpPr>
            <a:xfrm>
              <a:off x="1619672" y="2204864"/>
              <a:ext cx="433960" cy="432048"/>
              <a:chOff x="2987824" y="3356992"/>
              <a:chExt cx="433960" cy="432048"/>
            </a:xfrm>
          </p:grpSpPr>
          <p:sp>
            <p:nvSpPr>
              <p:cNvPr id="7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8000"/>
                  </a:gs>
                  <a:gs pos="80000">
                    <a:srgbClr val="49A021"/>
                  </a:gs>
                  <a:gs pos="100000">
                    <a:srgbClr val="57E128"/>
                  </a:gs>
                </a:gsLst>
              </a:gradFill>
              <a:ln>
                <a:solidFill>
                  <a:srgbClr val="49A02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7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14" name="Rectangle 15"/>
            <p:cNvSpPr>
              <a:spLocks noChangeArrowheads="1"/>
            </p:cNvSpPr>
            <p:nvPr/>
          </p:nvSpPr>
          <p:spPr bwMode="auto">
            <a:xfrm>
              <a:off x="323528" y="22048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18" name="Rectangle 15"/>
            <p:cNvSpPr>
              <a:spLocks noChangeArrowheads="1"/>
            </p:cNvSpPr>
            <p:nvPr/>
          </p:nvSpPr>
          <p:spPr bwMode="auto">
            <a:xfrm>
              <a:off x="1187624" y="22048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21" name="Rectangle 15"/>
            <p:cNvSpPr>
              <a:spLocks noChangeArrowheads="1"/>
            </p:cNvSpPr>
            <p:nvPr/>
          </p:nvSpPr>
          <p:spPr bwMode="auto">
            <a:xfrm>
              <a:off x="2483768" y="22048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22" name="Rectangle 15"/>
            <p:cNvSpPr>
              <a:spLocks noChangeArrowheads="1"/>
            </p:cNvSpPr>
            <p:nvPr/>
          </p:nvSpPr>
          <p:spPr bwMode="auto">
            <a:xfrm>
              <a:off x="2051720" y="22048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25" name="Rectangle 15"/>
            <p:cNvSpPr>
              <a:spLocks noChangeArrowheads="1"/>
            </p:cNvSpPr>
            <p:nvPr/>
          </p:nvSpPr>
          <p:spPr bwMode="auto">
            <a:xfrm>
              <a:off x="3347864" y="22048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26" name="Rectangle 15"/>
            <p:cNvSpPr>
              <a:spLocks noChangeArrowheads="1"/>
            </p:cNvSpPr>
            <p:nvPr/>
          </p:nvSpPr>
          <p:spPr bwMode="auto">
            <a:xfrm>
              <a:off x="2915816" y="22048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6" name="组 25"/>
          <p:cNvGrpSpPr/>
          <p:nvPr/>
        </p:nvGrpSpPr>
        <p:grpSpPr>
          <a:xfrm>
            <a:off x="323528" y="3068960"/>
            <a:ext cx="3458296" cy="432048"/>
            <a:chOff x="323528" y="3068960"/>
            <a:chExt cx="3458296" cy="432048"/>
          </a:xfrm>
        </p:grpSpPr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1187624" y="306896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7" name="Rectangle 15"/>
            <p:cNvSpPr>
              <a:spLocks noChangeArrowheads="1"/>
            </p:cNvSpPr>
            <p:nvPr/>
          </p:nvSpPr>
          <p:spPr bwMode="auto">
            <a:xfrm>
              <a:off x="2483768" y="306896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51" name="组 50"/>
            <p:cNvGrpSpPr/>
            <p:nvPr/>
          </p:nvGrpSpPr>
          <p:grpSpPr>
            <a:xfrm>
              <a:off x="1619672" y="3068960"/>
              <a:ext cx="433960" cy="432048"/>
              <a:chOff x="2987824" y="3356992"/>
              <a:chExt cx="433960" cy="432048"/>
            </a:xfrm>
          </p:grpSpPr>
          <p:sp>
            <p:nvSpPr>
              <p:cNvPr id="5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5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</a:p>
            </p:txBody>
          </p:sp>
        </p:grpSp>
        <p:grpSp>
          <p:nvGrpSpPr>
            <p:cNvPr id="55" name="组 54"/>
            <p:cNvGrpSpPr/>
            <p:nvPr/>
          </p:nvGrpSpPr>
          <p:grpSpPr>
            <a:xfrm>
              <a:off x="1187624" y="3068960"/>
              <a:ext cx="433960" cy="432048"/>
              <a:chOff x="2987824" y="3356992"/>
              <a:chExt cx="433960" cy="432048"/>
            </a:xfrm>
          </p:grpSpPr>
          <p:sp>
            <p:nvSpPr>
              <p:cNvPr id="5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5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</a:p>
            </p:txBody>
          </p:sp>
        </p:grpSp>
        <p:grpSp>
          <p:nvGrpSpPr>
            <p:cNvPr id="59" name="组 58"/>
            <p:cNvGrpSpPr/>
            <p:nvPr/>
          </p:nvGrpSpPr>
          <p:grpSpPr>
            <a:xfrm>
              <a:off x="323528" y="3068960"/>
              <a:ext cx="433960" cy="432048"/>
              <a:chOff x="2987824" y="3356992"/>
              <a:chExt cx="433960" cy="432048"/>
            </a:xfrm>
          </p:grpSpPr>
          <p:sp>
            <p:nvSpPr>
              <p:cNvPr id="6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6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</a:p>
            </p:txBody>
          </p:sp>
        </p:grpSp>
        <p:grpSp>
          <p:nvGrpSpPr>
            <p:cNvPr id="63" name="组 62"/>
            <p:cNvGrpSpPr/>
            <p:nvPr/>
          </p:nvGrpSpPr>
          <p:grpSpPr>
            <a:xfrm>
              <a:off x="755576" y="3068960"/>
              <a:ext cx="433960" cy="432048"/>
              <a:chOff x="2987824" y="3356992"/>
              <a:chExt cx="433960" cy="432048"/>
            </a:xfrm>
          </p:grpSpPr>
          <p:sp>
            <p:nvSpPr>
              <p:cNvPr id="6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6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</a:p>
            </p:txBody>
          </p:sp>
        </p:grpSp>
        <p:grpSp>
          <p:nvGrpSpPr>
            <p:cNvPr id="67" name="组 66"/>
            <p:cNvGrpSpPr/>
            <p:nvPr/>
          </p:nvGrpSpPr>
          <p:grpSpPr>
            <a:xfrm>
              <a:off x="2051720" y="3068960"/>
              <a:ext cx="433960" cy="432048"/>
              <a:chOff x="2987824" y="3356992"/>
              <a:chExt cx="433960" cy="432048"/>
            </a:xfrm>
          </p:grpSpPr>
          <p:sp>
            <p:nvSpPr>
              <p:cNvPr id="6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69" name="椭圆 6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</a:p>
            </p:txBody>
          </p:sp>
        </p:grpSp>
        <p:grpSp>
          <p:nvGrpSpPr>
            <p:cNvPr id="127" name="组 126"/>
            <p:cNvGrpSpPr/>
            <p:nvPr/>
          </p:nvGrpSpPr>
          <p:grpSpPr>
            <a:xfrm>
              <a:off x="2915816" y="3068960"/>
              <a:ext cx="433960" cy="432048"/>
              <a:chOff x="2987824" y="3356992"/>
              <a:chExt cx="433960" cy="432048"/>
            </a:xfrm>
          </p:grpSpPr>
          <p:sp>
            <p:nvSpPr>
              <p:cNvPr id="12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3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</a:p>
            </p:txBody>
          </p:sp>
        </p:grpSp>
        <p:grpSp>
          <p:nvGrpSpPr>
            <p:cNvPr id="131" name="组 130"/>
            <p:cNvGrpSpPr/>
            <p:nvPr/>
          </p:nvGrpSpPr>
          <p:grpSpPr>
            <a:xfrm>
              <a:off x="3347864" y="3068960"/>
              <a:ext cx="433960" cy="432048"/>
              <a:chOff x="2987824" y="3356992"/>
              <a:chExt cx="433960" cy="432048"/>
            </a:xfrm>
          </p:grpSpPr>
          <p:sp>
            <p:nvSpPr>
              <p:cNvPr id="13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3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7</a:t>
                </a:r>
              </a:p>
            </p:txBody>
          </p:sp>
        </p:grpSp>
      </p:grpSp>
      <p:grpSp>
        <p:nvGrpSpPr>
          <p:cNvPr id="31" name="组 30"/>
          <p:cNvGrpSpPr/>
          <p:nvPr/>
        </p:nvGrpSpPr>
        <p:grpSpPr>
          <a:xfrm>
            <a:off x="323528" y="4797152"/>
            <a:ext cx="3458296" cy="432048"/>
            <a:chOff x="323528" y="4797152"/>
            <a:chExt cx="3458296" cy="432048"/>
          </a:xfrm>
        </p:grpSpPr>
        <p:grpSp>
          <p:nvGrpSpPr>
            <p:cNvPr id="95" name="组 94"/>
            <p:cNvGrpSpPr/>
            <p:nvPr/>
          </p:nvGrpSpPr>
          <p:grpSpPr>
            <a:xfrm>
              <a:off x="323528" y="4797152"/>
              <a:ext cx="433960" cy="432048"/>
              <a:chOff x="2987824" y="3356992"/>
              <a:chExt cx="433960" cy="432048"/>
            </a:xfrm>
          </p:grpSpPr>
          <p:sp>
            <p:nvSpPr>
              <p:cNvPr id="9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9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35" name="组 134"/>
            <p:cNvGrpSpPr/>
            <p:nvPr/>
          </p:nvGrpSpPr>
          <p:grpSpPr>
            <a:xfrm>
              <a:off x="755576" y="4797152"/>
              <a:ext cx="433960" cy="432048"/>
              <a:chOff x="2987824" y="3356992"/>
              <a:chExt cx="433960" cy="432048"/>
            </a:xfrm>
          </p:grpSpPr>
          <p:sp>
            <p:nvSpPr>
              <p:cNvPr id="13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37" name="椭圆 13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3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39" name="组 138"/>
            <p:cNvGrpSpPr/>
            <p:nvPr/>
          </p:nvGrpSpPr>
          <p:grpSpPr>
            <a:xfrm>
              <a:off x="1187624" y="4797152"/>
              <a:ext cx="433960" cy="432048"/>
              <a:chOff x="2987824" y="3356992"/>
              <a:chExt cx="433960" cy="432048"/>
            </a:xfrm>
          </p:grpSpPr>
          <p:sp>
            <p:nvSpPr>
              <p:cNvPr id="14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41" name="椭圆 140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4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43" name="组 142"/>
            <p:cNvGrpSpPr/>
            <p:nvPr/>
          </p:nvGrpSpPr>
          <p:grpSpPr>
            <a:xfrm>
              <a:off x="1619672" y="4797152"/>
              <a:ext cx="433960" cy="432048"/>
              <a:chOff x="2987824" y="3356992"/>
              <a:chExt cx="433960" cy="432048"/>
            </a:xfrm>
          </p:grpSpPr>
          <p:sp>
            <p:nvSpPr>
              <p:cNvPr id="14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45" name="椭圆 144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4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47" name="组 146"/>
            <p:cNvGrpSpPr/>
            <p:nvPr/>
          </p:nvGrpSpPr>
          <p:grpSpPr>
            <a:xfrm>
              <a:off x="2051720" y="4797152"/>
              <a:ext cx="433960" cy="432048"/>
              <a:chOff x="2987824" y="3356992"/>
              <a:chExt cx="433960" cy="432048"/>
            </a:xfrm>
          </p:grpSpPr>
          <p:sp>
            <p:nvSpPr>
              <p:cNvPr id="14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49" name="椭圆 14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5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51" name="组 150"/>
            <p:cNvGrpSpPr/>
            <p:nvPr/>
          </p:nvGrpSpPr>
          <p:grpSpPr>
            <a:xfrm>
              <a:off x="2483768" y="4797152"/>
              <a:ext cx="433960" cy="432048"/>
              <a:chOff x="2987824" y="3356992"/>
              <a:chExt cx="433960" cy="432048"/>
            </a:xfrm>
          </p:grpSpPr>
          <p:sp>
            <p:nvSpPr>
              <p:cNvPr id="15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53" name="椭圆 15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5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55" name="组 154"/>
            <p:cNvGrpSpPr/>
            <p:nvPr/>
          </p:nvGrpSpPr>
          <p:grpSpPr>
            <a:xfrm>
              <a:off x="2915816" y="4797152"/>
              <a:ext cx="433960" cy="432048"/>
              <a:chOff x="2987824" y="3356992"/>
              <a:chExt cx="433960" cy="432048"/>
            </a:xfrm>
          </p:grpSpPr>
          <p:sp>
            <p:nvSpPr>
              <p:cNvPr id="15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57" name="椭圆 15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5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7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59" name="组 158"/>
            <p:cNvGrpSpPr/>
            <p:nvPr/>
          </p:nvGrpSpPr>
          <p:grpSpPr>
            <a:xfrm>
              <a:off x="3347864" y="4797152"/>
              <a:ext cx="433960" cy="432048"/>
              <a:chOff x="2987824" y="3356992"/>
              <a:chExt cx="433960" cy="432048"/>
            </a:xfrm>
          </p:grpSpPr>
          <p:sp>
            <p:nvSpPr>
              <p:cNvPr id="16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61" name="椭圆 160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6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8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3" name="组 2"/>
          <p:cNvGrpSpPr/>
          <p:nvPr/>
        </p:nvGrpSpPr>
        <p:grpSpPr>
          <a:xfrm>
            <a:off x="323528" y="1772816"/>
            <a:ext cx="3458296" cy="432048"/>
            <a:chOff x="323528" y="1772816"/>
            <a:chExt cx="3458296" cy="432048"/>
          </a:xfrm>
        </p:grpSpPr>
        <p:grpSp>
          <p:nvGrpSpPr>
            <p:cNvPr id="91" name="组 90"/>
            <p:cNvGrpSpPr/>
            <p:nvPr/>
          </p:nvGrpSpPr>
          <p:grpSpPr>
            <a:xfrm>
              <a:off x="323528" y="1772816"/>
              <a:ext cx="433960" cy="432048"/>
              <a:chOff x="2987824" y="3356992"/>
              <a:chExt cx="433960" cy="432048"/>
            </a:xfrm>
          </p:grpSpPr>
          <p:sp>
            <p:nvSpPr>
              <p:cNvPr id="9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9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11" name="Rectangle 15"/>
            <p:cNvSpPr>
              <a:spLocks noChangeArrowheads="1"/>
            </p:cNvSpPr>
            <p:nvPr/>
          </p:nvSpPr>
          <p:spPr bwMode="auto">
            <a:xfrm>
              <a:off x="755576" y="177281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19" name="Rectangle 15"/>
            <p:cNvSpPr>
              <a:spLocks noChangeArrowheads="1"/>
            </p:cNvSpPr>
            <p:nvPr/>
          </p:nvSpPr>
          <p:spPr bwMode="auto">
            <a:xfrm>
              <a:off x="2483768" y="177281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20" name="Rectangle 15"/>
            <p:cNvSpPr>
              <a:spLocks noChangeArrowheads="1"/>
            </p:cNvSpPr>
            <p:nvPr/>
          </p:nvSpPr>
          <p:spPr bwMode="auto">
            <a:xfrm>
              <a:off x="2051720" y="177281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163" name="组 162"/>
            <p:cNvGrpSpPr/>
            <p:nvPr/>
          </p:nvGrpSpPr>
          <p:grpSpPr>
            <a:xfrm>
              <a:off x="1187624" y="1772816"/>
              <a:ext cx="433960" cy="432048"/>
              <a:chOff x="2987824" y="3356992"/>
              <a:chExt cx="433960" cy="432048"/>
            </a:xfrm>
          </p:grpSpPr>
          <p:sp>
            <p:nvSpPr>
              <p:cNvPr id="16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65" name="椭圆 164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6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67" name="组 166"/>
            <p:cNvGrpSpPr/>
            <p:nvPr/>
          </p:nvGrpSpPr>
          <p:grpSpPr>
            <a:xfrm>
              <a:off x="1619672" y="1772816"/>
              <a:ext cx="433960" cy="432048"/>
              <a:chOff x="2987824" y="3356992"/>
              <a:chExt cx="433960" cy="432048"/>
            </a:xfrm>
          </p:grpSpPr>
          <p:sp>
            <p:nvSpPr>
              <p:cNvPr id="16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69" name="椭圆 16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7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71" name="组 170"/>
            <p:cNvGrpSpPr/>
            <p:nvPr/>
          </p:nvGrpSpPr>
          <p:grpSpPr>
            <a:xfrm>
              <a:off x="2915816" y="1772816"/>
              <a:ext cx="433960" cy="432048"/>
              <a:chOff x="2987824" y="3356992"/>
              <a:chExt cx="433960" cy="432048"/>
            </a:xfrm>
          </p:grpSpPr>
          <p:sp>
            <p:nvSpPr>
              <p:cNvPr id="17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73" name="椭圆 17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7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75" name="组 174"/>
            <p:cNvGrpSpPr/>
            <p:nvPr/>
          </p:nvGrpSpPr>
          <p:grpSpPr>
            <a:xfrm>
              <a:off x="3347864" y="1772816"/>
              <a:ext cx="433960" cy="432048"/>
              <a:chOff x="2987824" y="3356992"/>
              <a:chExt cx="433960" cy="432048"/>
            </a:xfrm>
          </p:grpSpPr>
          <p:sp>
            <p:nvSpPr>
              <p:cNvPr id="17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77" name="椭圆 17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7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29" name="组 28"/>
          <p:cNvGrpSpPr/>
          <p:nvPr/>
        </p:nvGrpSpPr>
        <p:grpSpPr>
          <a:xfrm>
            <a:off x="323528" y="3933056"/>
            <a:ext cx="3458296" cy="432048"/>
            <a:chOff x="323528" y="3933056"/>
            <a:chExt cx="3458296" cy="432048"/>
          </a:xfrm>
        </p:grpSpPr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1619672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9" name="Rectangle 15"/>
            <p:cNvSpPr>
              <a:spLocks noChangeArrowheads="1"/>
            </p:cNvSpPr>
            <p:nvPr/>
          </p:nvSpPr>
          <p:spPr bwMode="auto">
            <a:xfrm>
              <a:off x="1187624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5" name="Rectangle 15"/>
            <p:cNvSpPr>
              <a:spLocks noChangeArrowheads="1"/>
            </p:cNvSpPr>
            <p:nvPr/>
          </p:nvSpPr>
          <p:spPr bwMode="auto">
            <a:xfrm>
              <a:off x="3347864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6" name="Rectangle 15"/>
            <p:cNvSpPr>
              <a:spLocks noChangeArrowheads="1"/>
            </p:cNvSpPr>
            <p:nvPr/>
          </p:nvSpPr>
          <p:spPr bwMode="auto">
            <a:xfrm>
              <a:off x="2915816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7" name="Rectangle 15"/>
            <p:cNvSpPr>
              <a:spLocks noChangeArrowheads="1"/>
            </p:cNvSpPr>
            <p:nvPr/>
          </p:nvSpPr>
          <p:spPr bwMode="auto">
            <a:xfrm>
              <a:off x="2483768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8" name="Rectangle 15"/>
            <p:cNvSpPr>
              <a:spLocks noChangeArrowheads="1"/>
            </p:cNvSpPr>
            <p:nvPr/>
          </p:nvSpPr>
          <p:spPr bwMode="auto">
            <a:xfrm>
              <a:off x="2051720" y="393305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179" name="组 178"/>
            <p:cNvGrpSpPr/>
            <p:nvPr/>
          </p:nvGrpSpPr>
          <p:grpSpPr>
            <a:xfrm>
              <a:off x="323528" y="3933056"/>
              <a:ext cx="433960" cy="432048"/>
              <a:chOff x="2987824" y="3356992"/>
              <a:chExt cx="433960" cy="432048"/>
            </a:xfrm>
          </p:grpSpPr>
          <p:sp>
            <p:nvSpPr>
              <p:cNvPr id="18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81" name="椭圆 180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50D324"/>
                  </a:gs>
                  <a:gs pos="80000">
                    <a:srgbClr val="69EA2B"/>
                  </a:gs>
                  <a:gs pos="100000">
                    <a:srgbClr val="6BF817"/>
                  </a:gs>
                </a:gsLst>
              </a:gradFill>
              <a:ln>
                <a:solidFill>
                  <a:srgbClr val="5AC62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8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83" name="组 182"/>
            <p:cNvGrpSpPr/>
            <p:nvPr/>
          </p:nvGrpSpPr>
          <p:grpSpPr>
            <a:xfrm>
              <a:off x="755576" y="3933056"/>
              <a:ext cx="433960" cy="432048"/>
              <a:chOff x="2987824" y="3356992"/>
              <a:chExt cx="433960" cy="432048"/>
            </a:xfrm>
          </p:grpSpPr>
          <p:sp>
            <p:nvSpPr>
              <p:cNvPr id="18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85" name="椭圆 184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50D324"/>
                  </a:gs>
                  <a:gs pos="80000">
                    <a:srgbClr val="69EA2B"/>
                  </a:gs>
                  <a:gs pos="100000">
                    <a:srgbClr val="6BF817"/>
                  </a:gs>
                </a:gsLst>
              </a:gradFill>
              <a:ln>
                <a:solidFill>
                  <a:srgbClr val="5AC62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8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</a:p>
            </p:txBody>
          </p:sp>
        </p:grpSp>
      </p:grpSp>
      <p:grpSp>
        <p:nvGrpSpPr>
          <p:cNvPr id="30" name="组 29"/>
          <p:cNvGrpSpPr/>
          <p:nvPr/>
        </p:nvGrpSpPr>
        <p:grpSpPr>
          <a:xfrm>
            <a:off x="323528" y="4365104"/>
            <a:ext cx="3458296" cy="432048"/>
            <a:chOff x="323528" y="4365104"/>
            <a:chExt cx="3458296" cy="432048"/>
          </a:xfrm>
        </p:grpSpPr>
        <p:sp>
          <p:nvSpPr>
            <p:cNvPr id="43" name="Rectangle 15"/>
            <p:cNvSpPr>
              <a:spLocks noChangeArrowheads="1"/>
            </p:cNvSpPr>
            <p:nvPr/>
          </p:nvSpPr>
          <p:spPr bwMode="auto">
            <a:xfrm>
              <a:off x="323528" y="436510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187" name="组 186"/>
            <p:cNvGrpSpPr/>
            <p:nvPr/>
          </p:nvGrpSpPr>
          <p:grpSpPr>
            <a:xfrm>
              <a:off x="755576" y="4365104"/>
              <a:ext cx="433960" cy="432048"/>
              <a:chOff x="2987824" y="3356992"/>
              <a:chExt cx="433960" cy="432048"/>
            </a:xfrm>
          </p:grpSpPr>
          <p:sp>
            <p:nvSpPr>
              <p:cNvPr id="18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89" name="椭圆 18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9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91" name="组 190"/>
            <p:cNvGrpSpPr/>
            <p:nvPr/>
          </p:nvGrpSpPr>
          <p:grpSpPr>
            <a:xfrm>
              <a:off x="1187624" y="4365104"/>
              <a:ext cx="433960" cy="432048"/>
              <a:chOff x="2987824" y="3356992"/>
              <a:chExt cx="433960" cy="432048"/>
            </a:xfrm>
          </p:grpSpPr>
          <p:sp>
            <p:nvSpPr>
              <p:cNvPr id="19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93" name="椭圆 19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9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</a:p>
            </p:txBody>
          </p:sp>
        </p:grpSp>
        <p:grpSp>
          <p:nvGrpSpPr>
            <p:cNvPr id="195" name="组 194"/>
            <p:cNvGrpSpPr/>
            <p:nvPr/>
          </p:nvGrpSpPr>
          <p:grpSpPr>
            <a:xfrm>
              <a:off x="1619672" y="4365104"/>
              <a:ext cx="433960" cy="432048"/>
              <a:chOff x="2987824" y="3356992"/>
              <a:chExt cx="433960" cy="432048"/>
            </a:xfrm>
          </p:grpSpPr>
          <p:sp>
            <p:nvSpPr>
              <p:cNvPr id="19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97" name="椭圆 196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9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99" name="组 198"/>
            <p:cNvGrpSpPr/>
            <p:nvPr/>
          </p:nvGrpSpPr>
          <p:grpSpPr>
            <a:xfrm>
              <a:off x="2051720" y="4365104"/>
              <a:ext cx="433960" cy="432048"/>
              <a:chOff x="2987824" y="3356992"/>
              <a:chExt cx="433960" cy="432048"/>
            </a:xfrm>
          </p:grpSpPr>
          <p:sp>
            <p:nvSpPr>
              <p:cNvPr id="20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01" name="椭圆 200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0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03" name="组 202"/>
            <p:cNvGrpSpPr/>
            <p:nvPr/>
          </p:nvGrpSpPr>
          <p:grpSpPr>
            <a:xfrm>
              <a:off x="2481856" y="4365104"/>
              <a:ext cx="433960" cy="432048"/>
              <a:chOff x="2987824" y="3356992"/>
              <a:chExt cx="433960" cy="432048"/>
            </a:xfrm>
          </p:grpSpPr>
          <p:sp>
            <p:nvSpPr>
              <p:cNvPr id="20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05" name="椭圆 204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0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07" name="组 206"/>
            <p:cNvGrpSpPr/>
            <p:nvPr/>
          </p:nvGrpSpPr>
          <p:grpSpPr>
            <a:xfrm>
              <a:off x="2913904" y="4365104"/>
              <a:ext cx="433960" cy="432048"/>
              <a:chOff x="2987824" y="3356992"/>
              <a:chExt cx="433960" cy="432048"/>
            </a:xfrm>
          </p:grpSpPr>
          <p:sp>
            <p:nvSpPr>
              <p:cNvPr id="20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09" name="椭圆 20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1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11" name="组 210"/>
            <p:cNvGrpSpPr/>
            <p:nvPr/>
          </p:nvGrpSpPr>
          <p:grpSpPr>
            <a:xfrm>
              <a:off x="3347864" y="4365104"/>
              <a:ext cx="433960" cy="432048"/>
              <a:chOff x="2987824" y="3356992"/>
              <a:chExt cx="433960" cy="432048"/>
            </a:xfrm>
          </p:grpSpPr>
          <p:sp>
            <p:nvSpPr>
              <p:cNvPr id="21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13" name="椭圆 21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1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7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4" name="组 3"/>
          <p:cNvGrpSpPr/>
          <p:nvPr/>
        </p:nvGrpSpPr>
        <p:grpSpPr>
          <a:xfrm>
            <a:off x="4139952" y="1556792"/>
            <a:ext cx="866008" cy="1728192"/>
            <a:chOff x="4139952" y="2708920"/>
            <a:chExt cx="866008" cy="1728192"/>
          </a:xfrm>
        </p:grpSpPr>
        <p:grpSp>
          <p:nvGrpSpPr>
            <p:cNvPr id="254" name="组 253"/>
            <p:cNvGrpSpPr/>
            <p:nvPr/>
          </p:nvGrpSpPr>
          <p:grpSpPr>
            <a:xfrm>
              <a:off x="4139952" y="2708920"/>
              <a:ext cx="433960" cy="432048"/>
              <a:chOff x="2987824" y="3356992"/>
              <a:chExt cx="433960" cy="432048"/>
            </a:xfrm>
          </p:grpSpPr>
          <p:sp>
            <p:nvSpPr>
              <p:cNvPr id="25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56" name="椭圆 255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5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58" name="组 257"/>
            <p:cNvGrpSpPr/>
            <p:nvPr/>
          </p:nvGrpSpPr>
          <p:grpSpPr>
            <a:xfrm>
              <a:off x="4139952" y="3140968"/>
              <a:ext cx="433960" cy="432048"/>
              <a:chOff x="2987824" y="3356992"/>
              <a:chExt cx="433960" cy="432048"/>
            </a:xfrm>
          </p:grpSpPr>
          <p:sp>
            <p:nvSpPr>
              <p:cNvPr id="25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60" name="椭圆 25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6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62" name="组 261"/>
            <p:cNvGrpSpPr/>
            <p:nvPr/>
          </p:nvGrpSpPr>
          <p:grpSpPr>
            <a:xfrm>
              <a:off x="4139952" y="3573016"/>
              <a:ext cx="433960" cy="432048"/>
              <a:chOff x="2987824" y="3356992"/>
              <a:chExt cx="433960" cy="432048"/>
            </a:xfrm>
          </p:grpSpPr>
          <p:sp>
            <p:nvSpPr>
              <p:cNvPr id="26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64" name="椭圆 26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6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66" name="组 265"/>
            <p:cNvGrpSpPr/>
            <p:nvPr/>
          </p:nvGrpSpPr>
          <p:grpSpPr>
            <a:xfrm>
              <a:off x="4139952" y="4005064"/>
              <a:ext cx="433960" cy="432048"/>
              <a:chOff x="2987824" y="3356992"/>
              <a:chExt cx="433960" cy="432048"/>
            </a:xfrm>
          </p:grpSpPr>
          <p:sp>
            <p:nvSpPr>
              <p:cNvPr id="26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68" name="椭圆 26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6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</a:p>
            </p:txBody>
          </p:sp>
        </p:grpSp>
        <p:grpSp>
          <p:nvGrpSpPr>
            <p:cNvPr id="270" name="组 269"/>
            <p:cNvGrpSpPr/>
            <p:nvPr/>
          </p:nvGrpSpPr>
          <p:grpSpPr>
            <a:xfrm>
              <a:off x="4572000" y="2708920"/>
              <a:ext cx="433960" cy="432048"/>
              <a:chOff x="2987824" y="3356992"/>
              <a:chExt cx="433960" cy="432048"/>
            </a:xfrm>
          </p:grpSpPr>
          <p:sp>
            <p:nvSpPr>
              <p:cNvPr id="27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72" name="椭圆 27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AC4F75"/>
                  </a:gs>
                  <a:gs pos="80000">
                    <a:srgbClr val="BF4B5A"/>
                  </a:gs>
                  <a:gs pos="100000">
                    <a:srgbClr val="E131A9"/>
                  </a:gs>
                </a:gsLst>
              </a:gradFill>
              <a:ln>
                <a:solidFill>
                  <a:srgbClr val="AC4F7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7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33" name="组 32"/>
          <p:cNvGrpSpPr/>
          <p:nvPr/>
        </p:nvGrpSpPr>
        <p:grpSpPr>
          <a:xfrm>
            <a:off x="4572000" y="1988840"/>
            <a:ext cx="433960" cy="864096"/>
            <a:chOff x="4572000" y="3140968"/>
            <a:chExt cx="433960" cy="864096"/>
          </a:xfrm>
        </p:grpSpPr>
        <p:grpSp>
          <p:nvGrpSpPr>
            <p:cNvPr id="274" name="组 273"/>
            <p:cNvGrpSpPr/>
            <p:nvPr/>
          </p:nvGrpSpPr>
          <p:grpSpPr>
            <a:xfrm>
              <a:off x="4572000" y="3140968"/>
              <a:ext cx="433960" cy="432048"/>
              <a:chOff x="2987824" y="3356992"/>
              <a:chExt cx="433960" cy="432048"/>
            </a:xfrm>
          </p:grpSpPr>
          <p:sp>
            <p:nvSpPr>
              <p:cNvPr id="27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76" name="椭圆 275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8000"/>
                  </a:gs>
                  <a:gs pos="80000">
                    <a:srgbClr val="49A021"/>
                  </a:gs>
                  <a:gs pos="100000">
                    <a:srgbClr val="57E128"/>
                  </a:gs>
                </a:gsLst>
              </a:gradFill>
              <a:ln>
                <a:solidFill>
                  <a:srgbClr val="49A02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7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78" name="组 277"/>
            <p:cNvGrpSpPr/>
            <p:nvPr/>
          </p:nvGrpSpPr>
          <p:grpSpPr>
            <a:xfrm>
              <a:off x="4572000" y="3573016"/>
              <a:ext cx="433960" cy="432048"/>
              <a:chOff x="2987824" y="3356992"/>
              <a:chExt cx="433960" cy="432048"/>
            </a:xfrm>
          </p:grpSpPr>
          <p:sp>
            <p:nvSpPr>
              <p:cNvPr id="27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80" name="椭圆 27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8000"/>
                  </a:gs>
                  <a:gs pos="80000">
                    <a:srgbClr val="49A021"/>
                  </a:gs>
                  <a:gs pos="100000">
                    <a:srgbClr val="57E128"/>
                  </a:gs>
                </a:gsLst>
              </a:gradFill>
              <a:ln>
                <a:solidFill>
                  <a:srgbClr val="49A02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8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sp>
        <p:nvSpPr>
          <p:cNvPr id="318" name="Rectangle 15"/>
          <p:cNvSpPr>
            <a:spLocks noChangeArrowheads="1"/>
          </p:cNvSpPr>
          <p:nvPr/>
        </p:nvSpPr>
        <p:spPr bwMode="auto">
          <a:xfrm>
            <a:off x="4139952" y="1268760"/>
            <a:ext cx="172819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da-DK" altLang="zh-CN" sz="1600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value</a:t>
            </a: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(</a:t>
            </a:r>
            <a:r>
              <a:rPr lang="da-DK" altLang="zh-CN" sz="1600" dirty="0" smtClean="0">
                <a:solidFill>
                  <a:srgbClr val="FF0000"/>
                </a:solidFill>
                <a:latin typeface="Arial" charset="0"/>
                <a:sym typeface="Verdana" pitchFamily="34" charset="0"/>
              </a:rPr>
              <a:t>CSR5</a:t>
            </a: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) =</a:t>
            </a:r>
            <a:endParaRPr lang="da-DK" altLang="zh-CN" sz="16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42" name="组 41"/>
          <p:cNvGrpSpPr/>
          <p:nvPr/>
        </p:nvGrpSpPr>
        <p:grpSpPr>
          <a:xfrm>
            <a:off x="4572000" y="1556792"/>
            <a:ext cx="1298056" cy="1728192"/>
            <a:chOff x="4572000" y="2708920"/>
            <a:chExt cx="1298056" cy="1728192"/>
          </a:xfrm>
        </p:grpSpPr>
        <p:grpSp>
          <p:nvGrpSpPr>
            <p:cNvPr id="282" name="组 281"/>
            <p:cNvGrpSpPr/>
            <p:nvPr/>
          </p:nvGrpSpPr>
          <p:grpSpPr>
            <a:xfrm>
              <a:off x="4572000" y="4005064"/>
              <a:ext cx="433960" cy="432048"/>
              <a:chOff x="2987824" y="3356992"/>
              <a:chExt cx="433960" cy="432048"/>
            </a:xfrm>
          </p:grpSpPr>
          <p:sp>
            <p:nvSpPr>
              <p:cNvPr id="28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84" name="椭圆 28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8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</a:p>
            </p:txBody>
          </p:sp>
        </p:grpSp>
        <p:grpSp>
          <p:nvGrpSpPr>
            <p:cNvPr id="286" name="组 285"/>
            <p:cNvGrpSpPr/>
            <p:nvPr/>
          </p:nvGrpSpPr>
          <p:grpSpPr>
            <a:xfrm>
              <a:off x="5004048" y="2708920"/>
              <a:ext cx="433960" cy="432048"/>
              <a:chOff x="2987824" y="3356992"/>
              <a:chExt cx="433960" cy="432048"/>
            </a:xfrm>
          </p:grpSpPr>
          <p:sp>
            <p:nvSpPr>
              <p:cNvPr id="28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88" name="椭圆 28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8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</a:p>
            </p:txBody>
          </p:sp>
        </p:grpSp>
        <p:grpSp>
          <p:nvGrpSpPr>
            <p:cNvPr id="290" name="组 289"/>
            <p:cNvGrpSpPr/>
            <p:nvPr/>
          </p:nvGrpSpPr>
          <p:grpSpPr>
            <a:xfrm>
              <a:off x="5004048" y="3140968"/>
              <a:ext cx="433960" cy="432048"/>
              <a:chOff x="2987824" y="3356992"/>
              <a:chExt cx="433960" cy="432048"/>
            </a:xfrm>
          </p:grpSpPr>
          <p:sp>
            <p:nvSpPr>
              <p:cNvPr id="29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92" name="椭圆 29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9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</a:p>
            </p:txBody>
          </p:sp>
        </p:grpSp>
        <p:grpSp>
          <p:nvGrpSpPr>
            <p:cNvPr id="294" name="组 293"/>
            <p:cNvGrpSpPr/>
            <p:nvPr/>
          </p:nvGrpSpPr>
          <p:grpSpPr>
            <a:xfrm>
              <a:off x="5004048" y="3573016"/>
              <a:ext cx="433960" cy="432048"/>
              <a:chOff x="2987824" y="3356992"/>
              <a:chExt cx="433960" cy="432048"/>
            </a:xfrm>
          </p:grpSpPr>
          <p:sp>
            <p:nvSpPr>
              <p:cNvPr id="29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96" name="椭圆 295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9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</a:p>
            </p:txBody>
          </p:sp>
        </p:grpSp>
        <p:grpSp>
          <p:nvGrpSpPr>
            <p:cNvPr id="298" name="组 297"/>
            <p:cNvGrpSpPr/>
            <p:nvPr/>
          </p:nvGrpSpPr>
          <p:grpSpPr>
            <a:xfrm>
              <a:off x="5004048" y="4005064"/>
              <a:ext cx="433960" cy="432048"/>
              <a:chOff x="2987824" y="3356992"/>
              <a:chExt cx="433960" cy="432048"/>
            </a:xfrm>
          </p:grpSpPr>
          <p:sp>
            <p:nvSpPr>
              <p:cNvPr id="29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300" name="椭圆 29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0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</a:p>
            </p:txBody>
          </p:sp>
        </p:grpSp>
        <p:grpSp>
          <p:nvGrpSpPr>
            <p:cNvPr id="302" name="组 301"/>
            <p:cNvGrpSpPr/>
            <p:nvPr/>
          </p:nvGrpSpPr>
          <p:grpSpPr>
            <a:xfrm>
              <a:off x="5436096" y="2708920"/>
              <a:ext cx="433960" cy="432048"/>
              <a:chOff x="2987824" y="3356992"/>
              <a:chExt cx="433960" cy="432048"/>
            </a:xfrm>
          </p:grpSpPr>
          <p:sp>
            <p:nvSpPr>
              <p:cNvPr id="30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304" name="椭圆 30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0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</a:p>
            </p:txBody>
          </p:sp>
        </p:grpSp>
        <p:grpSp>
          <p:nvGrpSpPr>
            <p:cNvPr id="306" name="组 305"/>
            <p:cNvGrpSpPr/>
            <p:nvPr/>
          </p:nvGrpSpPr>
          <p:grpSpPr>
            <a:xfrm>
              <a:off x="5436096" y="3140968"/>
              <a:ext cx="433960" cy="432048"/>
              <a:chOff x="2987824" y="3356992"/>
              <a:chExt cx="433960" cy="432048"/>
            </a:xfrm>
          </p:grpSpPr>
          <p:sp>
            <p:nvSpPr>
              <p:cNvPr id="30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308" name="椭圆 30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80000">
                    <a:srgbClr val="448594"/>
                  </a:gs>
                  <a:gs pos="100000">
                    <a:srgbClr val="2E8EE1"/>
                  </a:gs>
                </a:gsLst>
              </a:gra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0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7</a:t>
                </a:r>
              </a:p>
            </p:txBody>
          </p:sp>
        </p:grpSp>
      </p:grpSp>
      <p:grpSp>
        <p:nvGrpSpPr>
          <p:cNvPr id="46" name="组 45"/>
          <p:cNvGrpSpPr/>
          <p:nvPr/>
        </p:nvGrpSpPr>
        <p:grpSpPr>
          <a:xfrm>
            <a:off x="5436096" y="1556792"/>
            <a:ext cx="1226048" cy="1728192"/>
            <a:chOff x="5436096" y="2708920"/>
            <a:chExt cx="1226048" cy="1728192"/>
          </a:xfrm>
        </p:grpSpPr>
        <p:grpSp>
          <p:nvGrpSpPr>
            <p:cNvPr id="310" name="组 309"/>
            <p:cNvGrpSpPr/>
            <p:nvPr/>
          </p:nvGrpSpPr>
          <p:grpSpPr>
            <a:xfrm>
              <a:off x="5436096" y="3573016"/>
              <a:ext cx="433960" cy="432048"/>
              <a:chOff x="2987824" y="3356992"/>
              <a:chExt cx="433960" cy="432048"/>
            </a:xfrm>
          </p:grpSpPr>
          <p:sp>
            <p:nvSpPr>
              <p:cNvPr id="31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312" name="椭圆 31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1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314" name="组 313"/>
            <p:cNvGrpSpPr/>
            <p:nvPr/>
          </p:nvGrpSpPr>
          <p:grpSpPr>
            <a:xfrm>
              <a:off x="5436096" y="4005064"/>
              <a:ext cx="433960" cy="432048"/>
              <a:chOff x="3851920" y="3356992"/>
              <a:chExt cx="433960" cy="432048"/>
            </a:xfrm>
          </p:grpSpPr>
          <p:sp>
            <p:nvSpPr>
              <p:cNvPr id="315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316" name="椭圆 315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1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22" name="组 421"/>
            <p:cNvGrpSpPr/>
            <p:nvPr/>
          </p:nvGrpSpPr>
          <p:grpSpPr>
            <a:xfrm>
              <a:off x="6228184" y="2708920"/>
              <a:ext cx="433960" cy="432048"/>
              <a:chOff x="3851920" y="3356992"/>
              <a:chExt cx="433960" cy="432048"/>
            </a:xfrm>
          </p:grpSpPr>
          <p:sp>
            <p:nvSpPr>
              <p:cNvPr id="423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24" name="椭圆 423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25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48" name="组 47"/>
          <p:cNvGrpSpPr/>
          <p:nvPr/>
        </p:nvGrpSpPr>
        <p:grpSpPr>
          <a:xfrm>
            <a:off x="6228184" y="1988840"/>
            <a:ext cx="433960" cy="864096"/>
            <a:chOff x="6228184" y="3140968"/>
            <a:chExt cx="433960" cy="864096"/>
          </a:xfrm>
        </p:grpSpPr>
        <p:grpSp>
          <p:nvGrpSpPr>
            <p:cNvPr id="426" name="组 425"/>
            <p:cNvGrpSpPr/>
            <p:nvPr/>
          </p:nvGrpSpPr>
          <p:grpSpPr>
            <a:xfrm>
              <a:off x="6228184" y="3140968"/>
              <a:ext cx="433960" cy="432048"/>
              <a:chOff x="2987824" y="3356992"/>
              <a:chExt cx="433960" cy="432048"/>
            </a:xfrm>
          </p:grpSpPr>
          <p:sp>
            <p:nvSpPr>
              <p:cNvPr id="42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28" name="椭圆 42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50D324"/>
                  </a:gs>
                  <a:gs pos="80000">
                    <a:srgbClr val="69EA2B"/>
                  </a:gs>
                  <a:gs pos="100000">
                    <a:srgbClr val="6BF817"/>
                  </a:gs>
                </a:gsLst>
              </a:gradFill>
              <a:ln>
                <a:solidFill>
                  <a:srgbClr val="5AC62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2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30" name="组 429"/>
            <p:cNvGrpSpPr/>
            <p:nvPr/>
          </p:nvGrpSpPr>
          <p:grpSpPr>
            <a:xfrm>
              <a:off x="6228184" y="3573016"/>
              <a:ext cx="433960" cy="432048"/>
              <a:chOff x="2987824" y="3356992"/>
              <a:chExt cx="433960" cy="432048"/>
            </a:xfrm>
          </p:grpSpPr>
          <p:sp>
            <p:nvSpPr>
              <p:cNvPr id="43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32" name="椭圆 43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>
                <a:gsLst>
                  <a:gs pos="0">
                    <a:srgbClr val="50D324"/>
                  </a:gs>
                  <a:gs pos="80000">
                    <a:srgbClr val="69EA2B"/>
                  </a:gs>
                  <a:gs pos="100000">
                    <a:srgbClr val="6BF817"/>
                  </a:gs>
                </a:gsLst>
              </a:gradFill>
              <a:ln>
                <a:solidFill>
                  <a:srgbClr val="5AC62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3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</a:p>
            </p:txBody>
          </p:sp>
        </p:grpSp>
      </p:grpSp>
      <p:grpSp>
        <p:nvGrpSpPr>
          <p:cNvPr id="10247" name="组 10246"/>
          <p:cNvGrpSpPr/>
          <p:nvPr/>
        </p:nvGrpSpPr>
        <p:grpSpPr>
          <a:xfrm>
            <a:off x="6228184" y="1556792"/>
            <a:ext cx="1298056" cy="1728192"/>
            <a:chOff x="6228184" y="2708920"/>
            <a:chExt cx="1298056" cy="1728192"/>
          </a:xfrm>
        </p:grpSpPr>
        <p:grpSp>
          <p:nvGrpSpPr>
            <p:cNvPr id="434" name="组 433"/>
            <p:cNvGrpSpPr/>
            <p:nvPr/>
          </p:nvGrpSpPr>
          <p:grpSpPr>
            <a:xfrm>
              <a:off x="6228184" y="4005064"/>
              <a:ext cx="433960" cy="432048"/>
              <a:chOff x="2987824" y="3356992"/>
              <a:chExt cx="433960" cy="432048"/>
            </a:xfrm>
          </p:grpSpPr>
          <p:sp>
            <p:nvSpPr>
              <p:cNvPr id="43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36" name="椭圆 435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3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38" name="组 437"/>
            <p:cNvGrpSpPr/>
            <p:nvPr/>
          </p:nvGrpSpPr>
          <p:grpSpPr>
            <a:xfrm>
              <a:off x="6660232" y="2708920"/>
              <a:ext cx="433960" cy="432048"/>
              <a:chOff x="2987824" y="3356992"/>
              <a:chExt cx="433960" cy="432048"/>
            </a:xfrm>
          </p:grpSpPr>
          <p:sp>
            <p:nvSpPr>
              <p:cNvPr id="43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40" name="椭圆 43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4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</a:p>
            </p:txBody>
          </p:sp>
        </p:grpSp>
        <p:grpSp>
          <p:nvGrpSpPr>
            <p:cNvPr id="442" name="组 441"/>
            <p:cNvGrpSpPr/>
            <p:nvPr/>
          </p:nvGrpSpPr>
          <p:grpSpPr>
            <a:xfrm>
              <a:off x="6660232" y="3140968"/>
              <a:ext cx="433960" cy="432048"/>
              <a:chOff x="2987824" y="3356992"/>
              <a:chExt cx="433960" cy="432048"/>
            </a:xfrm>
          </p:grpSpPr>
          <p:sp>
            <p:nvSpPr>
              <p:cNvPr id="44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44" name="椭圆 44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4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46" name="组 445"/>
            <p:cNvGrpSpPr/>
            <p:nvPr/>
          </p:nvGrpSpPr>
          <p:grpSpPr>
            <a:xfrm>
              <a:off x="6660232" y="3573016"/>
              <a:ext cx="433960" cy="432048"/>
              <a:chOff x="2987824" y="3356992"/>
              <a:chExt cx="433960" cy="432048"/>
            </a:xfrm>
          </p:grpSpPr>
          <p:sp>
            <p:nvSpPr>
              <p:cNvPr id="44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48" name="椭圆 44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4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50" name="组 449"/>
            <p:cNvGrpSpPr/>
            <p:nvPr/>
          </p:nvGrpSpPr>
          <p:grpSpPr>
            <a:xfrm>
              <a:off x="6660232" y="4005064"/>
              <a:ext cx="433960" cy="432048"/>
              <a:chOff x="2987824" y="3356992"/>
              <a:chExt cx="433960" cy="432048"/>
            </a:xfrm>
          </p:grpSpPr>
          <p:sp>
            <p:nvSpPr>
              <p:cNvPr id="45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52" name="椭圆 45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5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54" name="组 453"/>
            <p:cNvGrpSpPr/>
            <p:nvPr/>
          </p:nvGrpSpPr>
          <p:grpSpPr>
            <a:xfrm>
              <a:off x="7092280" y="2708920"/>
              <a:ext cx="433960" cy="432048"/>
              <a:chOff x="2987824" y="3356992"/>
              <a:chExt cx="433960" cy="432048"/>
            </a:xfrm>
          </p:grpSpPr>
          <p:sp>
            <p:nvSpPr>
              <p:cNvPr id="45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56" name="椭圆 455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5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58" name="组 457"/>
            <p:cNvGrpSpPr/>
            <p:nvPr/>
          </p:nvGrpSpPr>
          <p:grpSpPr>
            <a:xfrm>
              <a:off x="7092280" y="3140968"/>
              <a:ext cx="433960" cy="432048"/>
              <a:chOff x="2987824" y="3356992"/>
              <a:chExt cx="433960" cy="432048"/>
            </a:xfrm>
          </p:grpSpPr>
          <p:sp>
            <p:nvSpPr>
              <p:cNvPr id="45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60" name="椭圆 45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832681"/>
                  </a:gs>
                  <a:gs pos="100000">
                    <a:srgbClr val="FA91FF"/>
                  </a:gs>
                </a:gsLst>
                <a:lin ang="16200000" scaled="0"/>
                <a:tileRect/>
              </a:gradFill>
              <a:ln>
                <a:solidFill>
                  <a:srgbClr val="A02F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6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7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10250" name="组 10249"/>
          <p:cNvGrpSpPr/>
          <p:nvPr/>
        </p:nvGrpSpPr>
        <p:grpSpPr>
          <a:xfrm>
            <a:off x="7092280" y="1556792"/>
            <a:ext cx="2029296" cy="1728192"/>
            <a:chOff x="7092280" y="2708920"/>
            <a:chExt cx="2029296" cy="1728192"/>
          </a:xfrm>
        </p:grpSpPr>
        <p:grpSp>
          <p:nvGrpSpPr>
            <p:cNvPr id="462" name="组 461"/>
            <p:cNvGrpSpPr/>
            <p:nvPr/>
          </p:nvGrpSpPr>
          <p:grpSpPr>
            <a:xfrm>
              <a:off x="7092280" y="3573016"/>
              <a:ext cx="433960" cy="432048"/>
              <a:chOff x="2987824" y="3356992"/>
              <a:chExt cx="433960" cy="432048"/>
            </a:xfrm>
          </p:grpSpPr>
          <p:sp>
            <p:nvSpPr>
              <p:cNvPr id="46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64" name="椭圆 46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6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66" name="组 465"/>
            <p:cNvGrpSpPr/>
            <p:nvPr/>
          </p:nvGrpSpPr>
          <p:grpSpPr>
            <a:xfrm>
              <a:off x="7092280" y="4005064"/>
              <a:ext cx="433960" cy="432048"/>
              <a:chOff x="2987824" y="3356992"/>
              <a:chExt cx="433960" cy="432048"/>
            </a:xfrm>
          </p:grpSpPr>
          <p:sp>
            <p:nvSpPr>
              <p:cNvPr id="46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68" name="椭圆 46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6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70" name="组 469"/>
            <p:cNvGrpSpPr/>
            <p:nvPr/>
          </p:nvGrpSpPr>
          <p:grpSpPr>
            <a:xfrm>
              <a:off x="7524328" y="2708920"/>
              <a:ext cx="433960" cy="432048"/>
              <a:chOff x="2987824" y="3356992"/>
              <a:chExt cx="433960" cy="432048"/>
            </a:xfrm>
          </p:grpSpPr>
          <p:sp>
            <p:nvSpPr>
              <p:cNvPr id="47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72" name="椭圆 47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7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74" name="组 473"/>
            <p:cNvGrpSpPr/>
            <p:nvPr/>
          </p:nvGrpSpPr>
          <p:grpSpPr>
            <a:xfrm>
              <a:off x="7522416" y="3140968"/>
              <a:ext cx="433960" cy="432048"/>
              <a:chOff x="2987824" y="3356992"/>
              <a:chExt cx="433960" cy="432048"/>
            </a:xfrm>
          </p:grpSpPr>
          <p:sp>
            <p:nvSpPr>
              <p:cNvPr id="47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76" name="椭圆 475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7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78" name="组 477"/>
            <p:cNvGrpSpPr/>
            <p:nvPr/>
          </p:nvGrpSpPr>
          <p:grpSpPr>
            <a:xfrm>
              <a:off x="7524328" y="3573016"/>
              <a:ext cx="433960" cy="432048"/>
              <a:chOff x="2987824" y="3356992"/>
              <a:chExt cx="433960" cy="432048"/>
            </a:xfrm>
          </p:grpSpPr>
          <p:sp>
            <p:nvSpPr>
              <p:cNvPr id="47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80" name="椭圆 47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8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82" name="组 481"/>
            <p:cNvGrpSpPr/>
            <p:nvPr/>
          </p:nvGrpSpPr>
          <p:grpSpPr>
            <a:xfrm>
              <a:off x="7524328" y="4005064"/>
              <a:ext cx="433960" cy="432048"/>
              <a:chOff x="2987824" y="3356992"/>
              <a:chExt cx="433960" cy="432048"/>
            </a:xfrm>
          </p:grpSpPr>
          <p:sp>
            <p:nvSpPr>
              <p:cNvPr id="48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84" name="椭圆 48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8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86" name="组 485"/>
            <p:cNvGrpSpPr/>
            <p:nvPr/>
          </p:nvGrpSpPr>
          <p:grpSpPr>
            <a:xfrm>
              <a:off x="8255568" y="2708920"/>
              <a:ext cx="433960" cy="432048"/>
              <a:chOff x="2987824" y="3356992"/>
              <a:chExt cx="433960" cy="432048"/>
            </a:xfrm>
          </p:grpSpPr>
          <p:sp>
            <p:nvSpPr>
              <p:cNvPr id="487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88" name="椭圆 487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8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7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90" name="组 489"/>
            <p:cNvGrpSpPr/>
            <p:nvPr/>
          </p:nvGrpSpPr>
          <p:grpSpPr>
            <a:xfrm>
              <a:off x="8687616" y="2708920"/>
              <a:ext cx="433960" cy="432048"/>
              <a:chOff x="2987824" y="3356992"/>
              <a:chExt cx="433960" cy="432048"/>
            </a:xfrm>
          </p:grpSpPr>
          <p:sp>
            <p:nvSpPr>
              <p:cNvPr id="49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492" name="椭圆 49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80000">
                    <a:srgbClr val="DDA54A"/>
                  </a:gs>
                  <a:gs pos="100000">
                    <a:srgbClr val="E19728"/>
                  </a:gs>
                </a:gsLst>
                <a:lin ang="16200000" scaled="0"/>
                <a:tileRect/>
              </a:gra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9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8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sp>
        <p:nvSpPr>
          <p:cNvPr id="4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500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Using </a:t>
            </a:r>
            <a:r>
              <a:rPr lang="en-US" altLang="zh-CN" sz="3200" noProof="1">
                <a:sym typeface="Verdana" pitchFamily="34" charset="0"/>
              </a:rPr>
              <a:t>tile-wise </a:t>
            </a:r>
            <a:r>
              <a:rPr lang="en-US" altLang="zh-CN" sz="3200" noProof="1" smtClean="0">
                <a:sym typeface="Verdana" pitchFamily="34" charset="0"/>
              </a:rPr>
              <a:t>transposed CSR data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411" name="Rectangle 15"/>
          <p:cNvSpPr>
            <a:spLocks noChangeArrowheads="1"/>
          </p:cNvSpPr>
          <p:nvPr/>
        </p:nvSpPr>
        <p:spPr bwMode="auto">
          <a:xfrm>
            <a:off x="4139952" y="1556792"/>
            <a:ext cx="1728192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412" name="Rectangle 15"/>
          <p:cNvSpPr>
            <a:spLocks noChangeArrowheads="1"/>
          </p:cNvSpPr>
          <p:nvPr/>
        </p:nvSpPr>
        <p:spPr bwMode="auto">
          <a:xfrm>
            <a:off x="6228184" y="1556792"/>
            <a:ext cx="1728192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2419248" y="343183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20" name="组 419"/>
          <p:cNvGrpSpPr/>
          <p:nvPr/>
        </p:nvGrpSpPr>
        <p:grpSpPr>
          <a:xfrm>
            <a:off x="4139952" y="4077072"/>
            <a:ext cx="433960" cy="432048"/>
            <a:chOff x="2987824" y="3356992"/>
            <a:chExt cx="433960" cy="432048"/>
          </a:xfrm>
        </p:grpSpPr>
        <p:sp>
          <p:nvSpPr>
            <p:cNvPr id="51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12" name="椭圆 511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AC4F75"/>
                </a:gs>
                <a:gs pos="80000">
                  <a:srgbClr val="BF4B5A"/>
                </a:gs>
                <a:gs pos="100000">
                  <a:srgbClr val="E131A9"/>
                </a:gs>
              </a:gsLst>
            </a:gradFill>
            <a:ln>
              <a:solidFill>
                <a:srgbClr val="AC4F7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51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421" name="组 420"/>
          <p:cNvGrpSpPr/>
          <p:nvPr/>
        </p:nvGrpSpPr>
        <p:grpSpPr>
          <a:xfrm>
            <a:off x="4572000" y="4077072"/>
            <a:ext cx="433960" cy="432048"/>
            <a:chOff x="2987824" y="3356992"/>
            <a:chExt cx="433960" cy="432048"/>
          </a:xfrm>
        </p:grpSpPr>
        <p:sp>
          <p:nvSpPr>
            <p:cNvPr id="508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09" name="椭圆 508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AC4F75"/>
                </a:gs>
                <a:gs pos="80000">
                  <a:srgbClr val="BF4B5A"/>
                </a:gs>
                <a:gs pos="100000">
                  <a:srgbClr val="E131A9"/>
                </a:gs>
              </a:gsLst>
            </a:gradFill>
            <a:ln>
              <a:solidFill>
                <a:srgbClr val="AC4F7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510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2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494" name="组 493"/>
          <p:cNvGrpSpPr/>
          <p:nvPr/>
        </p:nvGrpSpPr>
        <p:grpSpPr>
          <a:xfrm>
            <a:off x="5004048" y="4077072"/>
            <a:ext cx="433960" cy="432048"/>
            <a:chOff x="2987824" y="3356992"/>
            <a:chExt cx="433960" cy="432048"/>
          </a:xfrm>
        </p:grpSpPr>
        <p:sp>
          <p:nvSpPr>
            <p:cNvPr id="505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06" name="椭圆 505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AC4F75"/>
                </a:gs>
                <a:gs pos="80000">
                  <a:srgbClr val="BF4B5A"/>
                </a:gs>
                <a:gs pos="100000">
                  <a:srgbClr val="E131A9"/>
                </a:gs>
              </a:gsLst>
            </a:gradFill>
            <a:ln>
              <a:solidFill>
                <a:srgbClr val="AC4F7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507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497" name="组 496"/>
          <p:cNvGrpSpPr/>
          <p:nvPr/>
        </p:nvGrpSpPr>
        <p:grpSpPr>
          <a:xfrm>
            <a:off x="5436096" y="4077072"/>
            <a:ext cx="433960" cy="432048"/>
            <a:chOff x="2987824" y="3356992"/>
            <a:chExt cx="433960" cy="432048"/>
          </a:xfrm>
        </p:grpSpPr>
        <p:sp>
          <p:nvSpPr>
            <p:cNvPr id="502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03" name="椭圆 502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AC4F75"/>
                </a:gs>
                <a:gs pos="80000">
                  <a:srgbClr val="BF4B5A"/>
                </a:gs>
                <a:gs pos="100000">
                  <a:srgbClr val="E131A9"/>
                </a:gs>
              </a:gsLst>
            </a:gradFill>
            <a:ln>
              <a:solidFill>
                <a:srgbClr val="AC4F7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504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4</a:t>
              </a:r>
            </a:p>
          </p:txBody>
        </p:sp>
      </p:grpSp>
      <p:grpSp>
        <p:nvGrpSpPr>
          <p:cNvPr id="498" name="组 497"/>
          <p:cNvGrpSpPr/>
          <p:nvPr/>
        </p:nvGrpSpPr>
        <p:grpSpPr>
          <a:xfrm>
            <a:off x="4139952" y="4509120"/>
            <a:ext cx="433960" cy="432048"/>
            <a:chOff x="2987824" y="3356992"/>
            <a:chExt cx="433960" cy="432048"/>
          </a:xfrm>
        </p:grpSpPr>
        <p:sp>
          <p:nvSpPr>
            <p:cNvPr id="499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00" name="椭圆 499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AC4F75"/>
                </a:gs>
                <a:gs pos="80000">
                  <a:srgbClr val="BF4B5A"/>
                </a:gs>
                <a:gs pos="100000">
                  <a:srgbClr val="E131A9"/>
                </a:gs>
              </a:gsLst>
            </a:gradFill>
            <a:ln>
              <a:solidFill>
                <a:srgbClr val="AC4F7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50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5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515" name="组 514"/>
          <p:cNvGrpSpPr/>
          <p:nvPr/>
        </p:nvGrpSpPr>
        <p:grpSpPr>
          <a:xfrm>
            <a:off x="4572000" y="4509120"/>
            <a:ext cx="433960" cy="432048"/>
            <a:chOff x="2987824" y="3356992"/>
            <a:chExt cx="433960" cy="432048"/>
          </a:xfrm>
        </p:grpSpPr>
        <p:sp>
          <p:nvSpPr>
            <p:cNvPr id="520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21" name="椭圆 520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8000"/>
                </a:gs>
                <a:gs pos="80000">
                  <a:srgbClr val="49A021"/>
                </a:gs>
                <a:gs pos="100000">
                  <a:srgbClr val="57E128"/>
                </a:gs>
              </a:gsLst>
            </a:gradFill>
            <a:ln>
              <a:solidFill>
                <a:srgbClr val="49A02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522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516" name="组 515"/>
          <p:cNvGrpSpPr/>
          <p:nvPr/>
        </p:nvGrpSpPr>
        <p:grpSpPr>
          <a:xfrm>
            <a:off x="5004048" y="4509120"/>
            <a:ext cx="433960" cy="432048"/>
            <a:chOff x="2987824" y="3356992"/>
            <a:chExt cx="433960" cy="432048"/>
          </a:xfrm>
        </p:grpSpPr>
        <p:sp>
          <p:nvSpPr>
            <p:cNvPr id="517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18" name="椭圆 517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8000"/>
                </a:gs>
                <a:gs pos="80000">
                  <a:srgbClr val="49A021"/>
                </a:gs>
                <a:gs pos="100000">
                  <a:srgbClr val="57E128"/>
                </a:gs>
              </a:gsLst>
            </a:gradFill>
            <a:ln>
              <a:solidFill>
                <a:srgbClr val="49A02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519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2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523" name="Rectangle 15"/>
          <p:cNvSpPr>
            <a:spLocks noChangeArrowheads="1"/>
          </p:cNvSpPr>
          <p:nvPr/>
        </p:nvSpPr>
        <p:spPr bwMode="auto">
          <a:xfrm>
            <a:off x="4139952" y="3789040"/>
            <a:ext cx="172819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da-DK" altLang="zh-CN" sz="1600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value</a:t>
            </a: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(</a:t>
            </a:r>
            <a:r>
              <a:rPr lang="da-DK" altLang="zh-CN" sz="1600" dirty="0" smtClean="0">
                <a:solidFill>
                  <a:srgbClr val="FF0000"/>
                </a:solidFill>
                <a:latin typeface="Arial" charset="0"/>
                <a:sym typeface="Verdana" pitchFamily="34" charset="0"/>
              </a:rPr>
              <a:t>CSR</a:t>
            </a: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) =</a:t>
            </a:r>
            <a:endParaRPr lang="da-DK" altLang="zh-CN" sz="16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525" name="组 524"/>
          <p:cNvGrpSpPr/>
          <p:nvPr/>
        </p:nvGrpSpPr>
        <p:grpSpPr>
          <a:xfrm>
            <a:off x="5436096" y="4509120"/>
            <a:ext cx="433960" cy="432048"/>
            <a:chOff x="2987824" y="3356992"/>
            <a:chExt cx="433960" cy="432048"/>
          </a:xfrm>
        </p:grpSpPr>
        <p:sp>
          <p:nvSpPr>
            <p:cNvPr id="550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51" name="椭圆 550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552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</a:t>
              </a:r>
            </a:p>
          </p:txBody>
        </p:sp>
      </p:grpSp>
      <p:grpSp>
        <p:nvGrpSpPr>
          <p:cNvPr id="526" name="组 525"/>
          <p:cNvGrpSpPr/>
          <p:nvPr/>
        </p:nvGrpSpPr>
        <p:grpSpPr>
          <a:xfrm>
            <a:off x="4139952" y="4941168"/>
            <a:ext cx="433960" cy="432048"/>
            <a:chOff x="2987824" y="3356992"/>
            <a:chExt cx="433960" cy="432048"/>
          </a:xfrm>
        </p:grpSpPr>
        <p:sp>
          <p:nvSpPr>
            <p:cNvPr id="547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48" name="椭圆 547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549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2</a:t>
              </a:r>
            </a:p>
          </p:txBody>
        </p:sp>
      </p:grpSp>
      <p:grpSp>
        <p:nvGrpSpPr>
          <p:cNvPr id="527" name="组 526"/>
          <p:cNvGrpSpPr/>
          <p:nvPr/>
        </p:nvGrpSpPr>
        <p:grpSpPr>
          <a:xfrm>
            <a:off x="4572000" y="4941168"/>
            <a:ext cx="433960" cy="432048"/>
            <a:chOff x="2987824" y="3356992"/>
            <a:chExt cx="433960" cy="432048"/>
          </a:xfrm>
        </p:grpSpPr>
        <p:sp>
          <p:nvSpPr>
            <p:cNvPr id="544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45" name="椭圆 544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546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3</a:t>
              </a:r>
            </a:p>
          </p:txBody>
        </p:sp>
      </p:grpSp>
      <p:grpSp>
        <p:nvGrpSpPr>
          <p:cNvPr id="528" name="组 527"/>
          <p:cNvGrpSpPr/>
          <p:nvPr/>
        </p:nvGrpSpPr>
        <p:grpSpPr>
          <a:xfrm>
            <a:off x="5004048" y="4941168"/>
            <a:ext cx="433960" cy="432048"/>
            <a:chOff x="2987824" y="3356992"/>
            <a:chExt cx="433960" cy="432048"/>
          </a:xfrm>
        </p:grpSpPr>
        <p:sp>
          <p:nvSpPr>
            <p:cNvPr id="54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42" name="椭圆 541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54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4</a:t>
              </a:r>
            </a:p>
          </p:txBody>
        </p:sp>
      </p:grpSp>
      <p:grpSp>
        <p:nvGrpSpPr>
          <p:cNvPr id="529" name="组 528"/>
          <p:cNvGrpSpPr/>
          <p:nvPr/>
        </p:nvGrpSpPr>
        <p:grpSpPr>
          <a:xfrm>
            <a:off x="5436096" y="4941168"/>
            <a:ext cx="433960" cy="432048"/>
            <a:chOff x="2987824" y="3356992"/>
            <a:chExt cx="433960" cy="432048"/>
          </a:xfrm>
        </p:grpSpPr>
        <p:sp>
          <p:nvSpPr>
            <p:cNvPr id="538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39" name="椭圆 538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540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5</a:t>
              </a:r>
            </a:p>
          </p:txBody>
        </p:sp>
      </p:grpSp>
      <p:grpSp>
        <p:nvGrpSpPr>
          <p:cNvPr id="530" name="组 529"/>
          <p:cNvGrpSpPr/>
          <p:nvPr/>
        </p:nvGrpSpPr>
        <p:grpSpPr>
          <a:xfrm>
            <a:off x="4139952" y="5373216"/>
            <a:ext cx="433960" cy="432048"/>
            <a:chOff x="2987824" y="3356992"/>
            <a:chExt cx="433960" cy="432048"/>
          </a:xfrm>
        </p:grpSpPr>
        <p:sp>
          <p:nvSpPr>
            <p:cNvPr id="535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36" name="椭圆 535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537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6</a:t>
              </a:r>
            </a:p>
          </p:txBody>
        </p:sp>
      </p:grpSp>
      <p:grpSp>
        <p:nvGrpSpPr>
          <p:cNvPr id="531" name="组 530"/>
          <p:cNvGrpSpPr/>
          <p:nvPr/>
        </p:nvGrpSpPr>
        <p:grpSpPr>
          <a:xfrm>
            <a:off x="4572000" y="5373216"/>
            <a:ext cx="433960" cy="432048"/>
            <a:chOff x="2987824" y="3356992"/>
            <a:chExt cx="433960" cy="432048"/>
          </a:xfrm>
        </p:grpSpPr>
        <p:sp>
          <p:nvSpPr>
            <p:cNvPr id="532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33" name="椭圆 532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80000">
                  <a:srgbClr val="448594"/>
                </a:gs>
                <a:gs pos="100000">
                  <a:srgbClr val="2E8EE1"/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534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7</a:t>
              </a:r>
            </a:p>
          </p:txBody>
        </p:sp>
      </p:grpSp>
      <p:grpSp>
        <p:nvGrpSpPr>
          <p:cNvPr id="554" name="组 553"/>
          <p:cNvGrpSpPr/>
          <p:nvPr/>
        </p:nvGrpSpPr>
        <p:grpSpPr>
          <a:xfrm>
            <a:off x="5004048" y="5373216"/>
            <a:ext cx="433960" cy="432048"/>
            <a:chOff x="2987824" y="3356992"/>
            <a:chExt cx="433960" cy="432048"/>
          </a:xfrm>
        </p:grpSpPr>
        <p:sp>
          <p:nvSpPr>
            <p:cNvPr id="56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64" name="椭圆 563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565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555" name="组 554"/>
          <p:cNvGrpSpPr/>
          <p:nvPr/>
        </p:nvGrpSpPr>
        <p:grpSpPr>
          <a:xfrm>
            <a:off x="5436096" y="5373216"/>
            <a:ext cx="433960" cy="432048"/>
            <a:chOff x="3851920" y="3356992"/>
            <a:chExt cx="433960" cy="432048"/>
          </a:xfrm>
        </p:grpSpPr>
        <p:sp>
          <p:nvSpPr>
            <p:cNvPr id="560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61" name="椭圆 560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562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2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556" name="组 555"/>
          <p:cNvGrpSpPr/>
          <p:nvPr/>
        </p:nvGrpSpPr>
        <p:grpSpPr>
          <a:xfrm>
            <a:off x="6228184" y="4077072"/>
            <a:ext cx="433960" cy="432048"/>
            <a:chOff x="3851920" y="3356992"/>
            <a:chExt cx="433960" cy="432048"/>
          </a:xfrm>
        </p:grpSpPr>
        <p:sp>
          <p:nvSpPr>
            <p:cNvPr id="55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58" name="椭圆 557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55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567" name="组 566"/>
          <p:cNvGrpSpPr/>
          <p:nvPr/>
        </p:nvGrpSpPr>
        <p:grpSpPr>
          <a:xfrm>
            <a:off x="6660232" y="4077072"/>
            <a:ext cx="433960" cy="432048"/>
            <a:chOff x="2987824" y="3356992"/>
            <a:chExt cx="433960" cy="432048"/>
          </a:xfrm>
        </p:grpSpPr>
        <p:sp>
          <p:nvSpPr>
            <p:cNvPr id="572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73" name="椭圆 572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50D324"/>
                </a:gs>
                <a:gs pos="80000">
                  <a:srgbClr val="69EA2B"/>
                </a:gs>
                <a:gs pos="100000">
                  <a:srgbClr val="6BF817"/>
                </a:gs>
              </a:gsLst>
            </a:gradFill>
            <a:ln>
              <a:solidFill>
                <a:srgbClr val="5AC62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574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568" name="组 567"/>
          <p:cNvGrpSpPr/>
          <p:nvPr/>
        </p:nvGrpSpPr>
        <p:grpSpPr>
          <a:xfrm>
            <a:off x="7092280" y="4077072"/>
            <a:ext cx="433960" cy="432048"/>
            <a:chOff x="2987824" y="3356992"/>
            <a:chExt cx="433960" cy="432048"/>
          </a:xfrm>
        </p:grpSpPr>
        <p:sp>
          <p:nvSpPr>
            <p:cNvPr id="569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70" name="椭圆 569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>
              <a:gsLst>
                <a:gs pos="0">
                  <a:srgbClr val="50D324"/>
                </a:gs>
                <a:gs pos="80000">
                  <a:srgbClr val="69EA2B"/>
                </a:gs>
                <a:gs pos="100000">
                  <a:srgbClr val="6BF817"/>
                </a:gs>
              </a:gsLst>
            </a:gradFill>
            <a:ln>
              <a:solidFill>
                <a:srgbClr val="5AC62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57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2</a:t>
              </a:r>
            </a:p>
          </p:txBody>
        </p:sp>
      </p:grpSp>
      <p:grpSp>
        <p:nvGrpSpPr>
          <p:cNvPr id="576" name="组 575"/>
          <p:cNvGrpSpPr/>
          <p:nvPr/>
        </p:nvGrpSpPr>
        <p:grpSpPr>
          <a:xfrm>
            <a:off x="7524328" y="4077072"/>
            <a:ext cx="433960" cy="432048"/>
            <a:chOff x="2987824" y="3356992"/>
            <a:chExt cx="433960" cy="432048"/>
          </a:xfrm>
        </p:grpSpPr>
        <p:sp>
          <p:nvSpPr>
            <p:cNvPr id="60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602" name="椭圆 601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 flip="none" rotWithShape="1">
              <a:gsLst>
                <a:gs pos="0">
                  <a:srgbClr val="832681"/>
                </a:gs>
                <a:gs pos="100000">
                  <a:srgbClr val="FA91FF"/>
                </a:gs>
              </a:gsLst>
              <a:lin ang="16200000" scaled="0"/>
              <a:tileRect/>
            </a:gradFill>
            <a:ln>
              <a:solidFill>
                <a:srgbClr val="A02F9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60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577" name="组 576"/>
          <p:cNvGrpSpPr/>
          <p:nvPr/>
        </p:nvGrpSpPr>
        <p:grpSpPr>
          <a:xfrm>
            <a:off x="6228184" y="4509120"/>
            <a:ext cx="433960" cy="432048"/>
            <a:chOff x="2987824" y="3356992"/>
            <a:chExt cx="433960" cy="432048"/>
          </a:xfrm>
        </p:grpSpPr>
        <p:sp>
          <p:nvSpPr>
            <p:cNvPr id="598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99" name="椭圆 598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 flip="none" rotWithShape="1">
              <a:gsLst>
                <a:gs pos="0">
                  <a:srgbClr val="832681"/>
                </a:gs>
                <a:gs pos="100000">
                  <a:srgbClr val="FA91FF"/>
                </a:gs>
              </a:gsLst>
              <a:lin ang="16200000" scaled="0"/>
              <a:tileRect/>
            </a:gradFill>
            <a:ln>
              <a:solidFill>
                <a:srgbClr val="A02F9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600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2</a:t>
              </a:r>
            </a:p>
          </p:txBody>
        </p:sp>
      </p:grpSp>
      <p:grpSp>
        <p:nvGrpSpPr>
          <p:cNvPr id="578" name="组 577"/>
          <p:cNvGrpSpPr/>
          <p:nvPr/>
        </p:nvGrpSpPr>
        <p:grpSpPr>
          <a:xfrm>
            <a:off x="6660232" y="4509120"/>
            <a:ext cx="433960" cy="432048"/>
            <a:chOff x="2987824" y="3356992"/>
            <a:chExt cx="433960" cy="432048"/>
          </a:xfrm>
        </p:grpSpPr>
        <p:sp>
          <p:nvSpPr>
            <p:cNvPr id="595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96" name="椭圆 595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 flip="none" rotWithShape="1">
              <a:gsLst>
                <a:gs pos="0">
                  <a:srgbClr val="832681"/>
                </a:gs>
                <a:gs pos="100000">
                  <a:srgbClr val="FA91FF"/>
                </a:gs>
              </a:gsLst>
              <a:lin ang="16200000" scaled="0"/>
              <a:tileRect/>
            </a:gradFill>
            <a:ln>
              <a:solidFill>
                <a:srgbClr val="A02F9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597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579" name="组 578"/>
          <p:cNvGrpSpPr/>
          <p:nvPr/>
        </p:nvGrpSpPr>
        <p:grpSpPr>
          <a:xfrm>
            <a:off x="7092280" y="4509120"/>
            <a:ext cx="433960" cy="432048"/>
            <a:chOff x="2987824" y="3356992"/>
            <a:chExt cx="433960" cy="432048"/>
          </a:xfrm>
        </p:grpSpPr>
        <p:sp>
          <p:nvSpPr>
            <p:cNvPr id="592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93" name="椭圆 592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 flip="none" rotWithShape="1">
              <a:gsLst>
                <a:gs pos="0">
                  <a:srgbClr val="832681"/>
                </a:gs>
                <a:gs pos="100000">
                  <a:srgbClr val="FA91FF"/>
                </a:gs>
              </a:gsLst>
              <a:lin ang="16200000" scaled="0"/>
              <a:tileRect/>
            </a:gradFill>
            <a:ln>
              <a:solidFill>
                <a:srgbClr val="A02F9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594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4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580" name="组 579"/>
          <p:cNvGrpSpPr/>
          <p:nvPr/>
        </p:nvGrpSpPr>
        <p:grpSpPr>
          <a:xfrm>
            <a:off x="7524328" y="4509120"/>
            <a:ext cx="433960" cy="432048"/>
            <a:chOff x="2987824" y="3356992"/>
            <a:chExt cx="433960" cy="432048"/>
          </a:xfrm>
        </p:grpSpPr>
        <p:sp>
          <p:nvSpPr>
            <p:cNvPr id="589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90" name="椭圆 589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 flip="none" rotWithShape="1">
              <a:gsLst>
                <a:gs pos="0">
                  <a:srgbClr val="832681"/>
                </a:gs>
                <a:gs pos="100000">
                  <a:srgbClr val="FA91FF"/>
                </a:gs>
              </a:gsLst>
              <a:lin ang="16200000" scaled="0"/>
              <a:tileRect/>
            </a:gradFill>
            <a:ln>
              <a:solidFill>
                <a:srgbClr val="A02F9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59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5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581" name="组 580"/>
          <p:cNvGrpSpPr/>
          <p:nvPr/>
        </p:nvGrpSpPr>
        <p:grpSpPr>
          <a:xfrm>
            <a:off x="6228184" y="4941168"/>
            <a:ext cx="433960" cy="432048"/>
            <a:chOff x="2987824" y="3356992"/>
            <a:chExt cx="433960" cy="432048"/>
          </a:xfrm>
        </p:grpSpPr>
        <p:sp>
          <p:nvSpPr>
            <p:cNvPr id="586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87" name="椭圆 586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 flip="none" rotWithShape="1">
              <a:gsLst>
                <a:gs pos="0">
                  <a:srgbClr val="832681"/>
                </a:gs>
                <a:gs pos="100000">
                  <a:srgbClr val="FA91FF"/>
                </a:gs>
              </a:gsLst>
              <a:lin ang="16200000" scaled="0"/>
              <a:tileRect/>
            </a:gradFill>
            <a:ln>
              <a:solidFill>
                <a:srgbClr val="A02F9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588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6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582" name="组 581"/>
          <p:cNvGrpSpPr/>
          <p:nvPr/>
        </p:nvGrpSpPr>
        <p:grpSpPr>
          <a:xfrm>
            <a:off x="6660232" y="4941168"/>
            <a:ext cx="433960" cy="432048"/>
            <a:chOff x="2987824" y="3356992"/>
            <a:chExt cx="433960" cy="432048"/>
          </a:xfrm>
        </p:grpSpPr>
        <p:sp>
          <p:nvSpPr>
            <p:cNvPr id="58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84" name="椭圆 583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 flip="none" rotWithShape="1">
              <a:gsLst>
                <a:gs pos="0">
                  <a:srgbClr val="832681"/>
                </a:gs>
                <a:gs pos="100000">
                  <a:srgbClr val="FA91FF"/>
                </a:gs>
              </a:gsLst>
              <a:lin ang="16200000" scaled="0"/>
              <a:tileRect/>
            </a:gradFill>
            <a:ln>
              <a:solidFill>
                <a:srgbClr val="A02F9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585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7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605" name="组 604"/>
          <p:cNvGrpSpPr/>
          <p:nvPr/>
        </p:nvGrpSpPr>
        <p:grpSpPr>
          <a:xfrm>
            <a:off x="7092280" y="4941168"/>
            <a:ext cx="433960" cy="432048"/>
            <a:chOff x="2987824" y="3356992"/>
            <a:chExt cx="433960" cy="432048"/>
          </a:xfrm>
        </p:grpSpPr>
        <p:sp>
          <p:nvSpPr>
            <p:cNvPr id="634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635" name="椭圆 634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80000">
                  <a:srgbClr val="DDA54A"/>
                </a:gs>
                <a:gs pos="100000">
                  <a:srgbClr val="E19728"/>
                </a:gs>
              </a:gsLst>
              <a:lin ang="16200000" scaled="0"/>
              <a:tileRect/>
            </a:gra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636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606" name="组 605"/>
          <p:cNvGrpSpPr/>
          <p:nvPr/>
        </p:nvGrpSpPr>
        <p:grpSpPr>
          <a:xfrm>
            <a:off x="7524328" y="4941168"/>
            <a:ext cx="433960" cy="432048"/>
            <a:chOff x="2987824" y="3356992"/>
            <a:chExt cx="433960" cy="432048"/>
          </a:xfrm>
        </p:grpSpPr>
        <p:sp>
          <p:nvSpPr>
            <p:cNvPr id="63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632" name="椭圆 631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80000">
                  <a:srgbClr val="DDA54A"/>
                </a:gs>
                <a:gs pos="100000">
                  <a:srgbClr val="E19728"/>
                </a:gs>
              </a:gsLst>
              <a:lin ang="16200000" scaled="0"/>
              <a:tileRect/>
            </a:gra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63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2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607" name="组 606"/>
          <p:cNvGrpSpPr/>
          <p:nvPr/>
        </p:nvGrpSpPr>
        <p:grpSpPr>
          <a:xfrm>
            <a:off x="6228184" y="5373216"/>
            <a:ext cx="433960" cy="432048"/>
            <a:chOff x="2987824" y="3356992"/>
            <a:chExt cx="433960" cy="432048"/>
          </a:xfrm>
        </p:grpSpPr>
        <p:sp>
          <p:nvSpPr>
            <p:cNvPr id="628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629" name="椭圆 628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80000">
                  <a:srgbClr val="DDA54A"/>
                </a:gs>
                <a:gs pos="100000">
                  <a:srgbClr val="E19728"/>
                </a:gs>
              </a:gsLst>
              <a:lin ang="16200000" scaled="0"/>
              <a:tileRect/>
            </a:gra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630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608" name="组 607"/>
          <p:cNvGrpSpPr/>
          <p:nvPr/>
        </p:nvGrpSpPr>
        <p:grpSpPr>
          <a:xfrm>
            <a:off x="6660232" y="5373216"/>
            <a:ext cx="433960" cy="432048"/>
            <a:chOff x="2987824" y="3356992"/>
            <a:chExt cx="433960" cy="432048"/>
          </a:xfrm>
        </p:grpSpPr>
        <p:sp>
          <p:nvSpPr>
            <p:cNvPr id="625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626" name="椭圆 625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80000">
                  <a:srgbClr val="DDA54A"/>
                </a:gs>
                <a:gs pos="100000">
                  <a:srgbClr val="E19728"/>
                </a:gs>
              </a:gsLst>
              <a:lin ang="16200000" scaled="0"/>
              <a:tileRect/>
            </a:gra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627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4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609" name="组 608"/>
          <p:cNvGrpSpPr/>
          <p:nvPr/>
        </p:nvGrpSpPr>
        <p:grpSpPr>
          <a:xfrm>
            <a:off x="7092280" y="5373216"/>
            <a:ext cx="433960" cy="432048"/>
            <a:chOff x="2987824" y="3356992"/>
            <a:chExt cx="433960" cy="432048"/>
          </a:xfrm>
        </p:grpSpPr>
        <p:sp>
          <p:nvSpPr>
            <p:cNvPr id="622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623" name="椭圆 622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80000">
                  <a:srgbClr val="DDA54A"/>
                </a:gs>
                <a:gs pos="100000">
                  <a:srgbClr val="E19728"/>
                </a:gs>
              </a:gsLst>
              <a:lin ang="16200000" scaled="0"/>
              <a:tileRect/>
            </a:gra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624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5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610" name="组 609"/>
          <p:cNvGrpSpPr/>
          <p:nvPr/>
        </p:nvGrpSpPr>
        <p:grpSpPr>
          <a:xfrm>
            <a:off x="7524328" y="5373216"/>
            <a:ext cx="433960" cy="432048"/>
            <a:chOff x="2987824" y="3356992"/>
            <a:chExt cx="433960" cy="432048"/>
          </a:xfrm>
        </p:grpSpPr>
        <p:sp>
          <p:nvSpPr>
            <p:cNvPr id="619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620" name="椭圆 619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80000">
                  <a:srgbClr val="DDA54A"/>
                </a:gs>
                <a:gs pos="100000">
                  <a:srgbClr val="E19728"/>
                </a:gs>
              </a:gsLst>
              <a:lin ang="16200000" scaled="0"/>
              <a:tileRect/>
            </a:gra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62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6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611" name="组 610"/>
          <p:cNvGrpSpPr/>
          <p:nvPr/>
        </p:nvGrpSpPr>
        <p:grpSpPr>
          <a:xfrm>
            <a:off x="8255568" y="4077072"/>
            <a:ext cx="433960" cy="432048"/>
            <a:chOff x="2987824" y="3356992"/>
            <a:chExt cx="433960" cy="432048"/>
          </a:xfrm>
        </p:grpSpPr>
        <p:sp>
          <p:nvSpPr>
            <p:cNvPr id="616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617" name="椭圆 616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80000">
                  <a:srgbClr val="DDA54A"/>
                </a:gs>
                <a:gs pos="100000">
                  <a:srgbClr val="E19728"/>
                </a:gs>
              </a:gsLst>
              <a:lin ang="16200000" scaled="0"/>
              <a:tileRect/>
            </a:gra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618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7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612" name="组 611"/>
          <p:cNvGrpSpPr/>
          <p:nvPr/>
        </p:nvGrpSpPr>
        <p:grpSpPr>
          <a:xfrm>
            <a:off x="8687616" y="4077072"/>
            <a:ext cx="433960" cy="432048"/>
            <a:chOff x="2987824" y="3356992"/>
            <a:chExt cx="433960" cy="432048"/>
          </a:xfrm>
        </p:grpSpPr>
        <p:sp>
          <p:nvSpPr>
            <p:cNvPr id="61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614" name="椭圆 613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80000">
                  <a:srgbClr val="DDA54A"/>
                </a:gs>
                <a:gs pos="100000">
                  <a:srgbClr val="E19728"/>
                </a:gs>
              </a:gsLst>
              <a:lin ang="16200000" scaled="0"/>
              <a:tileRect/>
            </a:gra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615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8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637" name="Rectangle 15"/>
          <p:cNvSpPr>
            <a:spLocks noChangeArrowheads="1"/>
          </p:cNvSpPr>
          <p:nvPr/>
        </p:nvSpPr>
        <p:spPr bwMode="auto">
          <a:xfrm>
            <a:off x="4139952" y="4077072"/>
            <a:ext cx="1728192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sp>
        <p:nvSpPr>
          <p:cNvPr id="638" name="Rectangle 15"/>
          <p:cNvSpPr>
            <a:spLocks noChangeArrowheads="1"/>
          </p:cNvSpPr>
          <p:nvPr/>
        </p:nvSpPr>
        <p:spPr bwMode="auto">
          <a:xfrm>
            <a:off x="6228184" y="4077072"/>
            <a:ext cx="1728192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/>
              <a:cs typeface="Arial"/>
              <a:sym typeface="Verdana" pitchFamily="34" charset="0"/>
            </a:endParaRPr>
          </a:p>
        </p:txBody>
      </p:sp>
      <p:cxnSp>
        <p:nvCxnSpPr>
          <p:cNvPr id="639" name="直线连接符 638"/>
          <p:cNvCxnSpPr/>
          <p:nvPr/>
        </p:nvCxnSpPr>
        <p:spPr>
          <a:xfrm>
            <a:off x="4355976" y="4293096"/>
            <a:ext cx="1296144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0" name="直线连接符 639"/>
          <p:cNvCxnSpPr/>
          <p:nvPr/>
        </p:nvCxnSpPr>
        <p:spPr>
          <a:xfrm>
            <a:off x="4355976" y="4725144"/>
            <a:ext cx="1296144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1" name="直线连接符 640"/>
          <p:cNvCxnSpPr/>
          <p:nvPr/>
        </p:nvCxnSpPr>
        <p:spPr>
          <a:xfrm>
            <a:off x="4355976" y="5157192"/>
            <a:ext cx="1296144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2" name="直线连接符 641"/>
          <p:cNvCxnSpPr/>
          <p:nvPr/>
        </p:nvCxnSpPr>
        <p:spPr>
          <a:xfrm>
            <a:off x="4355976" y="5589240"/>
            <a:ext cx="1296144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3" name="直线连接符 642"/>
          <p:cNvCxnSpPr/>
          <p:nvPr/>
        </p:nvCxnSpPr>
        <p:spPr>
          <a:xfrm>
            <a:off x="6444208" y="4293096"/>
            <a:ext cx="1296144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4" name="直线连接符 643"/>
          <p:cNvCxnSpPr/>
          <p:nvPr/>
        </p:nvCxnSpPr>
        <p:spPr>
          <a:xfrm>
            <a:off x="6444208" y="4725144"/>
            <a:ext cx="1296144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5" name="直线连接符 644"/>
          <p:cNvCxnSpPr/>
          <p:nvPr/>
        </p:nvCxnSpPr>
        <p:spPr>
          <a:xfrm>
            <a:off x="6444208" y="5157192"/>
            <a:ext cx="1296144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6" name="直线连接符 645"/>
          <p:cNvCxnSpPr/>
          <p:nvPr/>
        </p:nvCxnSpPr>
        <p:spPr>
          <a:xfrm>
            <a:off x="6444208" y="5589240"/>
            <a:ext cx="1296144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7" name="直线连接符 646"/>
          <p:cNvCxnSpPr/>
          <p:nvPr/>
        </p:nvCxnSpPr>
        <p:spPr>
          <a:xfrm>
            <a:off x="8460432" y="4293096"/>
            <a:ext cx="504056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8" name="直线连接符 647"/>
          <p:cNvCxnSpPr/>
          <p:nvPr/>
        </p:nvCxnSpPr>
        <p:spPr>
          <a:xfrm flipH="1">
            <a:off x="4355976" y="4293096"/>
            <a:ext cx="1296144" cy="432048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9" name="直线连接符 648"/>
          <p:cNvCxnSpPr/>
          <p:nvPr/>
        </p:nvCxnSpPr>
        <p:spPr>
          <a:xfrm flipH="1">
            <a:off x="4355976" y="4725144"/>
            <a:ext cx="1296144" cy="432048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0" name="直线连接符 649"/>
          <p:cNvCxnSpPr/>
          <p:nvPr/>
        </p:nvCxnSpPr>
        <p:spPr>
          <a:xfrm flipH="1">
            <a:off x="4355976" y="5157192"/>
            <a:ext cx="1296144" cy="432048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1" name="直线连接符 650"/>
          <p:cNvCxnSpPr/>
          <p:nvPr/>
        </p:nvCxnSpPr>
        <p:spPr>
          <a:xfrm flipH="1">
            <a:off x="6444208" y="4293096"/>
            <a:ext cx="1296144" cy="432048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2" name="直线连接符 651"/>
          <p:cNvCxnSpPr/>
          <p:nvPr/>
        </p:nvCxnSpPr>
        <p:spPr>
          <a:xfrm flipH="1">
            <a:off x="6444208" y="4725144"/>
            <a:ext cx="1296144" cy="432048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3" name="直线连接符 652"/>
          <p:cNvCxnSpPr/>
          <p:nvPr/>
        </p:nvCxnSpPr>
        <p:spPr>
          <a:xfrm flipH="1">
            <a:off x="6444208" y="5157192"/>
            <a:ext cx="1296144" cy="432048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4" name="直线连接符 653"/>
          <p:cNvCxnSpPr/>
          <p:nvPr/>
        </p:nvCxnSpPr>
        <p:spPr>
          <a:xfrm flipV="1">
            <a:off x="5652120" y="4293096"/>
            <a:ext cx="792088" cy="1296144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5" name="直线连接符 654"/>
          <p:cNvCxnSpPr/>
          <p:nvPr/>
        </p:nvCxnSpPr>
        <p:spPr>
          <a:xfrm flipV="1">
            <a:off x="7740352" y="4293096"/>
            <a:ext cx="792088" cy="1296144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6" name="直线连接符 655"/>
          <p:cNvCxnSpPr/>
          <p:nvPr/>
        </p:nvCxnSpPr>
        <p:spPr>
          <a:xfrm>
            <a:off x="4355976" y="1772816"/>
            <a:ext cx="0" cy="1296144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7" name="直线连接符 656"/>
          <p:cNvCxnSpPr/>
          <p:nvPr/>
        </p:nvCxnSpPr>
        <p:spPr>
          <a:xfrm>
            <a:off x="4788024" y="1772816"/>
            <a:ext cx="0" cy="1296144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8" name="直线连接符 657"/>
          <p:cNvCxnSpPr/>
          <p:nvPr/>
        </p:nvCxnSpPr>
        <p:spPr>
          <a:xfrm>
            <a:off x="5220072" y="1772816"/>
            <a:ext cx="0" cy="1296144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9" name="直线连接符 658"/>
          <p:cNvCxnSpPr/>
          <p:nvPr/>
        </p:nvCxnSpPr>
        <p:spPr>
          <a:xfrm>
            <a:off x="5652120" y="1772816"/>
            <a:ext cx="0" cy="1296144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0" name="直线连接符 659"/>
          <p:cNvCxnSpPr/>
          <p:nvPr/>
        </p:nvCxnSpPr>
        <p:spPr>
          <a:xfrm>
            <a:off x="6444208" y="1772816"/>
            <a:ext cx="0" cy="1296144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1" name="直线连接符 660"/>
          <p:cNvCxnSpPr/>
          <p:nvPr/>
        </p:nvCxnSpPr>
        <p:spPr>
          <a:xfrm>
            <a:off x="6876256" y="1772816"/>
            <a:ext cx="0" cy="1296144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2" name="直线连接符 661"/>
          <p:cNvCxnSpPr/>
          <p:nvPr/>
        </p:nvCxnSpPr>
        <p:spPr>
          <a:xfrm>
            <a:off x="7308304" y="1772816"/>
            <a:ext cx="0" cy="1296144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3" name="直线连接符 662"/>
          <p:cNvCxnSpPr/>
          <p:nvPr/>
        </p:nvCxnSpPr>
        <p:spPr>
          <a:xfrm>
            <a:off x="7740352" y="1772816"/>
            <a:ext cx="0" cy="1296144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4" name="直线连接符 663"/>
          <p:cNvCxnSpPr/>
          <p:nvPr/>
        </p:nvCxnSpPr>
        <p:spPr>
          <a:xfrm>
            <a:off x="8460432" y="1772816"/>
            <a:ext cx="504056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5" name="直线连接符 664"/>
          <p:cNvCxnSpPr/>
          <p:nvPr/>
        </p:nvCxnSpPr>
        <p:spPr>
          <a:xfrm flipV="1">
            <a:off x="5652120" y="1772816"/>
            <a:ext cx="792088" cy="1296144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6" name="直线连接符 665"/>
          <p:cNvCxnSpPr/>
          <p:nvPr/>
        </p:nvCxnSpPr>
        <p:spPr>
          <a:xfrm flipV="1">
            <a:off x="7740352" y="1772816"/>
            <a:ext cx="792088" cy="1296144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7" name="直线连接符 666"/>
          <p:cNvCxnSpPr/>
          <p:nvPr/>
        </p:nvCxnSpPr>
        <p:spPr>
          <a:xfrm flipV="1">
            <a:off x="4355976" y="1772816"/>
            <a:ext cx="432048" cy="1296144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8" name="直线连接符 667"/>
          <p:cNvCxnSpPr/>
          <p:nvPr/>
        </p:nvCxnSpPr>
        <p:spPr>
          <a:xfrm flipV="1">
            <a:off x="4788024" y="1772816"/>
            <a:ext cx="432048" cy="1296144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9" name="直线连接符 668"/>
          <p:cNvCxnSpPr/>
          <p:nvPr/>
        </p:nvCxnSpPr>
        <p:spPr>
          <a:xfrm flipV="1">
            <a:off x="5220072" y="1772816"/>
            <a:ext cx="432048" cy="1296144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0" name="直线连接符 669"/>
          <p:cNvCxnSpPr/>
          <p:nvPr/>
        </p:nvCxnSpPr>
        <p:spPr>
          <a:xfrm flipV="1">
            <a:off x="6444208" y="1772816"/>
            <a:ext cx="432048" cy="1296144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1" name="直线连接符 670"/>
          <p:cNvCxnSpPr/>
          <p:nvPr/>
        </p:nvCxnSpPr>
        <p:spPr>
          <a:xfrm flipV="1">
            <a:off x="6876256" y="1772816"/>
            <a:ext cx="432048" cy="1296144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2" name="直线连接符 671"/>
          <p:cNvCxnSpPr/>
          <p:nvPr/>
        </p:nvCxnSpPr>
        <p:spPr>
          <a:xfrm flipV="1">
            <a:off x="7308304" y="1772816"/>
            <a:ext cx="432048" cy="1296144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3" name="Rectangle 15"/>
          <p:cNvSpPr>
            <a:spLocks noChangeArrowheads="1"/>
          </p:cNvSpPr>
          <p:nvPr/>
        </p:nvSpPr>
        <p:spPr bwMode="auto">
          <a:xfrm>
            <a:off x="5076056" y="4797152"/>
            <a:ext cx="4032448" cy="172819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b="1" dirty="0" smtClean="0">
                <a:solidFill>
                  <a:srgbClr val="FFFF00"/>
                </a:solidFill>
                <a:latin typeface="Arial" charset="0"/>
                <a:sym typeface="Verdana" pitchFamily="34" charset="0"/>
              </a:rPr>
              <a:t>Directly use CSR data,</a:t>
            </a:r>
          </a:p>
          <a:p>
            <a:pPr algn="ctr" eaLnBrk="0" hangingPunct="0">
              <a:buSzPct val="100000"/>
            </a:pPr>
            <a:r>
              <a:rPr lang="en-US" altLang="zh-CN" b="1" dirty="0" smtClean="0">
                <a:solidFill>
                  <a:srgbClr val="FFFF00"/>
                </a:solidFill>
                <a:latin typeface="Arial" charset="0"/>
                <a:sym typeface="Verdana" pitchFamily="34" charset="0"/>
              </a:rPr>
              <a:t>thus space-</a:t>
            </a:r>
            <a:r>
              <a:rPr lang="en-US" altLang="zh-CN" b="1" dirty="0" err="1" smtClean="0">
                <a:solidFill>
                  <a:srgbClr val="FFFF00"/>
                </a:solidFill>
                <a:latin typeface="Arial" charset="0"/>
                <a:sym typeface="Verdana" pitchFamily="34" charset="0"/>
              </a:rPr>
              <a:t>effcient</a:t>
            </a:r>
            <a:r>
              <a:rPr lang="en-US" altLang="zh-CN" b="1" dirty="0" smtClean="0">
                <a:solidFill>
                  <a:srgbClr val="FFFF00"/>
                </a:solidFill>
                <a:latin typeface="Arial" charset="0"/>
                <a:sym typeface="Verdana" pitchFamily="34" charset="0"/>
              </a:rPr>
              <a:t> and</a:t>
            </a:r>
          </a:p>
          <a:p>
            <a:pPr algn="ctr" eaLnBrk="0" hangingPunct="0">
              <a:buSzPct val="100000"/>
            </a:pPr>
            <a:r>
              <a:rPr lang="en-US" altLang="zh-CN" b="1" dirty="0" smtClean="0">
                <a:solidFill>
                  <a:srgbClr val="FFFF00"/>
                </a:solidFill>
                <a:latin typeface="Arial" charset="0"/>
                <a:sym typeface="Verdana" pitchFamily="34" charset="0"/>
              </a:rPr>
              <a:t>fast format conversion </a:t>
            </a:r>
          </a:p>
          <a:p>
            <a:pPr algn="ctr" eaLnBrk="0" hangingPunct="0">
              <a:buSzPct val="100000"/>
            </a:pPr>
            <a:r>
              <a:rPr lang="en-US" altLang="zh-CN" b="1" dirty="0" smtClean="0">
                <a:solidFill>
                  <a:srgbClr val="FFFF00"/>
                </a:solidFill>
                <a:latin typeface="Arial" charset="0"/>
                <a:sym typeface="Verdana" pitchFamily="34" charset="0"/>
              </a:rPr>
              <a:t>from CSR</a:t>
            </a:r>
            <a:endParaRPr lang="da-DK" altLang="zh-CN" b="1" dirty="0">
              <a:solidFill>
                <a:srgbClr val="FFFF00"/>
              </a:solidFill>
              <a:latin typeface="Arial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869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" grpId="0" animBg="1"/>
    </p:bldLst>
  </p:timing>
</p:sld>
</file>

<file path=ppt/theme/theme1.xml><?xml version="1.0" encoding="utf-8"?>
<a:theme xmlns:a="http://schemas.openxmlformats.org/drawingml/2006/main" name="ku_dk">
  <a:themeElements>
    <a:clrScheme name="ku_dk 1">
      <a:dk1>
        <a:srgbClr val="6E6E6E"/>
      </a:dk1>
      <a:lt1>
        <a:srgbClr val="FFFFFF"/>
      </a:lt1>
      <a:dk2>
        <a:srgbClr val="933027"/>
      </a:dk2>
      <a:lt2>
        <a:srgbClr val="6E6E6E"/>
      </a:lt2>
      <a:accent1>
        <a:srgbClr val="933027"/>
      </a:accent1>
      <a:accent2>
        <a:srgbClr val="B2523C"/>
      </a:accent2>
      <a:accent3>
        <a:srgbClr val="FFFFFF"/>
      </a:accent3>
      <a:accent4>
        <a:srgbClr val="5D5D5D"/>
      </a:accent4>
      <a:accent5>
        <a:srgbClr val="C8ADAC"/>
      </a:accent5>
      <a:accent6>
        <a:srgbClr val="A14935"/>
      </a:accent6>
      <a:hlink>
        <a:srgbClr val="C98872"/>
      </a:hlink>
      <a:folHlink>
        <a:srgbClr val="E3C3B6"/>
      </a:folHlink>
    </a:clrScheme>
    <a:fontScheme name="ku_d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u_dk 1">
        <a:dk1>
          <a:srgbClr val="6E6E6E"/>
        </a:dk1>
        <a:lt1>
          <a:srgbClr val="FFFFFF"/>
        </a:lt1>
        <a:dk2>
          <a:srgbClr val="933027"/>
        </a:dk2>
        <a:lt2>
          <a:srgbClr val="6E6E6E"/>
        </a:lt2>
        <a:accent1>
          <a:srgbClr val="933027"/>
        </a:accent1>
        <a:accent2>
          <a:srgbClr val="B2523C"/>
        </a:accent2>
        <a:accent3>
          <a:srgbClr val="FFFFFF"/>
        </a:accent3>
        <a:accent4>
          <a:srgbClr val="5D5D5D"/>
        </a:accent4>
        <a:accent5>
          <a:srgbClr val="C8ADAC"/>
        </a:accent5>
        <a:accent6>
          <a:srgbClr val="A14935"/>
        </a:accent6>
        <a:hlink>
          <a:srgbClr val="C98872"/>
        </a:hlink>
        <a:folHlink>
          <a:srgbClr val="E3C3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2C8A8E6DB8554DA7419A4A9195E3C4" ma:contentTypeVersion="1" ma:contentTypeDescription="Create a new document." ma:contentTypeScope="" ma:versionID="63b64443a4defcd28245c921198ac974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A4A795-D8A4-43DA-9242-3130FE0B7EDB}">
  <ds:schemaRefs>
    <ds:schemaRef ds:uri="http://schemas.microsoft.com/office/2006/metadata/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D9C842A-F6D4-448C-86DE-295FA6C6C7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5ADA0302-FCC6-4F34-9A10-FB685AA398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15911</TotalTime>
  <Words>3157</Words>
  <Application>Microsoft Macintosh PowerPoint</Application>
  <PresentationFormat>全屏显示(4:3)</PresentationFormat>
  <Paragraphs>1378</Paragraphs>
  <Slides>33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4" baseType="lpstr">
      <vt:lpstr>ku_dk</vt:lpstr>
      <vt:lpstr>bhSPARSE: Portable Sparse Matrix and Vector Library   Weifeng Liu Niels Bohr Institute,  University of Copenhagen, Denmark</vt:lpstr>
      <vt:lpstr>Sparse Matrix &amp; Sparse Matrix-Vector Multiplication (SpMV)</vt:lpstr>
      <vt:lpstr>Sparse Matrix</vt:lpstr>
      <vt:lpstr>Sparse Matrix-Vector Multiplication</vt:lpstr>
      <vt:lpstr>Storage format – Compressed Sparse Row (CSR)</vt:lpstr>
      <vt:lpstr>CSR-based SpMV </vt:lpstr>
      <vt:lpstr>The CSR5 Storage Format (this work)</vt:lpstr>
      <vt:lpstr>CSR5: Tiling</vt:lpstr>
      <vt:lpstr>Using tile-wise transposed CSR data</vt:lpstr>
      <vt:lpstr>CSR5: Tile Pointer array</vt:lpstr>
      <vt:lpstr>CSR5: Tile Descriptor information </vt:lpstr>
      <vt:lpstr>Why it’s called CSR5?</vt:lpstr>
      <vt:lpstr>The CSR5-based SpMV</vt:lpstr>
      <vt:lpstr>CSR5-based SpMV (a tile example)</vt:lpstr>
      <vt:lpstr>CSR5-based SpMV (cross-platform)</vt:lpstr>
      <vt:lpstr>Experimental Results</vt:lpstr>
      <vt:lpstr>Experiment platforms</vt:lpstr>
      <vt:lpstr>Benchmark suite</vt:lpstr>
      <vt:lpstr>Throughput (FP64) – regular matrices</vt:lpstr>
      <vt:lpstr>Throughput (FP64) – irregular matrices</vt:lpstr>
      <vt:lpstr>Experience on x86 CPUs &amp; Xeon Phi: SIMD intrinsics + software prefetching</vt:lpstr>
      <vt:lpstr>RECALL: CSR5-based SpMV</vt:lpstr>
      <vt:lpstr>Problem to be Solved </vt:lpstr>
      <vt:lpstr>x86 Serial Code and OpenMP pragma </vt:lpstr>
      <vt:lpstr>Using Explicit SIMD intrinsics </vt:lpstr>
      <vt:lpstr>Results &lt;OMP + SIMDized by compiler&gt; </vt:lpstr>
      <vt:lpstr>Results &lt;OMP + SIMDized manually&gt; </vt:lpstr>
      <vt:lpstr>Using Prefetch Intrinsics </vt:lpstr>
      <vt:lpstr>Results &lt;OMP + SIMDized manually + software prefetching&gt;</vt:lpstr>
      <vt:lpstr>Conclusion</vt:lpstr>
      <vt:lpstr>More Details in Our Paper</vt:lpstr>
      <vt:lpstr>Source Code at Github</vt:lpstr>
      <vt:lpstr>T k u  !</vt:lpstr>
    </vt:vector>
  </TitlesOfParts>
  <Company>Københavns Universitet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install</dc:creator>
  <cp:lastModifiedBy>Weifeng Liu</cp:lastModifiedBy>
  <cp:revision>634</cp:revision>
  <dcterms:created xsi:type="dcterms:W3CDTF">2005-11-10T15:02:29Z</dcterms:created>
  <dcterms:modified xsi:type="dcterms:W3CDTF">2015-09-21T12:39:04Z</dcterms:modified>
</cp:coreProperties>
</file>