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25.jpeg" ContentType="image/jpeg"/>
  <Override PartName="/ppt/media/image22.jpeg" ContentType="image/jpeg"/>
  <Override PartName="/ppt/media/image23.jpeg" ContentType="image/jpeg"/>
  <Override PartName="/ppt/media/image21.jpeg" ContentType="image/jpeg"/>
  <Override PartName="/ppt/media/image24.jpeg" ContentType="image/jpeg"/>
  <Override PartName="/ppt/media/image19.jpeg" ContentType="image/jpeg"/>
  <Override PartName="/ppt/media/image17.jpeg" ContentType="image/jpeg"/>
  <Override PartName="/ppt/media/image16.jpeg" ContentType="image/jpeg"/>
  <Override PartName="/ppt/media/image15.jpeg" ContentType="image/jpeg"/>
  <Override PartName="/ppt/media/image11.jpeg" ContentType="image/jpeg"/>
  <Override PartName="/ppt/media/image10.jpeg" ContentType="image/jpeg"/>
  <Override PartName="/ppt/media/image8.jpeg" ContentType="image/jpeg"/>
  <Override PartName="/ppt/media/image7.jpeg" ContentType="image/jpeg"/>
  <Override PartName="/ppt/media/image4.png" ContentType="image/png"/>
  <Override PartName="/ppt/media/image13.jpeg" ContentType="image/jpeg"/>
  <Override PartName="/ppt/media/image20.jpeg" ContentType="image/jpeg"/>
  <Override PartName="/ppt/media/image12.jpeg" ContentType="image/jpeg"/>
  <Override PartName="/ppt/media/image3.png" ContentType="image/png"/>
  <Override PartName="/ppt/media/image9.jpeg" ContentType="image/jpeg"/>
  <Override PartName="/ppt/media/image18.jpeg" ContentType="image/jpeg"/>
  <Override PartName="/ppt/media/image6.jpeg" ContentType="image/jpeg"/>
  <Override PartName="/ppt/media/image5.jpeg" ContentType="image/jpeg"/>
  <Override PartName="/ppt/media/image2.png" ContentType="image/png"/>
  <Override PartName="/ppt/media/image14.jpeg" ContentType="image/jpeg"/>
  <Override PartName="/ppt/media/image1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8/23/17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1657AA7E-01CD-4ED0-B091-F6138E983346}" type="slidenum">
              <a:rPr lang="en-US" sz="1200">
                <a:solidFill>
                  <a:srgbClr val="8b8b8b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8/23/17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723AB29-0CB9-46C2-9D14-FA85C8E09A28}" type="slidenum">
              <a:rPr lang="en-US" sz="1200">
                <a:solidFill>
                  <a:srgbClr val="8b8b8b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/>
            <a:endParaRPr/>
          </a:p>
        </p:txBody>
      </p:sp>
      <p:pic>
        <p:nvPicPr>
          <p:cNvPr id="79" name="Picture 6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3600" y="10440"/>
            <a:ext cx="9138600" cy="664200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0152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4788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9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  <p:pic>
        <p:nvPicPr>
          <p:cNvPr id="94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47880"/>
            <a:ext cx="9143640" cy="664596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2145240" y="0"/>
            <a:ext cx="4844520" cy="91476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r>
              <a:rPr b="1" lang="en-US" sz="5400">
                <a:solidFill>
                  <a:srgbClr val="604a7b"/>
                </a:solidFill>
                <a:latin typeface="Calibri"/>
              </a:rPr>
              <a:t>SOMETHING</a:t>
            </a:r>
            <a:endParaRPr/>
          </a:p>
        </p:txBody>
      </p:sp>
      <p:sp>
        <p:nvSpPr>
          <p:cNvPr id="96" name="CustomShape 4"/>
          <p:cNvSpPr/>
          <p:nvPr/>
        </p:nvSpPr>
        <p:spPr>
          <a:xfrm rot="16200000">
            <a:off x="-976320" y="5120280"/>
            <a:ext cx="11170800" cy="1828440"/>
          </a:xfrm>
          <a:prstGeom prst="rect">
            <a:avLst/>
          </a:prstGeom>
          <a:noFill/>
          <a:ln>
            <a:noFill/>
          </a:ln>
        </p:spPr>
        <p:txBody>
          <a:bodyPr wrap="none" lIns="45720" rIns="45720" tIns="91440" bIns="91440"/>
          <a:p>
            <a:pPr algn="ctr">
              <a:lnSpc>
                <a:spcPct val="100000"/>
              </a:lnSpc>
            </a:pPr>
            <a:r>
              <a:rPr b="1" lang="en-US" sz="5400">
                <a:solidFill>
                  <a:srgbClr val="fb7c7a"/>
                </a:solidFill>
                <a:latin typeface="Calibri"/>
              </a:rPr>
              <a:t>                             </a:t>
            </a:r>
            <a:r>
              <a:rPr b="1" lang="en-US" sz="5400">
                <a:solidFill>
                  <a:srgbClr val="604a7b"/>
                </a:solidFill>
                <a:latin typeface="Calibri"/>
              </a:rPr>
              <a:t>SOFT</a:t>
            </a:r>
            <a:r>
              <a:rPr b="1" lang="en-US" sz="5400">
                <a:solidFill>
                  <a:srgbClr val="fb7c7a"/>
                </a:solidFill>
                <a:latin typeface="Calibri"/>
              </a:rPr>
              <a:t> </a:t>
            </a:r>
            <a:r>
              <a:rPr b="1" lang="en-US" sz="5400">
                <a:solidFill>
                  <a:srgbClr val="604a7b"/>
                </a:solidFill>
                <a:latin typeface="Calibri"/>
              </a:rPr>
              <a:t>HAIR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97" name="CustomShape 5"/>
          <p:cNvSpPr/>
          <p:nvPr/>
        </p:nvSpPr>
        <p:spPr>
          <a:xfrm>
            <a:off x="6784560" y="2967480"/>
            <a:ext cx="2689560" cy="338364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US" sz="5400">
                <a:solidFill>
                  <a:srgbClr val="604a7b"/>
                </a:solidFill>
                <a:latin typeface="Calibri"/>
              </a:rPr>
              <a:t>NOW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5400">
                <a:solidFill>
                  <a:srgbClr val="604a7b"/>
                </a:solidFill>
                <a:latin typeface="Calibri"/>
              </a:rPr>
              <a:t>THERE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5400">
                <a:solidFill>
                  <a:srgbClr val="604a7b"/>
                </a:solidFill>
                <a:latin typeface="Calibri"/>
              </a:rPr>
              <a:t>IS</a:t>
            </a:r>
            <a:endParaRPr/>
          </a:p>
        </p:txBody>
      </p:sp>
    </p:spTree>
  </p:cSld>
  <p:transition spd="slow">
    <p:fad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4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241920" y="10440"/>
            <a:ext cx="9196560" cy="668412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3" descr=""/>
          <p:cNvPicPr/>
          <p:nvPr/>
        </p:nvPicPr>
        <p:blipFill>
          <a:blip r:embed="rId1"/>
          <a:srcRect l="0" t="137655" r="0" b="137655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7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295920" y="101520"/>
            <a:ext cx="9439560" cy="6645960"/>
          </a:xfrm>
          <a:prstGeom prst="rect">
            <a:avLst/>
          </a:prstGeom>
          <a:ln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6834960" y="2901600"/>
            <a:ext cx="25380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800">
                <a:solidFill>
                  <a:srgbClr val="000000"/>
                </a:solidFill>
                <a:latin typeface="Calibri"/>
              </a:rPr>
              <a:t>?</a:t>
            </a:r>
            <a:endParaRPr/>
          </a:p>
        </p:txBody>
      </p:sp>
    </p:spTree>
  </p:cSld>
  <p:transition spd="slow">
    <p:fad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680" y="10440"/>
            <a:ext cx="9138600" cy="664200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3" descr=""/>
          <p:cNvPicPr/>
          <p:nvPr/>
        </p:nvPicPr>
        <p:blipFill>
          <a:blip r:embed="rId1"/>
          <a:srcRect l="0" t="-5340" r="0" b="371649"/>
          <a:stretch>
            <a:fillRect/>
          </a:stretch>
        </p:blipFill>
        <p:spPr>
          <a:xfrm>
            <a:off x="-18720" y="441360"/>
            <a:ext cx="8962920" cy="590652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5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944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211680"/>
            <a:ext cx="9143640" cy="66459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